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8"/>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7" r:id="rId21"/>
    <p:sldId id="276" r:id="rId22"/>
    <p:sldId id="278" r:id="rId23"/>
    <p:sldId id="279" r:id="rId24"/>
    <p:sldId id="280" r:id="rId25"/>
    <p:sldId id="281" r:id="rId26"/>
    <p:sldId id="282"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5E9213-FE15-44F0-AF7C-93B04A03D5BA}" type="doc">
      <dgm:prSet loTypeId="urn:diagrams.loki3.com/VaryingWidthList+Icon" loCatId="list" qsTypeId="urn:microsoft.com/office/officeart/2005/8/quickstyle/simple1" qsCatId="simple" csTypeId="urn:microsoft.com/office/officeart/2005/8/colors/accent1_2" csCatId="accent1" phldr="1"/>
      <dgm:spPr/>
    </dgm:pt>
    <dgm:pt modelId="{8345134E-A81E-4666-8BF6-8644D89FCADE}">
      <dgm:prSet phldrT="[Metin]" custT="1"/>
      <dgm:spPr>
        <a:solidFill>
          <a:schemeClr val="accent1">
            <a:lumMod val="50000"/>
          </a:schemeClr>
        </a:solidFill>
      </dgm:spPr>
      <dgm:t>
        <a:bodyPr/>
        <a:lstStyle/>
        <a:p>
          <a:r>
            <a:rPr lang="tr-TR" sz="3200" b="1" dirty="0" smtClean="0"/>
            <a:t>Öğrenme</a:t>
          </a:r>
          <a:endParaRPr lang="tr-TR" sz="3200" b="1" dirty="0"/>
        </a:p>
      </dgm:t>
    </dgm:pt>
    <dgm:pt modelId="{A74B758B-1BF8-4E14-8CEC-B9A968CF311F}" type="parTrans" cxnId="{AEDE9D15-780B-4625-80FC-943529A3CD19}">
      <dgm:prSet/>
      <dgm:spPr/>
      <dgm:t>
        <a:bodyPr/>
        <a:lstStyle/>
        <a:p>
          <a:endParaRPr lang="tr-TR"/>
        </a:p>
      </dgm:t>
    </dgm:pt>
    <dgm:pt modelId="{54DDCF9F-8D16-47F0-9CA5-464C47EC1037}" type="sibTrans" cxnId="{AEDE9D15-780B-4625-80FC-943529A3CD19}">
      <dgm:prSet/>
      <dgm:spPr/>
      <dgm:t>
        <a:bodyPr/>
        <a:lstStyle/>
        <a:p>
          <a:endParaRPr lang="tr-TR"/>
        </a:p>
      </dgm:t>
    </dgm:pt>
    <dgm:pt modelId="{5E731AF4-A756-4702-8E6C-768304924B4B}">
      <dgm:prSet phldrT="[Metin]" custT="1"/>
      <dgm:spPr>
        <a:solidFill>
          <a:schemeClr val="accent1">
            <a:lumMod val="50000"/>
          </a:schemeClr>
        </a:solidFill>
      </dgm:spPr>
      <dgm:t>
        <a:bodyPr/>
        <a:lstStyle/>
        <a:p>
          <a:r>
            <a:rPr lang="tr-TR" sz="3200" b="1" dirty="0" smtClean="0"/>
            <a:t>Olgunlaşma</a:t>
          </a:r>
          <a:endParaRPr lang="tr-TR" sz="3200" b="1" dirty="0"/>
        </a:p>
      </dgm:t>
    </dgm:pt>
    <dgm:pt modelId="{15D85B6A-441B-4975-A4FC-490F9BC5F5D8}" type="parTrans" cxnId="{E8F2BFC4-E8BF-416C-801F-B652FE8BEF71}">
      <dgm:prSet/>
      <dgm:spPr/>
      <dgm:t>
        <a:bodyPr/>
        <a:lstStyle/>
        <a:p>
          <a:endParaRPr lang="tr-TR"/>
        </a:p>
      </dgm:t>
    </dgm:pt>
    <dgm:pt modelId="{2A649153-ACEA-40D7-A53C-EEAFC97425D3}" type="sibTrans" cxnId="{E8F2BFC4-E8BF-416C-801F-B652FE8BEF71}">
      <dgm:prSet/>
      <dgm:spPr/>
      <dgm:t>
        <a:bodyPr/>
        <a:lstStyle/>
        <a:p>
          <a:endParaRPr lang="tr-TR"/>
        </a:p>
      </dgm:t>
    </dgm:pt>
    <dgm:pt modelId="{BF048FFD-0F47-4DBE-A981-F2A67C61E635}">
      <dgm:prSet phldrT="[Metin]" custT="1"/>
      <dgm:spPr>
        <a:solidFill>
          <a:schemeClr val="accent1">
            <a:lumMod val="50000"/>
          </a:schemeClr>
        </a:solidFill>
      </dgm:spPr>
      <dgm:t>
        <a:bodyPr/>
        <a:lstStyle/>
        <a:p>
          <a:r>
            <a:rPr lang="tr-TR" sz="3200" b="1" dirty="0" smtClean="0"/>
            <a:t>Büyüme</a:t>
          </a:r>
          <a:endParaRPr lang="tr-TR" sz="3200" b="1" dirty="0"/>
        </a:p>
      </dgm:t>
    </dgm:pt>
    <dgm:pt modelId="{8B0A8BF5-37AC-430A-8934-0CB93C0CB3DB}" type="parTrans" cxnId="{C20CE693-21FB-4C14-816C-D579FD9C6908}">
      <dgm:prSet/>
      <dgm:spPr/>
      <dgm:t>
        <a:bodyPr/>
        <a:lstStyle/>
        <a:p>
          <a:endParaRPr lang="tr-TR"/>
        </a:p>
      </dgm:t>
    </dgm:pt>
    <dgm:pt modelId="{26308F8A-8F0B-4994-919E-5DDB4ABD2036}" type="sibTrans" cxnId="{C20CE693-21FB-4C14-816C-D579FD9C6908}">
      <dgm:prSet/>
      <dgm:spPr/>
      <dgm:t>
        <a:bodyPr/>
        <a:lstStyle/>
        <a:p>
          <a:endParaRPr lang="tr-TR"/>
        </a:p>
      </dgm:t>
    </dgm:pt>
    <dgm:pt modelId="{1F41745A-FFB4-4D1C-A4B9-08FBC1F04500}" type="pres">
      <dgm:prSet presAssocID="{EC5E9213-FE15-44F0-AF7C-93B04A03D5BA}" presName="Name0" presStyleCnt="0">
        <dgm:presLayoutVars>
          <dgm:resizeHandles/>
        </dgm:presLayoutVars>
      </dgm:prSet>
      <dgm:spPr/>
    </dgm:pt>
    <dgm:pt modelId="{17A18085-FF47-4248-A25C-5F12BF036456}" type="pres">
      <dgm:prSet presAssocID="{8345134E-A81E-4666-8BF6-8644D89FCADE}" presName="text" presStyleLbl="node1" presStyleIdx="0" presStyleCnt="3">
        <dgm:presLayoutVars>
          <dgm:bulletEnabled val="1"/>
        </dgm:presLayoutVars>
      </dgm:prSet>
      <dgm:spPr/>
      <dgm:t>
        <a:bodyPr/>
        <a:lstStyle/>
        <a:p>
          <a:endParaRPr lang="tr-TR"/>
        </a:p>
      </dgm:t>
    </dgm:pt>
    <dgm:pt modelId="{EDB11D8C-1A19-4A76-82D6-4AE1927BE105}" type="pres">
      <dgm:prSet presAssocID="{54DDCF9F-8D16-47F0-9CA5-464C47EC1037}" presName="space" presStyleCnt="0"/>
      <dgm:spPr/>
    </dgm:pt>
    <dgm:pt modelId="{C92E5E40-E544-42B2-A97A-1447D1D7FC49}" type="pres">
      <dgm:prSet presAssocID="{5E731AF4-A756-4702-8E6C-768304924B4B}" presName="text" presStyleLbl="node1" presStyleIdx="1" presStyleCnt="3">
        <dgm:presLayoutVars>
          <dgm:bulletEnabled val="1"/>
        </dgm:presLayoutVars>
      </dgm:prSet>
      <dgm:spPr/>
      <dgm:t>
        <a:bodyPr/>
        <a:lstStyle/>
        <a:p>
          <a:endParaRPr lang="tr-TR"/>
        </a:p>
      </dgm:t>
    </dgm:pt>
    <dgm:pt modelId="{B3A2339B-8E7D-4EE5-BFA1-ECF976BCF5CC}" type="pres">
      <dgm:prSet presAssocID="{2A649153-ACEA-40D7-A53C-EEAFC97425D3}" presName="space" presStyleCnt="0"/>
      <dgm:spPr/>
    </dgm:pt>
    <dgm:pt modelId="{2C1CB7EA-0625-45D1-BC42-5DE6E1809201}" type="pres">
      <dgm:prSet presAssocID="{BF048FFD-0F47-4DBE-A981-F2A67C61E635}" presName="text" presStyleLbl="node1" presStyleIdx="2" presStyleCnt="3">
        <dgm:presLayoutVars>
          <dgm:bulletEnabled val="1"/>
        </dgm:presLayoutVars>
      </dgm:prSet>
      <dgm:spPr/>
      <dgm:t>
        <a:bodyPr/>
        <a:lstStyle/>
        <a:p>
          <a:endParaRPr lang="tr-TR"/>
        </a:p>
      </dgm:t>
    </dgm:pt>
  </dgm:ptLst>
  <dgm:cxnLst>
    <dgm:cxn modelId="{3EBC6100-7142-4ABC-977E-9C0DC0827D77}" type="presOf" srcId="{8345134E-A81E-4666-8BF6-8644D89FCADE}" destId="{17A18085-FF47-4248-A25C-5F12BF036456}" srcOrd="0" destOrd="0" presId="urn:diagrams.loki3.com/VaryingWidthList+Icon"/>
    <dgm:cxn modelId="{23D8B364-270B-4E2A-947F-E85595F931E1}" type="presOf" srcId="{5E731AF4-A756-4702-8E6C-768304924B4B}" destId="{C92E5E40-E544-42B2-A97A-1447D1D7FC49}" srcOrd="0" destOrd="0" presId="urn:diagrams.loki3.com/VaryingWidthList+Icon"/>
    <dgm:cxn modelId="{1EBDFEE9-8B47-4CB2-BAC0-9538C53E614D}" type="presOf" srcId="{BF048FFD-0F47-4DBE-A981-F2A67C61E635}" destId="{2C1CB7EA-0625-45D1-BC42-5DE6E1809201}" srcOrd="0" destOrd="0" presId="urn:diagrams.loki3.com/VaryingWidthList+Icon"/>
    <dgm:cxn modelId="{E8F2BFC4-E8BF-416C-801F-B652FE8BEF71}" srcId="{EC5E9213-FE15-44F0-AF7C-93B04A03D5BA}" destId="{5E731AF4-A756-4702-8E6C-768304924B4B}" srcOrd="1" destOrd="0" parTransId="{15D85B6A-441B-4975-A4FC-490F9BC5F5D8}" sibTransId="{2A649153-ACEA-40D7-A53C-EEAFC97425D3}"/>
    <dgm:cxn modelId="{AEDE9D15-780B-4625-80FC-943529A3CD19}" srcId="{EC5E9213-FE15-44F0-AF7C-93B04A03D5BA}" destId="{8345134E-A81E-4666-8BF6-8644D89FCADE}" srcOrd="0" destOrd="0" parTransId="{A74B758B-1BF8-4E14-8CEC-B9A968CF311F}" sibTransId="{54DDCF9F-8D16-47F0-9CA5-464C47EC1037}"/>
    <dgm:cxn modelId="{C20CE693-21FB-4C14-816C-D579FD9C6908}" srcId="{EC5E9213-FE15-44F0-AF7C-93B04A03D5BA}" destId="{BF048FFD-0F47-4DBE-A981-F2A67C61E635}" srcOrd="2" destOrd="0" parTransId="{8B0A8BF5-37AC-430A-8934-0CB93C0CB3DB}" sibTransId="{26308F8A-8F0B-4994-919E-5DDB4ABD2036}"/>
    <dgm:cxn modelId="{30D1DF6B-2308-4273-9FB8-B8A15A9E378A}" type="presOf" srcId="{EC5E9213-FE15-44F0-AF7C-93B04A03D5BA}" destId="{1F41745A-FFB4-4D1C-A4B9-08FBC1F04500}" srcOrd="0" destOrd="0" presId="urn:diagrams.loki3.com/VaryingWidthList+Icon"/>
    <dgm:cxn modelId="{612234B7-5148-4EA1-AFB4-FE06BE977D5B}" type="presParOf" srcId="{1F41745A-FFB4-4D1C-A4B9-08FBC1F04500}" destId="{17A18085-FF47-4248-A25C-5F12BF036456}" srcOrd="0" destOrd="0" presId="urn:diagrams.loki3.com/VaryingWidthList+Icon"/>
    <dgm:cxn modelId="{EE541EBF-AF04-49D3-BD65-8B9537ABD926}" type="presParOf" srcId="{1F41745A-FFB4-4D1C-A4B9-08FBC1F04500}" destId="{EDB11D8C-1A19-4A76-82D6-4AE1927BE105}" srcOrd="1" destOrd="0" presId="urn:diagrams.loki3.com/VaryingWidthList+Icon"/>
    <dgm:cxn modelId="{5B8C0F86-0A8D-434E-8FEC-69A1F509E252}" type="presParOf" srcId="{1F41745A-FFB4-4D1C-A4B9-08FBC1F04500}" destId="{C92E5E40-E544-42B2-A97A-1447D1D7FC49}" srcOrd="2" destOrd="0" presId="urn:diagrams.loki3.com/VaryingWidthList+Icon"/>
    <dgm:cxn modelId="{7B2D9A69-64C6-4086-8673-C411ACD2B3F2}" type="presParOf" srcId="{1F41745A-FFB4-4D1C-A4B9-08FBC1F04500}" destId="{B3A2339B-8E7D-4EE5-BFA1-ECF976BCF5CC}" srcOrd="3" destOrd="0" presId="urn:diagrams.loki3.com/VaryingWidthList+Icon"/>
    <dgm:cxn modelId="{648A0E02-AB9E-488F-ACD9-BAE3F5595415}" type="presParOf" srcId="{1F41745A-FFB4-4D1C-A4B9-08FBC1F04500}" destId="{2C1CB7EA-0625-45D1-BC42-5DE6E1809201}" srcOrd="4" destOrd="0" presId="urn:diagrams.loki3.com/VaryingWidthList+Icon"/>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026EC60-64A2-426B-9642-28A3D02039A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4C49B14C-C56F-40EC-893D-405D5EFD076B}">
      <dgm:prSet phldrT="[Metin]"/>
      <dgm:spPr>
        <a:solidFill>
          <a:schemeClr val="accent5">
            <a:lumMod val="75000"/>
          </a:schemeClr>
        </a:solidFill>
        <a:ln>
          <a:solidFill>
            <a:srgbClr val="FFFF00"/>
          </a:solidFill>
        </a:ln>
      </dgm:spPr>
      <dgm:t>
        <a:bodyPr/>
        <a:lstStyle/>
        <a:p>
          <a:r>
            <a:rPr lang="tr-TR" b="1" dirty="0" smtClean="0"/>
            <a:t>Fiziksel Olgunlaşma</a:t>
          </a:r>
          <a:endParaRPr lang="tr-TR" b="1" dirty="0"/>
        </a:p>
      </dgm:t>
    </dgm:pt>
    <dgm:pt modelId="{9D3B8985-0C44-40F1-81A1-737150EC4FC6}" type="parTrans" cxnId="{D25FF31E-1D3C-4046-9797-BDF3F1715DC8}">
      <dgm:prSet/>
      <dgm:spPr/>
      <dgm:t>
        <a:bodyPr/>
        <a:lstStyle/>
        <a:p>
          <a:endParaRPr lang="tr-TR"/>
        </a:p>
      </dgm:t>
    </dgm:pt>
    <dgm:pt modelId="{64E6B948-9D31-436C-B400-5407F3510B03}" type="sibTrans" cxnId="{D25FF31E-1D3C-4046-9797-BDF3F1715DC8}">
      <dgm:prSet/>
      <dgm:spPr/>
      <dgm:t>
        <a:bodyPr/>
        <a:lstStyle/>
        <a:p>
          <a:endParaRPr lang="tr-TR"/>
        </a:p>
      </dgm:t>
    </dgm:pt>
    <dgm:pt modelId="{EC380E7A-2DCA-4953-97F9-E539AC7C9A5A}">
      <dgm:prSet phldrT="[Metin]"/>
      <dgm:spPr>
        <a:solidFill>
          <a:schemeClr val="accent5">
            <a:lumMod val="75000"/>
          </a:schemeClr>
        </a:solidFill>
        <a:ln>
          <a:solidFill>
            <a:srgbClr val="FFFF00"/>
          </a:solidFill>
        </a:ln>
      </dgm:spPr>
      <dgm:t>
        <a:bodyPr/>
        <a:lstStyle/>
        <a:p>
          <a:r>
            <a:rPr lang="tr-TR" b="1" dirty="0" smtClean="0"/>
            <a:t>Toplumsal Beklentiler</a:t>
          </a:r>
          <a:endParaRPr lang="tr-TR" b="1" dirty="0"/>
        </a:p>
      </dgm:t>
    </dgm:pt>
    <dgm:pt modelId="{D2C59491-1600-4CB8-9F9F-EFAF2C021D80}" type="parTrans" cxnId="{3C1197D6-82CC-496A-B6BB-934A37A53F69}">
      <dgm:prSet/>
      <dgm:spPr/>
      <dgm:t>
        <a:bodyPr/>
        <a:lstStyle/>
        <a:p>
          <a:endParaRPr lang="tr-TR"/>
        </a:p>
      </dgm:t>
    </dgm:pt>
    <dgm:pt modelId="{36BE0E5C-3A4F-4B9E-9942-5DFCE23E5866}" type="sibTrans" cxnId="{3C1197D6-82CC-496A-B6BB-934A37A53F69}">
      <dgm:prSet/>
      <dgm:spPr/>
      <dgm:t>
        <a:bodyPr/>
        <a:lstStyle/>
        <a:p>
          <a:endParaRPr lang="tr-TR"/>
        </a:p>
      </dgm:t>
    </dgm:pt>
    <dgm:pt modelId="{11FD2393-D93C-4613-860A-0A0DE3156B1E}">
      <dgm:prSet phldrT="[Metin]"/>
      <dgm:spPr>
        <a:solidFill>
          <a:schemeClr val="accent5">
            <a:lumMod val="75000"/>
          </a:schemeClr>
        </a:solidFill>
        <a:ln>
          <a:solidFill>
            <a:srgbClr val="FFFF00"/>
          </a:solidFill>
        </a:ln>
      </dgm:spPr>
      <dgm:t>
        <a:bodyPr/>
        <a:lstStyle/>
        <a:p>
          <a:r>
            <a:rPr lang="tr-TR" b="1" dirty="0" smtClean="0"/>
            <a:t>Kişisel Değerlerden etkilenir.</a:t>
          </a:r>
          <a:endParaRPr lang="tr-TR" b="1" dirty="0"/>
        </a:p>
      </dgm:t>
    </dgm:pt>
    <dgm:pt modelId="{F3C2B6CF-39FD-49E6-81D1-9AC270808D0B}" type="parTrans" cxnId="{2ABF8D8C-CDE0-4164-A2BD-E9373C4AF657}">
      <dgm:prSet/>
      <dgm:spPr/>
      <dgm:t>
        <a:bodyPr/>
        <a:lstStyle/>
        <a:p>
          <a:endParaRPr lang="tr-TR"/>
        </a:p>
      </dgm:t>
    </dgm:pt>
    <dgm:pt modelId="{CD03CE35-7387-4241-BCBE-7296659A200B}" type="sibTrans" cxnId="{2ABF8D8C-CDE0-4164-A2BD-E9373C4AF657}">
      <dgm:prSet/>
      <dgm:spPr/>
      <dgm:t>
        <a:bodyPr/>
        <a:lstStyle/>
        <a:p>
          <a:endParaRPr lang="tr-TR"/>
        </a:p>
      </dgm:t>
    </dgm:pt>
    <dgm:pt modelId="{8C08BF89-9387-40EC-893F-A51028D4D7B7}" type="pres">
      <dgm:prSet presAssocID="{D026EC60-64A2-426B-9642-28A3D02039A0}" presName="linear" presStyleCnt="0">
        <dgm:presLayoutVars>
          <dgm:dir/>
          <dgm:animLvl val="lvl"/>
          <dgm:resizeHandles val="exact"/>
        </dgm:presLayoutVars>
      </dgm:prSet>
      <dgm:spPr/>
      <dgm:t>
        <a:bodyPr/>
        <a:lstStyle/>
        <a:p>
          <a:endParaRPr lang="tr-TR"/>
        </a:p>
      </dgm:t>
    </dgm:pt>
    <dgm:pt modelId="{B4674EF1-E5A3-46B7-91EB-545359C029C4}" type="pres">
      <dgm:prSet presAssocID="{4C49B14C-C56F-40EC-893D-405D5EFD076B}" presName="parentLin" presStyleCnt="0"/>
      <dgm:spPr/>
    </dgm:pt>
    <dgm:pt modelId="{78108DB6-57BA-4B83-91FA-1C6400348F84}" type="pres">
      <dgm:prSet presAssocID="{4C49B14C-C56F-40EC-893D-405D5EFD076B}" presName="parentLeftMargin" presStyleLbl="node1" presStyleIdx="0" presStyleCnt="3"/>
      <dgm:spPr/>
      <dgm:t>
        <a:bodyPr/>
        <a:lstStyle/>
        <a:p>
          <a:endParaRPr lang="tr-TR"/>
        </a:p>
      </dgm:t>
    </dgm:pt>
    <dgm:pt modelId="{DB08626C-E015-426C-ABF7-DB9DDB069ED0}" type="pres">
      <dgm:prSet presAssocID="{4C49B14C-C56F-40EC-893D-405D5EFD076B}" presName="parentText" presStyleLbl="node1" presStyleIdx="0" presStyleCnt="3">
        <dgm:presLayoutVars>
          <dgm:chMax val="0"/>
          <dgm:bulletEnabled val="1"/>
        </dgm:presLayoutVars>
      </dgm:prSet>
      <dgm:spPr/>
      <dgm:t>
        <a:bodyPr/>
        <a:lstStyle/>
        <a:p>
          <a:endParaRPr lang="tr-TR"/>
        </a:p>
      </dgm:t>
    </dgm:pt>
    <dgm:pt modelId="{6DAD97D6-E2A0-4153-AA6C-78BCBD904493}" type="pres">
      <dgm:prSet presAssocID="{4C49B14C-C56F-40EC-893D-405D5EFD076B}" presName="negativeSpace" presStyleCnt="0"/>
      <dgm:spPr/>
    </dgm:pt>
    <dgm:pt modelId="{1603E759-CB86-4C53-91F1-665B29BDAA3F}" type="pres">
      <dgm:prSet presAssocID="{4C49B14C-C56F-40EC-893D-405D5EFD076B}" presName="childText" presStyleLbl="conFgAcc1" presStyleIdx="0" presStyleCnt="3">
        <dgm:presLayoutVars>
          <dgm:bulletEnabled val="1"/>
        </dgm:presLayoutVars>
      </dgm:prSet>
      <dgm:spPr/>
    </dgm:pt>
    <dgm:pt modelId="{1E0BDE20-83D6-48F6-8DDB-51F4C9C1CC15}" type="pres">
      <dgm:prSet presAssocID="{64E6B948-9D31-436C-B400-5407F3510B03}" presName="spaceBetweenRectangles" presStyleCnt="0"/>
      <dgm:spPr/>
    </dgm:pt>
    <dgm:pt modelId="{824474DF-2B9D-4807-B729-EF7386B84B16}" type="pres">
      <dgm:prSet presAssocID="{EC380E7A-2DCA-4953-97F9-E539AC7C9A5A}" presName="parentLin" presStyleCnt="0"/>
      <dgm:spPr/>
    </dgm:pt>
    <dgm:pt modelId="{283E6F0D-97A3-4767-9561-1A5B018D7CBA}" type="pres">
      <dgm:prSet presAssocID="{EC380E7A-2DCA-4953-97F9-E539AC7C9A5A}" presName="parentLeftMargin" presStyleLbl="node1" presStyleIdx="0" presStyleCnt="3"/>
      <dgm:spPr/>
      <dgm:t>
        <a:bodyPr/>
        <a:lstStyle/>
        <a:p>
          <a:endParaRPr lang="tr-TR"/>
        </a:p>
      </dgm:t>
    </dgm:pt>
    <dgm:pt modelId="{10D76FED-0438-46E1-B036-BD7E2F1BB63C}" type="pres">
      <dgm:prSet presAssocID="{EC380E7A-2DCA-4953-97F9-E539AC7C9A5A}" presName="parentText" presStyleLbl="node1" presStyleIdx="1" presStyleCnt="3">
        <dgm:presLayoutVars>
          <dgm:chMax val="0"/>
          <dgm:bulletEnabled val="1"/>
        </dgm:presLayoutVars>
      </dgm:prSet>
      <dgm:spPr/>
      <dgm:t>
        <a:bodyPr/>
        <a:lstStyle/>
        <a:p>
          <a:endParaRPr lang="tr-TR"/>
        </a:p>
      </dgm:t>
    </dgm:pt>
    <dgm:pt modelId="{A5C245FF-0776-4C9F-BE15-C8BA4590D6D4}" type="pres">
      <dgm:prSet presAssocID="{EC380E7A-2DCA-4953-97F9-E539AC7C9A5A}" presName="negativeSpace" presStyleCnt="0"/>
      <dgm:spPr/>
    </dgm:pt>
    <dgm:pt modelId="{AB6C4C35-E91C-4DBD-B63B-DC376A613EB9}" type="pres">
      <dgm:prSet presAssocID="{EC380E7A-2DCA-4953-97F9-E539AC7C9A5A}" presName="childText" presStyleLbl="conFgAcc1" presStyleIdx="1" presStyleCnt="3">
        <dgm:presLayoutVars>
          <dgm:bulletEnabled val="1"/>
        </dgm:presLayoutVars>
      </dgm:prSet>
      <dgm:spPr/>
    </dgm:pt>
    <dgm:pt modelId="{37F72B6C-76F9-4F5B-986E-4F45C998F589}" type="pres">
      <dgm:prSet presAssocID="{36BE0E5C-3A4F-4B9E-9942-5DFCE23E5866}" presName="spaceBetweenRectangles" presStyleCnt="0"/>
      <dgm:spPr/>
    </dgm:pt>
    <dgm:pt modelId="{EA3FC864-B026-4BAA-B7CE-67BE1D033643}" type="pres">
      <dgm:prSet presAssocID="{11FD2393-D93C-4613-860A-0A0DE3156B1E}" presName="parentLin" presStyleCnt="0"/>
      <dgm:spPr/>
    </dgm:pt>
    <dgm:pt modelId="{797EBC1B-FEDE-4DFC-B353-E30C2C62683A}" type="pres">
      <dgm:prSet presAssocID="{11FD2393-D93C-4613-860A-0A0DE3156B1E}" presName="parentLeftMargin" presStyleLbl="node1" presStyleIdx="1" presStyleCnt="3"/>
      <dgm:spPr/>
      <dgm:t>
        <a:bodyPr/>
        <a:lstStyle/>
        <a:p>
          <a:endParaRPr lang="tr-TR"/>
        </a:p>
      </dgm:t>
    </dgm:pt>
    <dgm:pt modelId="{8FBCC1BD-3123-420F-BFBE-AF9CEB6480E6}" type="pres">
      <dgm:prSet presAssocID="{11FD2393-D93C-4613-860A-0A0DE3156B1E}" presName="parentText" presStyleLbl="node1" presStyleIdx="2" presStyleCnt="3">
        <dgm:presLayoutVars>
          <dgm:chMax val="0"/>
          <dgm:bulletEnabled val="1"/>
        </dgm:presLayoutVars>
      </dgm:prSet>
      <dgm:spPr/>
      <dgm:t>
        <a:bodyPr/>
        <a:lstStyle/>
        <a:p>
          <a:endParaRPr lang="tr-TR"/>
        </a:p>
      </dgm:t>
    </dgm:pt>
    <dgm:pt modelId="{BE0BBF64-33AF-48E7-94BA-83BEB538BAF1}" type="pres">
      <dgm:prSet presAssocID="{11FD2393-D93C-4613-860A-0A0DE3156B1E}" presName="negativeSpace" presStyleCnt="0"/>
      <dgm:spPr/>
    </dgm:pt>
    <dgm:pt modelId="{DD1EE814-E5FD-4C0C-997C-B81942FE4D28}" type="pres">
      <dgm:prSet presAssocID="{11FD2393-D93C-4613-860A-0A0DE3156B1E}" presName="childText" presStyleLbl="conFgAcc1" presStyleIdx="2" presStyleCnt="3">
        <dgm:presLayoutVars>
          <dgm:bulletEnabled val="1"/>
        </dgm:presLayoutVars>
      </dgm:prSet>
      <dgm:spPr/>
    </dgm:pt>
  </dgm:ptLst>
  <dgm:cxnLst>
    <dgm:cxn modelId="{5F670ACD-7949-4F43-8AB0-B389D73687A9}" type="presOf" srcId="{EC380E7A-2DCA-4953-97F9-E539AC7C9A5A}" destId="{10D76FED-0438-46E1-B036-BD7E2F1BB63C}" srcOrd="1" destOrd="0" presId="urn:microsoft.com/office/officeart/2005/8/layout/list1"/>
    <dgm:cxn modelId="{3C1197D6-82CC-496A-B6BB-934A37A53F69}" srcId="{D026EC60-64A2-426B-9642-28A3D02039A0}" destId="{EC380E7A-2DCA-4953-97F9-E539AC7C9A5A}" srcOrd="1" destOrd="0" parTransId="{D2C59491-1600-4CB8-9F9F-EFAF2C021D80}" sibTransId="{36BE0E5C-3A4F-4B9E-9942-5DFCE23E5866}"/>
    <dgm:cxn modelId="{4B6F4AA2-B1EC-4B11-80D1-521AEA2F057C}" type="presOf" srcId="{EC380E7A-2DCA-4953-97F9-E539AC7C9A5A}" destId="{283E6F0D-97A3-4767-9561-1A5B018D7CBA}" srcOrd="0" destOrd="0" presId="urn:microsoft.com/office/officeart/2005/8/layout/list1"/>
    <dgm:cxn modelId="{2AE037EB-F54B-4406-A818-24DD9700895F}" type="presOf" srcId="{11FD2393-D93C-4613-860A-0A0DE3156B1E}" destId="{797EBC1B-FEDE-4DFC-B353-E30C2C62683A}" srcOrd="0" destOrd="0" presId="urn:microsoft.com/office/officeart/2005/8/layout/list1"/>
    <dgm:cxn modelId="{EC04CB79-8781-46E0-8FDA-587550FB8ACC}" type="presOf" srcId="{4C49B14C-C56F-40EC-893D-405D5EFD076B}" destId="{78108DB6-57BA-4B83-91FA-1C6400348F84}" srcOrd="0" destOrd="0" presId="urn:microsoft.com/office/officeart/2005/8/layout/list1"/>
    <dgm:cxn modelId="{2ABF8D8C-CDE0-4164-A2BD-E9373C4AF657}" srcId="{D026EC60-64A2-426B-9642-28A3D02039A0}" destId="{11FD2393-D93C-4613-860A-0A0DE3156B1E}" srcOrd="2" destOrd="0" parTransId="{F3C2B6CF-39FD-49E6-81D1-9AC270808D0B}" sibTransId="{CD03CE35-7387-4241-BCBE-7296659A200B}"/>
    <dgm:cxn modelId="{91EBE8E9-9773-4634-8A31-48D750292994}" type="presOf" srcId="{D026EC60-64A2-426B-9642-28A3D02039A0}" destId="{8C08BF89-9387-40EC-893F-A51028D4D7B7}" srcOrd="0" destOrd="0" presId="urn:microsoft.com/office/officeart/2005/8/layout/list1"/>
    <dgm:cxn modelId="{D25FF31E-1D3C-4046-9797-BDF3F1715DC8}" srcId="{D026EC60-64A2-426B-9642-28A3D02039A0}" destId="{4C49B14C-C56F-40EC-893D-405D5EFD076B}" srcOrd="0" destOrd="0" parTransId="{9D3B8985-0C44-40F1-81A1-737150EC4FC6}" sibTransId="{64E6B948-9D31-436C-B400-5407F3510B03}"/>
    <dgm:cxn modelId="{5B7E52E8-62E0-4D74-86BA-3E53020F0F91}" type="presOf" srcId="{11FD2393-D93C-4613-860A-0A0DE3156B1E}" destId="{8FBCC1BD-3123-420F-BFBE-AF9CEB6480E6}" srcOrd="1" destOrd="0" presId="urn:microsoft.com/office/officeart/2005/8/layout/list1"/>
    <dgm:cxn modelId="{A2548804-CB18-4A46-8269-8E780F361A22}" type="presOf" srcId="{4C49B14C-C56F-40EC-893D-405D5EFD076B}" destId="{DB08626C-E015-426C-ABF7-DB9DDB069ED0}" srcOrd="1" destOrd="0" presId="urn:microsoft.com/office/officeart/2005/8/layout/list1"/>
    <dgm:cxn modelId="{30735C8B-4B41-4960-A722-7D45201B64FB}" type="presParOf" srcId="{8C08BF89-9387-40EC-893F-A51028D4D7B7}" destId="{B4674EF1-E5A3-46B7-91EB-545359C029C4}" srcOrd="0" destOrd="0" presId="urn:microsoft.com/office/officeart/2005/8/layout/list1"/>
    <dgm:cxn modelId="{13F1990B-5A56-494C-8367-D01536AAD1B3}" type="presParOf" srcId="{B4674EF1-E5A3-46B7-91EB-545359C029C4}" destId="{78108DB6-57BA-4B83-91FA-1C6400348F84}" srcOrd="0" destOrd="0" presId="urn:microsoft.com/office/officeart/2005/8/layout/list1"/>
    <dgm:cxn modelId="{26714E0B-B77C-436F-94FB-D9F51491BCEC}" type="presParOf" srcId="{B4674EF1-E5A3-46B7-91EB-545359C029C4}" destId="{DB08626C-E015-426C-ABF7-DB9DDB069ED0}" srcOrd="1" destOrd="0" presId="urn:microsoft.com/office/officeart/2005/8/layout/list1"/>
    <dgm:cxn modelId="{0A266F47-D7EB-4261-80D9-525D2AE2B833}" type="presParOf" srcId="{8C08BF89-9387-40EC-893F-A51028D4D7B7}" destId="{6DAD97D6-E2A0-4153-AA6C-78BCBD904493}" srcOrd="1" destOrd="0" presId="urn:microsoft.com/office/officeart/2005/8/layout/list1"/>
    <dgm:cxn modelId="{1F8A3803-AC06-472F-A191-19C696FB1CB0}" type="presParOf" srcId="{8C08BF89-9387-40EC-893F-A51028D4D7B7}" destId="{1603E759-CB86-4C53-91F1-665B29BDAA3F}" srcOrd="2" destOrd="0" presId="urn:microsoft.com/office/officeart/2005/8/layout/list1"/>
    <dgm:cxn modelId="{B094D260-1502-4668-B6FD-AE0D47EE340B}" type="presParOf" srcId="{8C08BF89-9387-40EC-893F-A51028D4D7B7}" destId="{1E0BDE20-83D6-48F6-8DDB-51F4C9C1CC15}" srcOrd="3" destOrd="0" presId="urn:microsoft.com/office/officeart/2005/8/layout/list1"/>
    <dgm:cxn modelId="{1B7E3116-3747-4346-BE29-8F3CA4F17E95}" type="presParOf" srcId="{8C08BF89-9387-40EC-893F-A51028D4D7B7}" destId="{824474DF-2B9D-4807-B729-EF7386B84B16}" srcOrd="4" destOrd="0" presId="urn:microsoft.com/office/officeart/2005/8/layout/list1"/>
    <dgm:cxn modelId="{916B0289-F673-4BED-8508-703F972B1A47}" type="presParOf" srcId="{824474DF-2B9D-4807-B729-EF7386B84B16}" destId="{283E6F0D-97A3-4767-9561-1A5B018D7CBA}" srcOrd="0" destOrd="0" presId="urn:microsoft.com/office/officeart/2005/8/layout/list1"/>
    <dgm:cxn modelId="{5CB34CF2-1027-4F23-9E3F-8B5ABB36E4F7}" type="presParOf" srcId="{824474DF-2B9D-4807-B729-EF7386B84B16}" destId="{10D76FED-0438-46E1-B036-BD7E2F1BB63C}" srcOrd="1" destOrd="0" presId="urn:microsoft.com/office/officeart/2005/8/layout/list1"/>
    <dgm:cxn modelId="{DBE234FA-7F2D-46D0-B92D-228201CA5517}" type="presParOf" srcId="{8C08BF89-9387-40EC-893F-A51028D4D7B7}" destId="{A5C245FF-0776-4C9F-BE15-C8BA4590D6D4}" srcOrd="5" destOrd="0" presId="urn:microsoft.com/office/officeart/2005/8/layout/list1"/>
    <dgm:cxn modelId="{77DE0FF4-077F-4204-9016-8E0E75C56E95}" type="presParOf" srcId="{8C08BF89-9387-40EC-893F-A51028D4D7B7}" destId="{AB6C4C35-E91C-4DBD-B63B-DC376A613EB9}" srcOrd="6" destOrd="0" presId="urn:microsoft.com/office/officeart/2005/8/layout/list1"/>
    <dgm:cxn modelId="{028428D8-F641-48F3-8606-8A1AAA51E324}" type="presParOf" srcId="{8C08BF89-9387-40EC-893F-A51028D4D7B7}" destId="{37F72B6C-76F9-4F5B-986E-4F45C998F589}" srcOrd="7" destOrd="0" presId="urn:microsoft.com/office/officeart/2005/8/layout/list1"/>
    <dgm:cxn modelId="{694CDD88-4C8B-4304-BF01-F2538C936D09}" type="presParOf" srcId="{8C08BF89-9387-40EC-893F-A51028D4D7B7}" destId="{EA3FC864-B026-4BAA-B7CE-67BE1D033643}" srcOrd="8" destOrd="0" presId="urn:microsoft.com/office/officeart/2005/8/layout/list1"/>
    <dgm:cxn modelId="{71142FAC-7F61-496A-971F-7768D6A98FA0}" type="presParOf" srcId="{EA3FC864-B026-4BAA-B7CE-67BE1D033643}" destId="{797EBC1B-FEDE-4DFC-B353-E30C2C62683A}" srcOrd="0" destOrd="0" presId="urn:microsoft.com/office/officeart/2005/8/layout/list1"/>
    <dgm:cxn modelId="{8A5C092D-27BC-47E6-A334-4367FF7F64DD}" type="presParOf" srcId="{EA3FC864-B026-4BAA-B7CE-67BE1D033643}" destId="{8FBCC1BD-3123-420F-BFBE-AF9CEB6480E6}" srcOrd="1" destOrd="0" presId="urn:microsoft.com/office/officeart/2005/8/layout/list1"/>
    <dgm:cxn modelId="{98F69554-D700-42C9-B745-229E2A38EAA4}" type="presParOf" srcId="{8C08BF89-9387-40EC-893F-A51028D4D7B7}" destId="{BE0BBF64-33AF-48E7-94BA-83BEB538BAF1}" srcOrd="9" destOrd="0" presId="urn:microsoft.com/office/officeart/2005/8/layout/list1"/>
    <dgm:cxn modelId="{3F6DDF87-F0DD-4CDB-A396-B845A955DB12}" type="presParOf" srcId="{8C08BF89-9387-40EC-893F-A51028D4D7B7}" destId="{DD1EE814-E5FD-4C0C-997C-B81942FE4D28}"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D18557-75DD-4B79-8926-F2789925AB3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tr-TR"/>
        </a:p>
      </dgm:t>
    </dgm:pt>
    <dgm:pt modelId="{DCA89509-6E68-4DDE-AC74-9C22F8BA20D6}">
      <dgm:prSet phldrT="[Metin]"/>
      <dgm:spPr>
        <a:solidFill>
          <a:schemeClr val="accent3">
            <a:lumMod val="20000"/>
            <a:lumOff val="80000"/>
          </a:schemeClr>
        </a:solidFill>
      </dgm:spPr>
      <dgm:t>
        <a:bodyPr/>
        <a:lstStyle/>
        <a:p>
          <a:r>
            <a:rPr lang="tr-TR" b="1" dirty="0" smtClean="0">
              <a:solidFill>
                <a:schemeClr val="accent1">
                  <a:lumMod val="50000"/>
                </a:schemeClr>
              </a:solidFill>
            </a:rPr>
            <a:t>0-6 yaş</a:t>
          </a:r>
        </a:p>
        <a:p>
          <a:r>
            <a:rPr lang="tr-TR" b="1" dirty="0" smtClean="0">
              <a:solidFill>
                <a:schemeClr val="accent1">
                  <a:lumMod val="50000"/>
                </a:schemeClr>
              </a:solidFill>
            </a:rPr>
            <a:t>Bebeklik ve Okul Öncesi Dönem</a:t>
          </a:r>
          <a:endParaRPr lang="tr-TR" b="1" dirty="0">
            <a:solidFill>
              <a:schemeClr val="accent1">
                <a:lumMod val="50000"/>
              </a:schemeClr>
            </a:solidFill>
          </a:endParaRPr>
        </a:p>
      </dgm:t>
    </dgm:pt>
    <dgm:pt modelId="{9802A736-84BD-4A5B-BA5F-DC362520005F}" type="parTrans" cxnId="{8BE947F1-194C-45D4-83F6-530990460349}">
      <dgm:prSet/>
      <dgm:spPr/>
      <dgm:t>
        <a:bodyPr/>
        <a:lstStyle/>
        <a:p>
          <a:endParaRPr lang="tr-TR"/>
        </a:p>
      </dgm:t>
    </dgm:pt>
    <dgm:pt modelId="{39A523F7-1D36-4EE7-9D1F-A66EF15637FD}" type="sibTrans" cxnId="{8BE947F1-194C-45D4-83F6-530990460349}">
      <dgm:prSet/>
      <dgm:spPr/>
      <dgm:t>
        <a:bodyPr/>
        <a:lstStyle/>
        <a:p>
          <a:endParaRPr lang="tr-TR"/>
        </a:p>
      </dgm:t>
    </dgm:pt>
    <dgm:pt modelId="{E8276A0E-A9B0-404C-84F7-49607423D02A}">
      <dgm:prSet phldrT="[Metin]"/>
      <dgm:spPr>
        <a:solidFill>
          <a:schemeClr val="accent1">
            <a:lumMod val="20000"/>
            <a:lumOff val="80000"/>
            <a:alpha val="90000"/>
          </a:schemeClr>
        </a:solidFill>
      </dgm:spPr>
      <dgm:t>
        <a:bodyPr/>
        <a:lstStyle/>
        <a:p>
          <a:r>
            <a:rPr lang="tr-TR" b="1" dirty="0" smtClean="0"/>
            <a:t>Yürümeyi öğrenme</a:t>
          </a:r>
          <a:endParaRPr lang="tr-TR" b="1" dirty="0"/>
        </a:p>
      </dgm:t>
    </dgm:pt>
    <dgm:pt modelId="{F596A4EF-0C9E-4D47-8289-153B83DA9EE7}" type="parTrans" cxnId="{BE1FF00A-B717-43DE-8D4A-ABDF3DB0A3EA}">
      <dgm:prSet/>
      <dgm:spPr/>
      <dgm:t>
        <a:bodyPr/>
        <a:lstStyle/>
        <a:p>
          <a:endParaRPr lang="tr-TR"/>
        </a:p>
      </dgm:t>
    </dgm:pt>
    <dgm:pt modelId="{FB4C8010-0A43-496C-9469-46256C3F5604}" type="sibTrans" cxnId="{BE1FF00A-B717-43DE-8D4A-ABDF3DB0A3EA}">
      <dgm:prSet/>
      <dgm:spPr/>
      <dgm:t>
        <a:bodyPr/>
        <a:lstStyle/>
        <a:p>
          <a:endParaRPr lang="tr-TR"/>
        </a:p>
      </dgm:t>
    </dgm:pt>
    <dgm:pt modelId="{7BD9D284-3592-40E6-A8B7-1E5AFA9BE985}">
      <dgm:prSet phldrT="[Metin]"/>
      <dgm:spPr>
        <a:solidFill>
          <a:schemeClr val="accent1">
            <a:lumMod val="20000"/>
            <a:lumOff val="80000"/>
            <a:alpha val="90000"/>
          </a:schemeClr>
        </a:solidFill>
      </dgm:spPr>
      <dgm:t>
        <a:bodyPr/>
        <a:lstStyle/>
        <a:p>
          <a:r>
            <a:rPr lang="tr-TR" b="1" dirty="0" smtClean="0"/>
            <a:t>Konuşmayı öğrenme…</a:t>
          </a:r>
          <a:endParaRPr lang="tr-TR" b="1" dirty="0"/>
        </a:p>
      </dgm:t>
    </dgm:pt>
    <dgm:pt modelId="{875F0785-C323-413C-8695-E60D986A003D}" type="parTrans" cxnId="{5A8A2BA3-BDE1-44E7-921A-8E704171E90E}">
      <dgm:prSet/>
      <dgm:spPr/>
      <dgm:t>
        <a:bodyPr/>
        <a:lstStyle/>
        <a:p>
          <a:endParaRPr lang="tr-TR"/>
        </a:p>
      </dgm:t>
    </dgm:pt>
    <dgm:pt modelId="{1CD5FBFD-3B7D-494A-8DF4-CA3D2F667620}" type="sibTrans" cxnId="{5A8A2BA3-BDE1-44E7-921A-8E704171E90E}">
      <dgm:prSet/>
      <dgm:spPr/>
      <dgm:t>
        <a:bodyPr/>
        <a:lstStyle/>
        <a:p>
          <a:endParaRPr lang="tr-TR"/>
        </a:p>
      </dgm:t>
    </dgm:pt>
    <dgm:pt modelId="{5385BF59-30CB-46E1-994E-0354AF10657B}">
      <dgm:prSet phldrT="[Metin]"/>
      <dgm:spPr>
        <a:solidFill>
          <a:schemeClr val="accent3">
            <a:lumMod val="20000"/>
            <a:lumOff val="80000"/>
          </a:schemeClr>
        </a:solidFill>
      </dgm:spPr>
      <dgm:t>
        <a:bodyPr/>
        <a:lstStyle/>
        <a:p>
          <a:r>
            <a:rPr lang="tr-TR" b="1" dirty="0" smtClean="0">
              <a:solidFill>
                <a:schemeClr val="accent1">
                  <a:lumMod val="50000"/>
                </a:schemeClr>
              </a:solidFill>
            </a:rPr>
            <a:t>6-12 yaş</a:t>
          </a:r>
        </a:p>
        <a:p>
          <a:r>
            <a:rPr lang="tr-TR" b="1" dirty="0" smtClean="0">
              <a:solidFill>
                <a:schemeClr val="accent1">
                  <a:lumMod val="50000"/>
                </a:schemeClr>
              </a:solidFill>
            </a:rPr>
            <a:t>Orta çocukluk</a:t>
          </a:r>
          <a:endParaRPr lang="tr-TR" b="1" dirty="0">
            <a:solidFill>
              <a:schemeClr val="accent1">
                <a:lumMod val="50000"/>
              </a:schemeClr>
            </a:solidFill>
          </a:endParaRPr>
        </a:p>
      </dgm:t>
    </dgm:pt>
    <dgm:pt modelId="{AD34D3AF-ADC6-4A09-887C-28FBB9AC72EF}" type="parTrans" cxnId="{9B67433E-7E96-4F97-80ED-5232AE7DCDB2}">
      <dgm:prSet/>
      <dgm:spPr/>
      <dgm:t>
        <a:bodyPr/>
        <a:lstStyle/>
        <a:p>
          <a:endParaRPr lang="tr-TR"/>
        </a:p>
      </dgm:t>
    </dgm:pt>
    <dgm:pt modelId="{BA061F37-C307-4815-B84D-80454534F61B}" type="sibTrans" cxnId="{9B67433E-7E96-4F97-80ED-5232AE7DCDB2}">
      <dgm:prSet/>
      <dgm:spPr/>
      <dgm:t>
        <a:bodyPr/>
        <a:lstStyle/>
        <a:p>
          <a:endParaRPr lang="tr-TR"/>
        </a:p>
      </dgm:t>
    </dgm:pt>
    <dgm:pt modelId="{AEA822C0-7F1D-49E9-85B2-2C1A18D2D4A2}">
      <dgm:prSet phldrT="[Metin]"/>
      <dgm:spPr>
        <a:solidFill>
          <a:schemeClr val="accent1">
            <a:lumMod val="20000"/>
            <a:lumOff val="80000"/>
            <a:alpha val="90000"/>
          </a:schemeClr>
        </a:solidFill>
      </dgm:spPr>
      <dgm:t>
        <a:bodyPr/>
        <a:lstStyle/>
        <a:p>
          <a:r>
            <a:rPr lang="tr-TR" b="1" dirty="0" smtClean="0"/>
            <a:t>Değerler sistemini geliştirme</a:t>
          </a:r>
          <a:endParaRPr lang="tr-TR" b="1" dirty="0"/>
        </a:p>
      </dgm:t>
    </dgm:pt>
    <dgm:pt modelId="{F5695AC8-1615-4B18-B4E1-14C5CA6F7DC6}" type="parTrans" cxnId="{4248CADF-8DE0-41E3-8BCF-0184438C0E31}">
      <dgm:prSet/>
      <dgm:spPr/>
      <dgm:t>
        <a:bodyPr/>
        <a:lstStyle/>
        <a:p>
          <a:endParaRPr lang="tr-TR"/>
        </a:p>
      </dgm:t>
    </dgm:pt>
    <dgm:pt modelId="{1410F16F-A377-4AE5-9A01-D22BFD927D0A}" type="sibTrans" cxnId="{4248CADF-8DE0-41E3-8BCF-0184438C0E31}">
      <dgm:prSet/>
      <dgm:spPr/>
      <dgm:t>
        <a:bodyPr/>
        <a:lstStyle/>
        <a:p>
          <a:endParaRPr lang="tr-TR"/>
        </a:p>
      </dgm:t>
    </dgm:pt>
    <dgm:pt modelId="{A0B593D6-CAFF-4D9F-A9EC-91EA953185CC}">
      <dgm:prSet phldrT="[Metin]"/>
      <dgm:spPr>
        <a:solidFill>
          <a:schemeClr val="accent1">
            <a:lumMod val="20000"/>
            <a:lumOff val="80000"/>
            <a:alpha val="90000"/>
          </a:schemeClr>
        </a:solidFill>
      </dgm:spPr>
      <dgm:t>
        <a:bodyPr/>
        <a:lstStyle/>
        <a:p>
          <a:r>
            <a:rPr lang="tr-TR" b="1" dirty="0" smtClean="0"/>
            <a:t>Cinsiyet rollerini öğrenmeye başlama…</a:t>
          </a:r>
          <a:endParaRPr lang="tr-TR" b="1" dirty="0"/>
        </a:p>
      </dgm:t>
    </dgm:pt>
    <dgm:pt modelId="{B77B6370-73A7-4480-BFE0-95C8F9E3908A}" type="parTrans" cxnId="{AEA0D84A-CE16-4797-8C6F-D8F8158993A6}">
      <dgm:prSet/>
      <dgm:spPr/>
      <dgm:t>
        <a:bodyPr/>
        <a:lstStyle/>
        <a:p>
          <a:endParaRPr lang="tr-TR"/>
        </a:p>
      </dgm:t>
    </dgm:pt>
    <dgm:pt modelId="{16EE4D98-FA76-4AE9-AF66-E5AEE9EEAF95}" type="sibTrans" cxnId="{AEA0D84A-CE16-4797-8C6F-D8F8158993A6}">
      <dgm:prSet/>
      <dgm:spPr/>
      <dgm:t>
        <a:bodyPr/>
        <a:lstStyle/>
        <a:p>
          <a:endParaRPr lang="tr-TR"/>
        </a:p>
      </dgm:t>
    </dgm:pt>
    <dgm:pt modelId="{2303CEC4-1DE1-471D-A057-2867BDCA4F48}">
      <dgm:prSet phldrT="[Metin]"/>
      <dgm:spPr>
        <a:solidFill>
          <a:schemeClr val="accent3">
            <a:lumMod val="20000"/>
            <a:lumOff val="80000"/>
          </a:schemeClr>
        </a:solidFill>
      </dgm:spPr>
      <dgm:t>
        <a:bodyPr/>
        <a:lstStyle/>
        <a:p>
          <a:r>
            <a:rPr lang="tr-TR" b="1" dirty="0" smtClean="0">
              <a:solidFill>
                <a:schemeClr val="accent1">
                  <a:lumMod val="50000"/>
                </a:schemeClr>
              </a:solidFill>
            </a:rPr>
            <a:t>12-18 yaş</a:t>
          </a:r>
        </a:p>
        <a:p>
          <a:r>
            <a:rPr lang="tr-TR" b="1" dirty="0" smtClean="0">
              <a:solidFill>
                <a:schemeClr val="accent1">
                  <a:lumMod val="50000"/>
                </a:schemeClr>
              </a:solidFill>
            </a:rPr>
            <a:t>Ergenlik</a:t>
          </a:r>
          <a:endParaRPr lang="tr-TR" b="1" dirty="0">
            <a:solidFill>
              <a:schemeClr val="accent1">
                <a:lumMod val="50000"/>
              </a:schemeClr>
            </a:solidFill>
          </a:endParaRPr>
        </a:p>
      </dgm:t>
    </dgm:pt>
    <dgm:pt modelId="{AEF9FADB-00F4-401C-B40C-4BA4C2E469B1}" type="parTrans" cxnId="{ECD67400-6022-442E-AC31-BA1C5B2C0CA9}">
      <dgm:prSet/>
      <dgm:spPr/>
      <dgm:t>
        <a:bodyPr/>
        <a:lstStyle/>
        <a:p>
          <a:endParaRPr lang="tr-TR"/>
        </a:p>
      </dgm:t>
    </dgm:pt>
    <dgm:pt modelId="{1F67DAB8-83EA-4112-944A-0838CB245113}" type="sibTrans" cxnId="{ECD67400-6022-442E-AC31-BA1C5B2C0CA9}">
      <dgm:prSet/>
      <dgm:spPr/>
      <dgm:t>
        <a:bodyPr/>
        <a:lstStyle/>
        <a:p>
          <a:endParaRPr lang="tr-TR"/>
        </a:p>
      </dgm:t>
    </dgm:pt>
    <dgm:pt modelId="{03B27887-1910-4FC3-81FB-682EBCA2D2EE}">
      <dgm:prSet phldrT="[Metin]"/>
      <dgm:spPr>
        <a:solidFill>
          <a:schemeClr val="accent1">
            <a:lumMod val="20000"/>
            <a:lumOff val="80000"/>
            <a:alpha val="90000"/>
          </a:schemeClr>
        </a:solidFill>
      </dgm:spPr>
      <dgm:t>
        <a:bodyPr/>
        <a:lstStyle/>
        <a:p>
          <a:r>
            <a:rPr lang="tr-TR" b="1" dirty="0" smtClean="0"/>
            <a:t>Toplumsal açıdan sorumluluk kazanma</a:t>
          </a:r>
          <a:endParaRPr lang="tr-TR" b="1" dirty="0"/>
        </a:p>
      </dgm:t>
    </dgm:pt>
    <dgm:pt modelId="{0521A996-40C3-41BE-BFD3-576F1944350B}" type="parTrans" cxnId="{40334B3D-7760-4F6C-9724-455CE4F33378}">
      <dgm:prSet/>
      <dgm:spPr/>
      <dgm:t>
        <a:bodyPr/>
        <a:lstStyle/>
        <a:p>
          <a:endParaRPr lang="tr-TR"/>
        </a:p>
      </dgm:t>
    </dgm:pt>
    <dgm:pt modelId="{8104B96F-3973-4042-A1DA-7A1AA5F542E6}" type="sibTrans" cxnId="{40334B3D-7760-4F6C-9724-455CE4F33378}">
      <dgm:prSet/>
      <dgm:spPr/>
      <dgm:t>
        <a:bodyPr/>
        <a:lstStyle/>
        <a:p>
          <a:endParaRPr lang="tr-TR"/>
        </a:p>
      </dgm:t>
    </dgm:pt>
    <dgm:pt modelId="{F51C41D3-BE6F-4BF9-8B30-C385601794BF}">
      <dgm:prSet phldrT="[Metin]"/>
      <dgm:spPr>
        <a:solidFill>
          <a:schemeClr val="accent1">
            <a:lumMod val="20000"/>
            <a:lumOff val="80000"/>
            <a:alpha val="90000"/>
          </a:schemeClr>
        </a:solidFill>
      </dgm:spPr>
      <dgm:t>
        <a:bodyPr/>
        <a:lstStyle/>
        <a:p>
          <a:r>
            <a:rPr lang="tr-TR" b="1" dirty="0" smtClean="0"/>
            <a:t>Bedenini kabul etme</a:t>
          </a:r>
          <a:endParaRPr lang="tr-TR" b="1" dirty="0"/>
        </a:p>
      </dgm:t>
    </dgm:pt>
    <dgm:pt modelId="{2B607A5D-9788-4DD1-B99F-EEBC8BAD2A05}" type="parTrans" cxnId="{1E198ED0-D8C5-42DF-AB10-5CB2D34D7C66}">
      <dgm:prSet/>
      <dgm:spPr/>
      <dgm:t>
        <a:bodyPr/>
        <a:lstStyle/>
        <a:p>
          <a:endParaRPr lang="tr-TR"/>
        </a:p>
      </dgm:t>
    </dgm:pt>
    <dgm:pt modelId="{2449E498-A31A-4580-8139-BF060566C48A}" type="sibTrans" cxnId="{1E198ED0-D8C5-42DF-AB10-5CB2D34D7C66}">
      <dgm:prSet/>
      <dgm:spPr/>
      <dgm:t>
        <a:bodyPr/>
        <a:lstStyle/>
        <a:p>
          <a:endParaRPr lang="tr-TR"/>
        </a:p>
      </dgm:t>
    </dgm:pt>
    <dgm:pt modelId="{24E4BC63-D8D7-4239-B922-1E60A10EAD23}" type="pres">
      <dgm:prSet presAssocID="{78D18557-75DD-4B79-8926-F2789925AB31}" presName="linearFlow" presStyleCnt="0">
        <dgm:presLayoutVars>
          <dgm:dir/>
          <dgm:animLvl val="lvl"/>
          <dgm:resizeHandles val="exact"/>
        </dgm:presLayoutVars>
      </dgm:prSet>
      <dgm:spPr/>
      <dgm:t>
        <a:bodyPr/>
        <a:lstStyle/>
        <a:p>
          <a:endParaRPr lang="tr-TR"/>
        </a:p>
      </dgm:t>
    </dgm:pt>
    <dgm:pt modelId="{E908C733-A53F-4ED1-B221-C96B614CFCCE}" type="pres">
      <dgm:prSet presAssocID="{DCA89509-6E68-4DDE-AC74-9C22F8BA20D6}" presName="composite" presStyleCnt="0"/>
      <dgm:spPr/>
    </dgm:pt>
    <dgm:pt modelId="{42E52AF8-7A24-44FD-9410-CE7D7399E7F0}" type="pres">
      <dgm:prSet presAssocID="{DCA89509-6E68-4DDE-AC74-9C22F8BA20D6}" presName="parentText" presStyleLbl="alignNode1" presStyleIdx="0" presStyleCnt="3">
        <dgm:presLayoutVars>
          <dgm:chMax val="1"/>
          <dgm:bulletEnabled val="1"/>
        </dgm:presLayoutVars>
      </dgm:prSet>
      <dgm:spPr/>
      <dgm:t>
        <a:bodyPr/>
        <a:lstStyle/>
        <a:p>
          <a:endParaRPr lang="tr-TR"/>
        </a:p>
      </dgm:t>
    </dgm:pt>
    <dgm:pt modelId="{3F537A28-6DFD-440D-976D-9D4FD3625553}" type="pres">
      <dgm:prSet presAssocID="{DCA89509-6E68-4DDE-AC74-9C22F8BA20D6}" presName="descendantText" presStyleLbl="alignAcc1" presStyleIdx="0" presStyleCnt="3">
        <dgm:presLayoutVars>
          <dgm:bulletEnabled val="1"/>
        </dgm:presLayoutVars>
      </dgm:prSet>
      <dgm:spPr/>
      <dgm:t>
        <a:bodyPr/>
        <a:lstStyle/>
        <a:p>
          <a:endParaRPr lang="tr-TR"/>
        </a:p>
      </dgm:t>
    </dgm:pt>
    <dgm:pt modelId="{906B2687-D4B5-4687-BC29-B3FB90BD231C}" type="pres">
      <dgm:prSet presAssocID="{39A523F7-1D36-4EE7-9D1F-A66EF15637FD}" presName="sp" presStyleCnt="0"/>
      <dgm:spPr/>
    </dgm:pt>
    <dgm:pt modelId="{A5B01301-060C-487D-8CDD-F8855BAA22E0}" type="pres">
      <dgm:prSet presAssocID="{5385BF59-30CB-46E1-994E-0354AF10657B}" presName="composite" presStyleCnt="0"/>
      <dgm:spPr/>
    </dgm:pt>
    <dgm:pt modelId="{0A2C8C2C-1892-4DAD-AA3D-6C95638FB680}" type="pres">
      <dgm:prSet presAssocID="{5385BF59-30CB-46E1-994E-0354AF10657B}" presName="parentText" presStyleLbl="alignNode1" presStyleIdx="1" presStyleCnt="3">
        <dgm:presLayoutVars>
          <dgm:chMax val="1"/>
          <dgm:bulletEnabled val="1"/>
        </dgm:presLayoutVars>
      </dgm:prSet>
      <dgm:spPr/>
      <dgm:t>
        <a:bodyPr/>
        <a:lstStyle/>
        <a:p>
          <a:endParaRPr lang="tr-TR"/>
        </a:p>
      </dgm:t>
    </dgm:pt>
    <dgm:pt modelId="{9B1B8ED0-77D6-40EA-9265-9D1F35BE121C}" type="pres">
      <dgm:prSet presAssocID="{5385BF59-30CB-46E1-994E-0354AF10657B}" presName="descendantText" presStyleLbl="alignAcc1" presStyleIdx="1" presStyleCnt="3">
        <dgm:presLayoutVars>
          <dgm:bulletEnabled val="1"/>
        </dgm:presLayoutVars>
      </dgm:prSet>
      <dgm:spPr/>
      <dgm:t>
        <a:bodyPr/>
        <a:lstStyle/>
        <a:p>
          <a:endParaRPr lang="tr-TR"/>
        </a:p>
      </dgm:t>
    </dgm:pt>
    <dgm:pt modelId="{22330920-129A-4B46-9B5F-BD65639D7C06}" type="pres">
      <dgm:prSet presAssocID="{BA061F37-C307-4815-B84D-80454534F61B}" presName="sp" presStyleCnt="0"/>
      <dgm:spPr/>
    </dgm:pt>
    <dgm:pt modelId="{FE073840-1F32-4687-8A73-3C86D7C30F3A}" type="pres">
      <dgm:prSet presAssocID="{2303CEC4-1DE1-471D-A057-2867BDCA4F48}" presName="composite" presStyleCnt="0"/>
      <dgm:spPr/>
    </dgm:pt>
    <dgm:pt modelId="{9D753A28-01F6-4F42-BD3B-39B0960FE856}" type="pres">
      <dgm:prSet presAssocID="{2303CEC4-1DE1-471D-A057-2867BDCA4F48}" presName="parentText" presStyleLbl="alignNode1" presStyleIdx="2" presStyleCnt="3">
        <dgm:presLayoutVars>
          <dgm:chMax val="1"/>
          <dgm:bulletEnabled val="1"/>
        </dgm:presLayoutVars>
      </dgm:prSet>
      <dgm:spPr/>
      <dgm:t>
        <a:bodyPr/>
        <a:lstStyle/>
        <a:p>
          <a:endParaRPr lang="tr-TR"/>
        </a:p>
      </dgm:t>
    </dgm:pt>
    <dgm:pt modelId="{2AA1AAEA-44BC-4CC1-A95E-43D7CCE0F45A}" type="pres">
      <dgm:prSet presAssocID="{2303CEC4-1DE1-471D-A057-2867BDCA4F48}" presName="descendantText" presStyleLbl="alignAcc1" presStyleIdx="2" presStyleCnt="3">
        <dgm:presLayoutVars>
          <dgm:bulletEnabled val="1"/>
        </dgm:presLayoutVars>
      </dgm:prSet>
      <dgm:spPr/>
      <dgm:t>
        <a:bodyPr/>
        <a:lstStyle/>
        <a:p>
          <a:endParaRPr lang="tr-TR"/>
        </a:p>
      </dgm:t>
    </dgm:pt>
  </dgm:ptLst>
  <dgm:cxnLst>
    <dgm:cxn modelId="{512B5E18-13B3-49A9-A989-6A4875C89D79}" type="presOf" srcId="{03B27887-1910-4FC3-81FB-682EBCA2D2EE}" destId="{2AA1AAEA-44BC-4CC1-A95E-43D7CCE0F45A}" srcOrd="0" destOrd="0" presId="urn:microsoft.com/office/officeart/2005/8/layout/chevron2"/>
    <dgm:cxn modelId="{597A07A4-75BC-45CA-97FC-DE0F87E0F6F1}" type="presOf" srcId="{2303CEC4-1DE1-471D-A057-2867BDCA4F48}" destId="{9D753A28-01F6-4F42-BD3B-39B0960FE856}" srcOrd="0" destOrd="0" presId="urn:microsoft.com/office/officeart/2005/8/layout/chevron2"/>
    <dgm:cxn modelId="{4248CADF-8DE0-41E3-8BCF-0184438C0E31}" srcId="{5385BF59-30CB-46E1-994E-0354AF10657B}" destId="{AEA822C0-7F1D-49E9-85B2-2C1A18D2D4A2}" srcOrd="0" destOrd="0" parTransId="{F5695AC8-1615-4B18-B4E1-14C5CA6F7DC6}" sibTransId="{1410F16F-A377-4AE5-9A01-D22BFD927D0A}"/>
    <dgm:cxn modelId="{6AD6009A-DD53-4E04-81E9-50C76016A79B}" type="presOf" srcId="{DCA89509-6E68-4DDE-AC74-9C22F8BA20D6}" destId="{42E52AF8-7A24-44FD-9410-CE7D7399E7F0}" srcOrd="0" destOrd="0" presId="urn:microsoft.com/office/officeart/2005/8/layout/chevron2"/>
    <dgm:cxn modelId="{40334B3D-7760-4F6C-9724-455CE4F33378}" srcId="{2303CEC4-1DE1-471D-A057-2867BDCA4F48}" destId="{03B27887-1910-4FC3-81FB-682EBCA2D2EE}" srcOrd="0" destOrd="0" parTransId="{0521A996-40C3-41BE-BFD3-576F1944350B}" sibTransId="{8104B96F-3973-4042-A1DA-7A1AA5F542E6}"/>
    <dgm:cxn modelId="{5A8A2BA3-BDE1-44E7-921A-8E704171E90E}" srcId="{DCA89509-6E68-4DDE-AC74-9C22F8BA20D6}" destId="{7BD9D284-3592-40E6-A8B7-1E5AFA9BE985}" srcOrd="1" destOrd="0" parTransId="{875F0785-C323-413C-8695-E60D986A003D}" sibTransId="{1CD5FBFD-3B7D-494A-8DF4-CA3D2F667620}"/>
    <dgm:cxn modelId="{764FCE35-C6C2-4D14-8F24-1D13C03CA866}" type="presOf" srcId="{A0B593D6-CAFF-4D9F-A9EC-91EA953185CC}" destId="{9B1B8ED0-77D6-40EA-9265-9D1F35BE121C}" srcOrd="0" destOrd="1" presId="urn:microsoft.com/office/officeart/2005/8/layout/chevron2"/>
    <dgm:cxn modelId="{ECD67400-6022-442E-AC31-BA1C5B2C0CA9}" srcId="{78D18557-75DD-4B79-8926-F2789925AB31}" destId="{2303CEC4-1DE1-471D-A057-2867BDCA4F48}" srcOrd="2" destOrd="0" parTransId="{AEF9FADB-00F4-401C-B40C-4BA4C2E469B1}" sibTransId="{1F67DAB8-83EA-4112-944A-0838CB245113}"/>
    <dgm:cxn modelId="{E54DF4EA-EB2C-4A06-8AA6-40F31E0040E9}" type="presOf" srcId="{5385BF59-30CB-46E1-994E-0354AF10657B}" destId="{0A2C8C2C-1892-4DAD-AA3D-6C95638FB680}" srcOrd="0" destOrd="0" presId="urn:microsoft.com/office/officeart/2005/8/layout/chevron2"/>
    <dgm:cxn modelId="{1E198ED0-D8C5-42DF-AB10-5CB2D34D7C66}" srcId="{2303CEC4-1DE1-471D-A057-2867BDCA4F48}" destId="{F51C41D3-BE6F-4BF9-8B30-C385601794BF}" srcOrd="1" destOrd="0" parTransId="{2B607A5D-9788-4DD1-B99F-EEBC8BAD2A05}" sibTransId="{2449E498-A31A-4580-8139-BF060566C48A}"/>
    <dgm:cxn modelId="{B3FE63C9-A33D-47DB-9BCD-B317C0E1CACD}" type="presOf" srcId="{7BD9D284-3592-40E6-A8B7-1E5AFA9BE985}" destId="{3F537A28-6DFD-440D-976D-9D4FD3625553}" srcOrd="0" destOrd="1" presId="urn:microsoft.com/office/officeart/2005/8/layout/chevron2"/>
    <dgm:cxn modelId="{4AC1AF05-FBF2-4D3C-9092-1103D62C048F}" type="presOf" srcId="{F51C41D3-BE6F-4BF9-8B30-C385601794BF}" destId="{2AA1AAEA-44BC-4CC1-A95E-43D7CCE0F45A}" srcOrd="0" destOrd="1" presId="urn:microsoft.com/office/officeart/2005/8/layout/chevron2"/>
    <dgm:cxn modelId="{868F4167-E72A-4015-96A1-4B75A70EDF0E}" type="presOf" srcId="{E8276A0E-A9B0-404C-84F7-49607423D02A}" destId="{3F537A28-6DFD-440D-976D-9D4FD3625553}" srcOrd="0" destOrd="0" presId="urn:microsoft.com/office/officeart/2005/8/layout/chevron2"/>
    <dgm:cxn modelId="{BE1FF00A-B717-43DE-8D4A-ABDF3DB0A3EA}" srcId="{DCA89509-6E68-4DDE-AC74-9C22F8BA20D6}" destId="{E8276A0E-A9B0-404C-84F7-49607423D02A}" srcOrd="0" destOrd="0" parTransId="{F596A4EF-0C9E-4D47-8289-153B83DA9EE7}" sibTransId="{FB4C8010-0A43-496C-9469-46256C3F5604}"/>
    <dgm:cxn modelId="{9B67433E-7E96-4F97-80ED-5232AE7DCDB2}" srcId="{78D18557-75DD-4B79-8926-F2789925AB31}" destId="{5385BF59-30CB-46E1-994E-0354AF10657B}" srcOrd="1" destOrd="0" parTransId="{AD34D3AF-ADC6-4A09-887C-28FBB9AC72EF}" sibTransId="{BA061F37-C307-4815-B84D-80454534F61B}"/>
    <dgm:cxn modelId="{AEA0D84A-CE16-4797-8C6F-D8F8158993A6}" srcId="{5385BF59-30CB-46E1-994E-0354AF10657B}" destId="{A0B593D6-CAFF-4D9F-A9EC-91EA953185CC}" srcOrd="1" destOrd="0" parTransId="{B77B6370-73A7-4480-BFE0-95C8F9E3908A}" sibTransId="{16EE4D98-FA76-4AE9-AF66-E5AEE9EEAF95}"/>
    <dgm:cxn modelId="{8BE947F1-194C-45D4-83F6-530990460349}" srcId="{78D18557-75DD-4B79-8926-F2789925AB31}" destId="{DCA89509-6E68-4DDE-AC74-9C22F8BA20D6}" srcOrd="0" destOrd="0" parTransId="{9802A736-84BD-4A5B-BA5F-DC362520005F}" sibTransId="{39A523F7-1D36-4EE7-9D1F-A66EF15637FD}"/>
    <dgm:cxn modelId="{BC28C388-0F30-4EAC-BB7E-BCFE8CE9619F}" type="presOf" srcId="{78D18557-75DD-4B79-8926-F2789925AB31}" destId="{24E4BC63-D8D7-4239-B922-1E60A10EAD23}" srcOrd="0" destOrd="0" presId="urn:microsoft.com/office/officeart/2005/8/layout/chevron2"/>
    <dgm:cxn modelId="{846620F0-1F07-421F-ABAD-5A801BF908B4}" type="presOf" srcId="{AEA822C0-7F1D-49E9-85B2-2C1A18D2D4A2}" destId="{9B1B8ED0-77D6-40EA-9265-9D1F35BE121C}" srcOrd="0" destOrd="0" presId="urn:microsoft.com/office/officeart/2005/8/layout/chevron2"/>
    <dgm:cxn modelId="{0EE3B6B4-6338-48BC-955E-ADC3FE24A64C}" type="presParOf" srcId="{24E4BC63-D8D7-4239-B922-1E60A10EAD23}" destId="{E908C733-A53F-4ED1-B221-C96B614CFCCE}" srcOrd="0" destOrd="0" presId="urn:microsoft.com/office/officeart/2005/8/layout/chevron2"/>
    <dgm:cxn modelId="{E0EA2116-DB89-4AB9-AC80-4B6AA963F5D4}" type="presParOf" srcId="{E908C733-A53F-4ED1-B221-C96B614CFCCE}" destId="{42E52AF8-7A24-44FD-9410-CE7D7399E7F0}" srcOrd="0" destOrd="0" presId="urn:microsoft.com/office/officeart/2005/8/layout/chevron2"/>
    <dgm:cxn modelId="{1FF95130-6D98-48D5-91A9-DFB6D61E34A4}" type="presParOf" srcId="{E908C733-A53F-4ED1-B221-C96B614CFCCE}" destId="{3F537A28-6DFD-440D-976D-9D4FD3625553}" srcOrd="1" destOrd="0" presId="urn:microsoft.com/office/officeart/2005/8/layout/chevron2"/>
    <dgm:cxn modelId="{7451E078-091D-429E-8CC6-A2D7063AB905}" type="presParOf" srcId="{24E4BC63-D8D7-4239-B922-1E60A10EAD23}" destId="{906B2687-D4B5-4687-BC29-B3FB90BD231C}" srcOrd="1" destOrd="0" presId="urn:microsoft.com/office/officeart/2005/8/layout/chevron2"/>
    <dgm:cxn modelId="{38B1174D-CA14-40FA-9B5C-8B0DFF45329D}" type="presParOf" srcId="{24E4BC63-D8D7-4239-B922-1E60A10EAD23}" destId="{A5B01301-060C-487D-8CDD-F8855BAA22E0}" srcOrd="2" destOrd="0" presId="urn:microsoft.com/office/officeart/2005/8/layout/chevron2"/>
    <dgm:cxn modelId="{F77EFA5D-8200-412E-87E2-9C05020FF50A}" type="presParOf" srcId="{A5B01301-060C-487D-8CDD-F8855BAA22E0}" destId="{0A2C8C2C-1892-4DAD-AA3D-6C95638FB680}" srcOrd="0" destOrd="0" presId="urn:microsoft.com/office/officeart/2005/8/layout/chevron2"/>
    <dgm:cxn modelId="{69415C43-14EF-4C2F-BE42-BB9B325AA617}" type="presParOf" srcId="{A5B01301-060C-487D-8CDD-F8855BAA22E0}" destId="{9B1B8ED0-77D6-40EA-9265-9D1F35BE121C}" srcOrd="1" destOrd="0" presId="urn:microsoft.com/office/officeart/2005/8/layout/chevron2"/>
    <dgm:cxn modelId="{AFD309D2-D0CA-4EAB-AF75-C9E1EFBD25D8}" type="presParOf" srcId="{24E4BC63-D8D7-4239-B922-1E60A10EAD23}" destId="{22330920-129A-4B46-9B5F-BD65639D7C06}" srcOrd="3" destOrd="0" presId="urn:microsoft.com/office/officeart/2005/8/layout/chevron2"/>
    <dgm:cxn modelId="{F1930107-039E-44FB-BFBF-9F1B306A299D}" type="presParOf" srcId="{24E4BC63-D8D7-4239-B922-1E60A10EAD23}" destId="{FE073840-1F32-4687-8A73-3C86D7C30F3A}" srcOrd="4" destOrd="0" presId="urn:microsoft.com/office/officeart/2005/8/layout/chevron2"/>
    <dgm:cxn modelId="{16C857FA-521F-4B4F-B8AA-D812F25FC24F}" type="presParOf" srcId="{FE073840-1F32-4687-8A73-3C86D7C30F3A}" destId="{9D753A28-01F6-4F42-BD3B-39B0960FE856}" srcOrd="0" destOrd="0" presId="urn:microsoft.com/office/officeart/2005/8/layout/chevron2"/>
    <dgm:cxn modelId="{9EC623B3-4424-437D-A906-48BCC9673B96}" type="presParOf" srcId="{FE073840-1F32-4687-8A73-3C86D7C30F3A}" destId="{2AA1AAEA-44BC-4CC1-A95E-43D7CCE0F45A}"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22232A1-3832-4FD2-A03D-B4CED03B2DC2}"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tr-TR"/>
        </a:p>
      </dgm:t>
    </dgm:pt>
    <dgm:pt modelId="{FF88C72A-F45B-467B-B4B6-6DE5293C3CD6}">
      <dgm:prSet phldrT="[Metin]"/>
      <dgm:spPr>
        <a:solidFill>
          <a:schemeClr val="accent1">
            <a:lumMod val="20000"/>
            <a:lumOff val="80000"/>
          </a:schemeClr>
        </a:solidFill>
        <a:ln>
          <a:solidFill>
            <a:schemeClr val="accent3">
              <a:lumMod val="75000"/>
            </a:schemeClr>
          </a:solidFill>
        </a:ln>
      </dgm:spPr>
      <dgm:t>
        <a:bodyPr/>
        <a:lstStyle/>
        <a:p>
          <a:r>
            <a:rPr lang="tr-TR" b="1" dirty="0" smtClean="0">
              <a:solidFill>
                <a:schemeClr val="accent5">
                  <a:lumMod val="75000"/>
                </a:schemeClr>
              </a:solidFill>
            </a:rPr>
            <a:t>Çevre</a:t>
          </a:r>
          <a:endParaRPr lang="tr-TR" b="1" dirty="0">
            <a:solidFill>
              <a:schemeClr val="accent5">
                <a:lumMod val="75000"/>
              </a:schemeClr>
            </a:solidFill>
          </a:endParaRPr>
        </a:p>
      </dgm:t>
    </dgm:pt>
    <dgm:pt modelId="{DB422FB6-329B-474A-BE3E-C4278DFD14D3}" type="parTrans" cxnId="{B9F59B4A-80CC-40D6-AA1D-6A5B334ED610}">
      <dgm:prSet/>
      <dgm:spPr/>
      <dgm:t>
        <a:bodyPr/>
        <a:lstStyle/>
        <a:p>
          <a:endParaRPr lang="tr-TR"/>
        </a:p>
      </dgm:t>
    </dgm:pt>
    <dgm:pt modelId="{4F491545-1DBE-45D3-B376-FFB7F22BF5DC}" type="sibTrans" cxnId="{B9F59B4A-80CC-40D6-AA1D-6A5B334ED610}">
      <dgm:prSet/>
      <dgm:spPr/>
      <dgm:t>
        <a:bodyPr/>
        <a:lstStyle/>
        <a:p>
          <a:endParaRPr lang="tr-TR"/>
        </a:p>
      </dgm:t>
    </dgm:pt>
    <dgm:pt modelId="{36B20367-6011-4D9F-8A46-16860AA09F42}">
      <dgm:prSet phldrT="[Metin]"/>
      <dgm:spPr>
        <a:solidFill>
          <a:schemeClr val="accent1">
            <a:lumMod val="20000"/>
            <a:lumOff val="80000"/>
          </a:schemeClr>
        </a:solidFill>
        <a:ln>
          <a:solidFill>
            <a:schemeClr val="accent3">
              <a:lumMod val="75000"/>
            </a:schemeClr>
          </a:solidFill>
        </a:ln>
      </dgm:spPr>
      <dgm:t>
        <a:bodyPr/>
        <a:lstStyle/>
        <a:p>
          <a:r>
            <a:rPr lang="tr-TR" b="1" dirty="0" smtClean="0">
              <a:solidFill>
                <a:schemeClr val="accent5">
                  <a:lumMod val="75000"/>
                </a:schemeClr>
              </a:solidFill>
            </a:rPr>
            <a:t>Kalıtım</a:t>
          </a:r>
          <a:endParaRPr lang="tr-TR" b="1" dirty="0">
            <a:solidFill>
              <a:schemeClr val="accent5">
                <a:lumMod val="75000"/>
              </a:schemeClr>
            </a:solidFill>
          </a:endParaRPr>
        </a:p>
      </dgm:t>
    </dgm:pt>
    <dgm:pt modelId="{736E6705-2FD9-4635-9968-7734BC769269}" type="parTrans" cxnId="{D7568E8A-751C-4269-BBB3-38CBD3F6764A}">
      <dgm:prSet/>
      <dgm:spPr/>
      <dgm:t>
        <a:bodyPr/>
        <a:lstStyle/>
        <a:p>
          <a:endParaRPr lang="tr-TR"/>
        </a:p>
      </dgm:t>
    </dgm:pt>
    <dgm:pt modelId="{0CD19F6B-9663-4DF4-A91B-19537AC67D8B}" type="sibTrans" cxnId="{D7568E8A-751C-4269-BBB3-38CBD3F6764A}">
      <dgm:prSet/>
      <dgm:spPr/>
      <dgm:t>
        <a:bodyPr/>
        <a:lstStyle/>
        <a:p>
          <a:endParaRPr lang="tr-TR"/>
        </a:p>
      </dgm:t>
    </dgm:pt>
    <dgm:pt modelId="{42DA3037-26C2-4542-A8CF-581A42F3B321}" type="pres">
      <dgm:prSet presAssocID="{722232A1-3832-4FD2-A03D-B4CED03B2DC2}" presName="diagram" presStyleCnt="0">
        <dgm:presLayoutVars>
          <dgm:dir/>
          <dgm:resizeHandles val="exact"/>
        </dgm:presLayoutVars>
      </dgm:prSet>
      <dgm:spPr/>
      <dgm:t>
        <a:bodyPr/>
        <a:lstStyle/>
        <a:p>
          <a:endParaRPr lang="tr-TR"/>
        </a:p>
      </dgm:t>
    </dgm:pt>
    <dgm:pt modelId="{D62FA716-DFE1-4E6C-8F9C-80BCB229938A}" type="pres">
      <dgm:prSet presAssocID="{FF88C72A-F45B-467B-B4B6-6DE5293C3CD6}" presName="arrow" presStyleLbl="node1" presStyleIdx="0" presStyleCnt="2">
        <dgm:presLayoutVars>
          <dgm:bulletEnabled val="1"/>
        </dgm:presLayoutVars>
      </dgm:prSet>
      <dgm:spPr/>
      <dgm:t>
        <a:bodyPr/>
        <a:lstStyle/>
        <a:p>
          <a:endParaRPr lang="tr-TR"/>
        </a:p>
      </dgm:t>
    </dgm:pt>
    <dgm:pt modelId="{1082B0E4-257C-49B4-A81D-320A321E47B1}" type="pres">
      <dgm:prSet presAssocID="{36B20367-6011-4D9F-8A46-16860AA09F42}" presName="arrow" presStyleLbl="node1" presStyleIdx="1" presStyleCnt="2">
        <dgm:presLayoutVars>
          <dgm:bulletEnabled val="1"/>
        </dgm:presLayoutVars>
      </dgm:prSet>
      <dgm:spPr/>
      <dgm:t>
        <a:bodyPr/>
        <a:lstStyle/>
        <a:p>
          <a:endParaRPr lang="tr-TR"/>
        </a:p>
      </dgm:t>
    </dgm:pt>
  </dgm:ptLst>
  <dgm:cxnLst>
    <dgm:cxn modelId="{D7568E8A-751C-4269-BBB3-38CBD3F6764A}" srcId="{722232A1-3832-4FD2-A03D-B4CED03B2DC2}" destId="{36B20367-6011-4D9F-8A46-16860AA09F42}" srcOrd="1" destOrd="0" parTransId="{736E6705-2FD9-4635-9968-7734BC769269}" sibTransId="{0CD19F6B-9663-4DF4-A91B-19537AC67D8B}"/>
    <dgm:cxn modelId="{190B6B74-2E50-40BD-BDBE-EDA378D6AE54}" type="presOf" srcId="{722232A1-3832-4FD2-A03D-B4CED03B2DC2}" destId="{42DA3037-26C2-4542-A8CF-581A42F3B321}" srcOrd="0" destOrd="0" presId="urn:microsoft.com/office/officeart/2005/8/layout/arrow5"/>
    <dgm:cxn modelId="{B9F59B4A-80CC-40D6-AA1D-6A5B334ED610}" srcId="{722232A1-3832-4FD2-A03D-B4CED03B2DC2}" destId="{FF88C72A-F45B-467B-B4B6-6DE5293C3CD6}" srcOrd="0" destOrd="0" parTransId="{DB422FB6-329B-474A-BE3E-C4278DFD14D3}" sibTransId="{4F491545-1DBE-45D3-B376-FFB7F22BF5DC}"/>
    <dgm:cxn modelId="{AED13CD7-A8DC-4F2E-AFD6-7687C1468193}" type="presOf" srcId="{FF88C72A-F45B-467B-B4B6-6DE5293C3CD6}" destId="{D62FA716-DFE1-4E6C-8F9C-80BCB229938A}" srcOrd="0" destOrd="0" presId="urn:microsoft.com/office/officeart/2005/8/layout/arrow5"/>
    <dgm:cxn modelId="{1C6464FD-F6D1-435B-AE3A-5DC49A3DFCF9}" type="presOf" srcId="{36B20367-6011-4D9F-8A46-16860AA09F42}" destId="{1082B0E4-257C-49B4-A81D-320A321E47B1}" srcOrd="0" destOrd="0" presId="urn:microsoft.com/office/officeart/2005/8/layout/arrow5"/>
    <dgm:cxn modelId="{E27228BA-9A71-4A0A-88A3-82251B417EBD}" type="presParOf" srcId="{42DA3037-26C2-4542-A8CF-581A42F3B321}" destId="{D62FA716-DFE1-4E6C-8F9C-80BCB229938A}" srcOrd="0" destOrd="0" presId="urn:microsoft.com/office/officeart/2005/8/layout/arrow5"/>
    <dgm:cxn modelId="{1DEA1783-A03B-4491-9297-299516ECCC6F}" type="presParOf" srcId="{42DA3037-26C2-4542-A8CF-581A42F3B321}" destId="{1082B0E4-257C-49B4-A81D-320A321E47B1}" srcOrd="1" destOrd="0" presId="urn:microsoft.com/office/officeart/2005/8/layout/arrow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A18085-FF47-4248-A25C-5F12BF036456}">
      <dsp:nvSpPr>
        <dsp:cNvPr id="0" name=""/>
        <dsp:cNvSpPr/>
      </dsp:nvSpPr>
      <dsp:spPr>
        <a:xfrm>
          <a:off x="2353518" y="1713"/>
          <a:ext cx="2070000" cy="1130628"/>
        </a:xfrm>
        <a:prstGeom prst="rect">
          <a:avLst/>
        </a:prstGeom>
        <a:solidFill>
          <a:schemeClr val="accent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lvl="0" algn="ctr" defTabSz="1422400">
            <a:lnSpc>
              <a:spcPct val="90000"/>
            </a:lnSpc>
            <a:spcBef>
              <a:spcPct val="0"/>
            </a:spcBef>
            <a:spcAft>
              <a:spcPct val="35000"/>
            </a:spcAft>
          </a:pPr>
          <a:r>
            <a:rPr lang="tr-TR" sz="3200" b="1" kern="1200" dirty="0" smtClean="0"/>
            <a:t>Öğrenme</a:t>
          </a:r>
          <a:endParaRPr lang="tr-TR" sz="3200" b="1" kern="1200" dirty="0"/>
        </a:p>
      </dsp:txBody>
      <dsp:txXfrm>
        <a:off x="2353518" y="1713"/>
        <a:ext cx="2070000" cy="1130628"/>
      </dsp:txXfrm>
    </dsp:sp>
    <dsp:sp modelId="{C92E5E40-E544-42B2-A97A-1447D1D7FC49}">
      <dsp:nvSpPr>
        <dsp:cNvPr id="0" name=""/>
        <dsp:cNvSpPr/>
      </dsp:nvSpPr>
      <dsp:spPr>
        <a:xfrm>
          <a:off x="2106018" y="1188873"/>
          <a:ext cx="2565000" cy="1130628"/>
        </a:xfrm>
        <a:prstGeom prst="rect">
          <a:avLst/>
        </a:prstGeom>
        <a:solidFill>
          <a:schemeClr val="accent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lvl="0" algn="ctr" defTabSz="1422400">
            <a:lnSpc>
              <a:spcPct val="90000"/>
            </a:lnSpc>
            <a:spcBef>
              <a:spcPct val="0"/>
            </a:spcBef>
            <a:spcAft>
              <a:spcPct val="35000"/>
            </a:spcAft>
          </a:pPr>
          <a:r>
            <a:rPr lang="tr-TR" sz="3200" b="1" kern="1200" dirty="0" smtClean="0"/>
            <a:t>Olgunlaşma</a:t>
          </a:r>
          <a:endParaRPr lang="tr-TR" sz="3200" b="1" kern="1200" dirty="0"/>
        </a:p>
      </dsp:txBody>
      <dsp:txXfrm>
        <a:off x="2106018" y="1188873"/>
        <a:ext cx="2565000" cy="1130628"/>
      </dsp:txXfrm>
    </dsp:sp>
    <dsp:sp modelId="{2C1CB7EA-0625-45D1-BC42-5DE6E1809201}">
      <dsp:nvSpPr>
        <dsp:cNvPr id="0" name=""/>
        <dsp:cNvSpPr/>
      </dsp:nvSpPr>
      <dsp:spPr>
        <a:xfrm>
          <a:off x="2488518" y="2376033"/>
          <a:ext cx="1800000" cy="1130628"/>
        </a:xfrm>
        <a:prstGeom prst="rect">
          <a:avLst/>
        </a:prstGeom>
        <a:solidFill>
          <a:schemeClr val="accent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lvl="0" algn="ctr" defTabSz="1422400">
            <a:lnSpc>
              <a:spcPct val="90000"/>
            </a:lnSpc>
            <a:spcBef>
              <a:spcPct val="0"/>
            </a:spcBef>
            <a:spcAft>
              <a:spcPct val="35000"/>
            </a:spcAft>
          </a:pPr>
          <a:r>
            <a:rPr lang="tr-TR" sz="3200" b="1" kern="1200" dirty="0" smtClean="0"/>
            <a:t>Büyüme</a:t>
          </a:r>
          <a:endParaRPr lang="tr-TR" sz="3200" b="1" kern="1200" dirty="0"/>
        </a:p>
      </dsp:txBody>
      <dsp:txXfrm>
        <a:off x="2488518" y="2376033"/>
        <a:ext cx="1800000" cy="11306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03E759-CB86-4C53-91F1-665B29BDAA3F}">
      <dsp:nvSpPr>
        <dsp:cNvPr id="0" name=""/>
        <dsp:cNvSpPr/>
      </dsp:nvSpPr>
      <dsp:spPr>
        <a:xfrm>
          <a:off x="0" y="489687"/>
          <a:ext cx="6777037" cy="630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08626C-E015-426C-ABF7-DB9DDB069ED0}">
      <dsp:nvSpPr>
        <dsp:cNvPr id="0" name=""/>
        <dsp:cNvSpPr/>
      </dsp:nvSpPr>
      <dsp:spPr>
        <a:xfrm>
          <a:off x="338851" y="120687"/>
          <a:ext cx="4743925" cy="738000"/>
        </a:xfrm>
        <a:prstGeom prst="roundRect">
          <a:avLst/>
        </a:prstGeom>
        <a:solidFill>
          <a:schemeClr val="accent5">
            <a:lumMod val="75000"/>
          </a:schemeClr>
        </a:solidFill>
        <a:ln w="15875"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309" tIns="0" rIns="179309" bIns="0" numCol="1" spcCol="1270" anchor="ctr" anchorCtr="0">
          <a:noAutofit/>
        </a:bodyPr>
        <a:lstStyle/>
        <a:p>
          <a:pPr lvl="0" algn="l" defTabSz="1111250">
            <a:lnSpc>
              <a:spcPct val="90000"/>
            </a:lnSpc>
            <a:spcBef>
              <a:spcPct val="0"/>
            </a:spcBef>
            <a:spcAft>
              <a:spcPct val="35000"/>
            </a:spcAft>
          </a:pPr>
          <a:r>
            <a:rPr lang="tr-TR" sz="2500" b="1" kern="1200" dirty="0" smtClean="0"/>
            <a:t>Fiziksel Olgunlaşma</a:t>
          </a:r>
          <a:endParaRPr lang="tr-TR" sz="2500" b="1" kern="1200" dirty="0"/>
        </a:p>
      </dsp:txBody>
      <dsp:txXfrm>
        <a:off x="374877" y="156713"/>
        <a:ext cx="4671873" cy="665948"/>
      </dsp:txXfrm>
    </dsp:sp>
    <dsp:sp modelId="{AB6C4C35-E91C-4DBD-B63B-DC376A613EB9}">
      <dsp:nvSpPr>
        <dsp:cNvPr id="0" name=""/>
        <dsp:cNvSpPr/>
      </dsp:nvSpPr>
      <dsp:spPr>
        <a:xfrm>
          <a:off x="0" y="1623687"/>
          <a:ext cx="6777037" cy="630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D76FED-0438-46E1-B036-BD7E2F1BB63C}">
      <dsp:nvSpPr>
        <dsp:cNvPr id="0" name=""/>
        <dsp:cNvSpPr/>
      </dsp:nvSpPr>
      <dsp:spPr>
        <a:xfrm>
          <a:off x="338851" y="1254687"/>
          <a:ext cx="4743925" cy="738000"/>
        </a:xfrm>
        <a:prstGeom prst="roundRect">
          <a:avLst/>
        </a:prstGeom>
        <a:solidFill>
          <a:schemeClr val="accent5">
            <a:lumMod val="75000"/>
          </a:schemeClr>
        </a:solidFill>
        <a:ln w="15875"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309" tIns="0" rIns="179309" bIns="0" numCol="1" spcCol="1270" anchor="ctr" anchorCtr="0">
          <a:noAutofit/>
        </a:bodyPr>
        <a:lstStyle/>
        <a:p>
          <a:pPr lvl="0" algn="l" defTabSz="1111250">
            <a:lnSpc>
              <a:spcPct val="90000"/>
            </a:lnSpc>
            <a:spcBef>
              <a:spcPct val="0"/>
            </a:spcBef>
            <a:spcAft>
              <a:spcPct val="35000"/>
            </a:spcAft>
          </a:pPr>
          <a:r>
            <a:rPr lang="tr-TR" sz="2500" b="1" kern="1200" dirty="0" smtClean="0"/>
            <a:t>Toplumsal Beklentiler</a:t>
          </a:r>
          <a:endParaRPr lang="tr-TR" sz="2500" b="1" kern="1200" dirty="0"/>
        </a:p>
      </dsp:txBody>
      <dsp:txXfrm>
        <a:off x="374877" y="1290713"/>
        <a:ext cx="4671873" cy="665948"/>
      </dsp:txXfrm>
    </dsp:sp>
    <dsp:sp modelId="{DD1EE814-E5FD-4C0C-997C-B81942FE4D28}">
      <dsp:nvSpPr>
        <dsp:cNvPr id="0" name=""/>
        <dsp:cNvSpPr/>
      </dsp:nvSpPr>
      <dsp:spPr>
        <a:xfrm>
          <a:off x="0" y="2757687"/>
          <a:ext cx="6777037" cy="630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BCC1BD-3123-420F-BFBE-AF9CEB6480E6}">
      <dsp:nvSpPr>
        <dsp:cNvPr id="0" name=""/>
        <dsp:cNvSpPr/>
      </dsp:nvSpPr>
      <dsp:spPr>
        <a:xfrm>
          <a:off x="338851" y="2388687"/>
          <a:ext cx="4743925" cy="738000"/>
        </a:xfrm>
        <a:prstGeom prst="roundRect">
          <a:avLst/>
        </a:prstGeom>
        <a:solidFill>
          <a:schemeClr val="accent5">
            <a:lumMod val="75000"/>
          </a:schemeClr>
        </a:solidFill>
        <a:ln w="15875"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309" tIns="0" rIns="179309" bIns="0" numCol="1" spcCol="1270" anchor="ctr" anchorCtr="0">
          <a:noAutofit/>
        </a:bodyPr>
        <a:lstStyle/>
        <a:p>
          <a:pPr lvl="0" algn="l" defTabSz="1111250">
            <a:lnSpc>
              <a:spcPct val="90000"/>
            </a:lnSpc>
            <a:spcBef>
              <a:spcPct val="0"/>
            </a:spcBef>
            <a:spcAft>
              <a:spcPct val="35000"/>
            </a:spcAft>
          </a:pPr>
          <a:r>
            <a:rPr lang="tr-TR" sz="2500" b="1" kern="1200" dirty="0" smtClean="0"/>
            <a:t>Kişisel Değerlerden etkilenir.</a:t>
          </a:r>
          <a:endParaRPr lang="tr-TR" sz="2500" b="1" kern="1200" dirty="0"/>
        </a:p>
      </dsp:txBody>
      <dsp:txXfrm>
        <a:off x="374877" y="2424713"/>
        <a:ext cx="4671873" cy="6659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E52AF8-7A24-44FD-9410-CE7D7399E7F0}">
      <dsp:nvSpPr>
        <dsp:cNvPr id="0" name=""/>
        <dsp:cNvSpPr/>
      </dsp:nvSpPr>
      <dsp:spPr>
        <a:xfrm rot="5400000">
          <a:off x="-274476" y="277725"/>
          <a:ext cx="1829840" cy="1280888"/>
        </a:xfrm>
        <a:prstGeom prst="chevron">
          <a:avLst/>
        </a:prstGeom>
        <a:solidFill>
          <a:schemeClr val="accent3">
            <a:lumMod val="20000"/>
            <a:lumOff val="8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smtClean="0">
              <a:solidFill>
                <a:schemeClr val="accent1">
                  <a:lumMod val="50000"/>
                </a:schemeClr>
              </a:solidFill>
            </a:rPr>
            <a:t>0-6 yaş</a:t>
          </a:r>
        </a:p>
        <a:p>
          <a:pPr lvl="0" algn="ctr" defTabSz="622300">
            <a:lnSpc>
              <a:spcPct val="90000"/>
            </a:lnSpc>
            <a:spcBef>
              <a:spcPct val="0"/>
            </a:spcBef>
            <a:spcAft>
              <a:spcPct val="35000"/>
            </a:spcAft>
          </a:pPr>
          <a:r>
            <a:rPr lang="tr-TR" sz="1400" b="1" kern="1200" dirty="0" smtClean="0">
              <a:solidFill>
                <a:schemeClr val="accent1">
                  <a:lumMod val="50000"/>
                </a:schemeClr>
              </a:solidFill>
            </a:rPr>
            <a:t>Bebeklik</a:t>
          </a:r>
          <a:endParaRPr lang="tr-TR" sz="1400" b="1" kern="1200" dirty="0">
            <a:solidFill>
              <a:schemeClr val="accent1">
                <a:lumMod val="50000"/>
              </a:schemeClr>
            </a:solidFill>
          </a:endParaRPr>
        </a:p>
      </dsp:txBody>
      <dsp:txXfrm rot="-5400000">
        <a:off x="0" y="643693"/>
        <a:ext cx="1280888" cy="548952"/>
      </dsp:txXfrm>
    </dsp:sp>
    <dsp:sp modelId="{3F537A28-6DFD-440D-976D-9D4FD3625553}">
      <dsp:nvSpPr>
        <dsp:cNvPr id="0" name=""/>
        <dsp:cNvSpPr/>
      </dsp:nvSpPr>
      <dsp:spPr>
        <a:xfrm rot="5400000">
          <a:off x="3898174" y="-2614036"/>
          <a:ext cx="1189396" cy="6423967"/>
        </a:xfrm>
        <a:prstGeom prst="round2SameRect">
          <a:avLst/>
        </a:prstGeom>
        <a:solidFill>
          <a:schemeClr val="accent1">
            <a:lumMod val="20000"/>
            <a:lumOff val="8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tr-TR" sz="2400" b="1" kern="1200" dirty="0" smtClean="0"/>
            <a:t>Yürümeyi öğrenme</a:t>
          </a:r>
          <a:endParaRPr lang="tr-TR" sz="2400" b="1" kern="1200" dirty="0"/>
        </a:p>
        <a:p>
          <a:pPr marL="228600" lvl="1" indent="-228600" algn="l" defTabSz="1066800">
            <a:lnSpc>
              <a:spcPct val="90000"/>
            </a:lnSpc>
            <a:spcBef>
              <a:spcPct val="0"/>
            </a:spcBef>
            <a:spcAft>
              <a:spcPct val="15000"/>
            </a:spcAft>
            <a:buChar char="••"/>
          </a:pPr>
          <a:r>
            <a:rPr lang="tr-TR" sz="2400" b="1" kern="1200" dirty="0" smtClean="0"/>
            <a:t>Konuşmayı öğrenme…</a:t>
          </a:r>
          <a:endParaRPr lang="tr-TR" sz="2400" b="1" kern="1200" dirty="0"/>
        </a:p>
      </dsp:txBody>
      <dsp:txXfrm rot="-5400000">
        <a:off x="1280889" y="61311"/>
        <a:ext cx="6365905" cy="1073272"/>
      </dsp:txXfrm>
    </dsp:sp>
    <dsp:sp modelId="{0A2C8C2C-1892-4DAD-AA3D-6C95638FB680}">
      <dsp:nvSpPr>
        <dsp:cNvPr id="0" name=""/>
        <dsp:cNvSpPr/>
      </dsp:nvSpPr>
      <dsp:spPr>
        <a:xfrm rot="5400000">
          <a:off x="-274476" y="1915839"/>
          <a:ext cx="1829840" cy="1280888"/>
        </a:xfrm>
        <a:prstGeom prst="chevron">
          <a:avLst/>
        </a:prstGeom>
        <a:solidFill>
          <a:schemeClr val="accent3">
            <a:lumMod val="20000"/>
            <a:lumOff val="8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smtClean="0">
              <a:solidFill>
                <a:schemeClr val="accent1">
                  <a:lumMod val="50000"/>
                </a:schemeClr>
              </a:solidFill>
            </a:rPr>
            <a:t>6-12 yaş</a:t>
          </a:r>
        </a:p>
        <a:p>
          <a:pPr lvl="0" algn="ctr" defTabSz="622300">
            <a:lnSpc>
              <a:spcPct val="90000"/>
            </a:lnSpc>
            <a:spcBef>
              <a:spcPct val="0"/>
            </a:spcBef>
            <a:spcAft>
              <a:spcPct val="35000"/>
            </a:spcAft>
          </a:pPr>
          <a:r>
            <a:rPr lang="tr-TR" sz="1400" b="1" kern="1200" dirty="0" smtClean="0">
              <a:solidFill>
                <a:schemeClr val="accent1">
                  <a:lumMod val="50000"/>
                </a:schemeClr>
              </a:solidFill>
            </a:rPr>
            <a:t>Orta çocukluk</a:t>
          </a:r>
          <a:endParaRPr lang="tr-TR" sz="1400" b="1" kern="1200" dirty="0">
            <a:solidFill>
              <a:schemeClr val="accent1">
                <a:lumMod val="50000"/>
              </a:schemeClr>
            </a:solidFill>
          </a:endParaRPr>
        </a:p>
      </dsp:txBody>
      <dsp:txXfrm rot="-5400000">
        <a:off x="0" y="2281807"/>
        <a:ext cx="1280888" cy="548952"/>
      </dsp:txXfrm>
    </dsp:sp>
    <dsp:sp modelId="{9B1B8ED0-77D6-40EA-9265-9D1F35BE121C}">
      <dsp:nvSpPr>
        <dsp:cNvPr id="0" name=""/>
        <dsp:cNvSpPr/>
      </dsp:nvSpPr>
      <dsp:spPr>
        <a:xfrm rot="5400000">
          <a:off x="3898174" y="-975921"/>
          <a:ext cx="1189396" cy="6423967"/>
        </a:xfrm>
        <a:prstGeom prst="round2SameRect">
          <a:avLst/>
        </a:prstGeom>
        <a:solidFill>
          <a:schemeClr val="accent1">
            <a:lumMod val="20000"/>
            <a:lumOff val="8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tr-TR" sz="2400" b="1" kern="1200" dirty="0" smtClean="0"/>
            <a:t>Değerler sistemini geliştirme</a:t>
          </a:r>
          <a:endParaRPr lang="tr-TR" sz="2400" b="1" kern="1200" dirty="0"/>
        </a:p>
        <a:p>
          <a:pPr marL="228600" lvl="1" indent="-228600" algn="l" defTabSz="1066800">
            <a:lnSpc>
              <a:spcPct val="90000"/>
            </a:lnSpc>
            <a:spcBef>
              <a:spcPct val="0"/>
            </a:spcBef>
            <a:spcAft>
              <a:spcPct val="15000"/>
            </a:spcAft>
            <a:buChar char="••"/>
          </a:pPr>
          <a:r>
            <a:rPr lang="tr-TR" sz="2400" b="1" kern="1200" dirty="0" smtClean="0"/>
            <a:t>Cinsiyet rollerini öğrenmeye başlama…</a:t>
          </a:r>
          <a:endParaRPr lang="tr-TR" sz="2400" b="1" kern="1200" dirty="0"/>
        </a:p>
      </dsp:txBody>
      <dsp:txXfrm rot="-5400000">
        <a:off x="1280889" y="1699426"/>
        <a:ext cx="6365905" cy="1073272"/>
      </dsp:txXfrm>
    </dsp:sp>
    <dsp:sp modelId="{9D753A28-01F6-4F42-BD3B-39B0960FE856}">
      <dsp:nvSpPr>
        <dsp:cNvPr id="0" name=""/>
        <dsp:cNvSpPr/>
      </dsp:nvSpPr>
      <dsp:spPr>
        <a:xfrm rot="5400000">
          <a:off x="-274476" y="3553954"/>
          <a:ext cx="1829840" cy="1280888"/>
        </a:xfrm>
        <a:prstGeom prst="chevron">
          <a:avLst/>
        </a:prstGeom>
        <a:solidFill>
          <a:schemeClr val="accent3">
            <a:lumMod val="20000"/>
            <a:lumOff val="8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b="1" kern="1200" dirty="0" smtClean="0">
              <a:solidFill>
                <a:schemeClr val="accent1">
                  <a:lumMod val="50000"/>
                </a:schemeClr>
              </a:solidFill>
            </a:rPr>
            <a:t>12-18 yaş</a:t>
          </a:r>
        </a:p>
        <a:p>
          <a:pPr lvl="0" algn="ctr" defTabSz="622300">
            <a:lnSpc>
              <a:spcPct val="90000"/>
            </a:lnSpc>
            <a:spcBef>
              <a:spcPct val="0"/>
            </a:spcBef>
            <a:spcAft>
              <a:spcPct val="35000"/>
            </a:spcAft>
          </a:pPr>
          <a:r>
            <a:rPr lang="tr-TR" sz="1400" b="1" kern="1200" dirty="0" smtClean="0">
              <a:solidFill>
                <a:schemeClr val="accent1">
                  <a:lumMod val="50000"/>
                </a:schemeClr>
              </a:solidFill>
            </a:rPr>
            <a:t>Ergenlik</a:t>
          </a:r>
          <a:endParaRPr lang="tr-TR" sz="1400" b="1" kern="1200" dirty="0">
            <a:solidFill>
              <a:schemeClr val="accent1">
                <a:lumMod val="50000"/>
              </a:schemeClr>
            </a:solidFill>
          </a:endParaRPr>
        </a:p>
      </dsp:txBody>
      <dsp:txXfrm rot="-5400000">
        <a:off x="0" y="3919922"/>
        <a:ext cx="1280888" cy="548952"/>
      </dsp:txXfrm>
    </dsp:sp>
    <dsp:sp modelId="{2AA1AAEA-44BC-4CC1-A95E-43D7CCE0F45A}">
      <dsp:nvSpPr>
        <dsp:cNvPr id="0" name=""/>
        <dsp:cNvSpPr/>
      </dsp:nvSpPr>
      <dsp:spPr>
        <a:xfrm rot="5400000">
          <a:off x="3898174" y="662192"/>
          <a:ext cx="1189396" cy="6423967"/>
        </a:xfrm>
        <a:prstGeom prst="round2SameRect">
          <a:avLst/>
        </a:prstGeom>
        <a:solidFill>
          <a:schemeClr val="accent1">
            <a:lumMod val="20000"/>
            <a:lumOff val="8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tr-TR" sz="2400" b="1" kern="1200" dirty="0" smtClean="0"/>
            <a:t>Toplumsal açıdan sorumluluk kazanma</a:t>
          </a:r>
          <a:endParaRPr lang="tr-TR" sz="2400" b="1" kern="1200" dirty="0"/>
        </a:p>
        <a:p>
          <a:pPr marL="228600" lvl="1" indent="-228600" algn="l" defTabSz="1066800">
            <a:lnSpc>
              <a:spcPct val="90000"/>
            </a:lnSpc>
            <a:spcBef>
              <a:spcPct val="0"/>
            </a:spcBef>
            <a:spcAft>
              <a:spcPct val="15000"/>
            </a:spcAft>
            <a:buChar char="••"/>
          </a:pPr>
          <a:r>
            <a:rPr lang="tr-TR" sz="2400" b="1" kern="1200" dirty="0" smtClean="0"/>
            <a:t>Bedenin kabul etme</a:t>
          </a:r>
          <a:endParaRPr lang="tr-TR" sz="2400" b="1" kern="1200" dirty="0"/>
        </a:p>
      </dsp:txBody>
      <dsp:txXfrm rot="-5400000">
        <a:off x="1280889" y="3337539"/>
        <a:ext cx="6365905" cy="10732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2FA716-DFE1-4E6C-8F9C-80BCB229938A}">
      <dsp:nvSpPr>
        <dsp:cNvPr id="0" name=""/>
        <dsp:cNvSpPr/>
      </dsp:nvSpPr>
      <dsp:spPr>
        <a:xfrm rot="16200000">
          <a:off x="623" y="104601"/>
          <a:ext cx="3299172" cy="3299172"/>
        </a:xfrm>
        <a:prstGeom prst="downArrow">
          <a:avLst>
            <a:gd name="adj1" fmla="val 50000"/>
            <a:gd name="adj2" fmla="val 35000"/>
          </a:avLst>
        </a:prstGeom>
        <a:solidFill>
          <a:schemeClr val="accent1">
            <a:lumMod val="20000"/>
            <a:lumOff val="80000"/>
          </a:schemeClr>
        </a:solidFill>
        <a:ln w="15875" cap="flat" cmpd="sng" algn="ctr">
          <a:solidFill>
            <a:schemeClr val="accent3">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8488" tIns="348488" rIns="348488" bIns="348488" numCol="1" spcCol="1270" anchor="ctr" anchorCtr="0">
          <a:noAutofit/>
        </a:bodyPr>
        <a:lstStyle/>
        <a:p>
          <a:pPr lvl="0" algn="ctr" defTabSz="2178050">
            <a:lnSpc>
              <a:spcPct val="90000"/>
            </a:lnSpc>
            <a:spcBef>
              <a:spcPct val="0"/>
            </a:spcBef>
            <a:spcAft>
              <a:spcPct val="35000"/>
            </a:spcAft>
          </a:pPr>
          <a:r>
            <a:rPr lang="tr-TR" sz="4900" b="1" kern="1200" dirty="0" smtClean="0">
              <a:solidFill>
                <a:schemeClr val="accent5">
                  <a:lumMod val="75000"/>
                </a:schemeClr>
              </a:solidFill>
            </a:rPr>
            <a:t>Çevre</a:t>
          </a:r>
          <a:endParaRPr lang="tr-TR" sz="4900" b="1" kern="1200" dirty="0">
            <a:solidFill>
              <a:schemeClr val="accent5">
                <a:lumMod val="75000"/>
              </a:schemeClr>
            </a:solidFill>
          </a:endParaRPr>
        </a:p>
      </dsp:txBody>
      <dsp:txXfrm rot="5400000">
        <a:off x="624" y="929393"/>
        <a:ext cx="2721817" cy="1649586"/>
      </dsp:txXfrm>
    </dsp:sp>
    <dsp:sp modelId="{1082B0E4-257C-49B4-A81D-320A321E47B1}">
      <dsp:nvSpPr>
        <dsp:cNvPr id="0" name=""/>
        <dsp:cNvSpPr/>
      </dsp:nvSpPr>
      <dsp:spPr>
        <a:xfrm rot="5400000">
          <a:off x="3477240" y="104601"/>
          <a:ext cx="3299172" cy="3299172"/>
        </a:xfrm>
        <a:prstGeom prst="downArrow">
          <a:avLst>
            <a:gd name="adj1" fmla="val 50000"/>
            <a:gd name="adj2" fmla="val 35000"/>
          </a:avLst>
        </a:prstGeom>
        <a:solidFill>
          <a:schemeClr val="accent1">
            <a:lumMod val="20000"/>
            <a:lumOff val="80000"/>
          </a:schemeClr>
        </a:solidFill>
        <a:ln w="15875" cap="flat" cmpd="sng" algn="ctr">
          <a:solidFill>
            <a:schemeClr val="accent3">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8488" tIns="348488" rIns="348488" bIns="348488" numCol="1" spcCol="1270" anchor="ctr" anchorCtr="0">
          <a:noAutofit/>
        </a:bodyPr>
        <a:lstStyle/>
        <a:p>
          <a:pPr lvl="0" algn="ctr" defTabSz="2178050">
            <a:lnSpc>
              <a:spcPct val="90000"/>
            </a:lnSpc>
            <a:spcBef>
              <a:spcPct val="0"/>
            </a:spcBef>
            <a:spcAft>
              <a:spcPct val="35000"/>
            </a:spcAft>
          </a:pPr>
          <a:r>
            <a:rPr lang="tr-TR" sz="4900" b="1" kern="1200" dirty="0" smtClean="0">
              <a:solidFill>
                <a:schemeClr val="accent5">
                  <a:lumMod val="75000"/>
                </a:schemeClr>
              </a:solidFill>
            </a:rPr>
            <a:t>Kalıtım</a:t>
          </a:r>
          <a:endParaRPr lang="tr-TR" sz="4900" b="1" kern="1200" dirty="0">
            <a:solidFill>
              <a:schemeClr val="accent5">
                <a:lumMod val="75000"/>
              </a:schemeClr>
            </a:solidFill>
          </a:endParaRPr>
        </a:p>
      </dsp:txBody>
      <dsp:txXfrm rot="-5400000">
        <a:off x="4054596" y="929394"/>
        <a:ext cx="2721817" cy="1649586"/>
      </dsp:txXfrm>
    </dsp:sp>
  </dsp:spTree>
</dsp:drawing>
</file>

<file path=ppt/diagrams/layout1.xml><?xml version="1.0" encoding="utf-8"?>
<dgm:layoutDef xmlns:dgm="http://schemas.openxmlformats.org/drawingml/2006/diagram" xmlns:a="http://schemas.openxmlformats.org/drawingml/2006/main" uniqueId="urn:diagrams.loki3.com/VaryingWidthList+Icon">
  <dgm:title val="Değişken Genişlik Listesi"/>
  <dgm:desc val="Farklı ağırlıklara sahip öğeleri vurgulamak için kullanın.  Uzun Düzey 1 metinlerinde kullanışlı olur.  Her şeklin genişliği, içerdiği metin temelinde bağımsız olarak belirlenir."/>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CFFD2D-5E3C-4D03-B3F4-FFD261888C32}" type="datetimeFigureOut">
              <a:rPr lang="tr-TR" smtClean="0"/>
              <a:pPr/>
              <a:t>07.03.2018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A7177E-759A-45F1-866B-927F37D67182}" type="slidenum">
              <a:rPr lang="tr-TR" smtClean="0"/>
              <a:pPr/>
              <a:t>‹#›</a:t>
            </a:fld>
            <a:endParaRPr lang="tr-TR"/>
          </a:p>
        </p:txBody>
      </p:sp>
    </p:spTree>
    <p:extLst>
      <p:ext uri="{BB962C8B-B14F-4D97-AF65-F5344CB8AC3E}">
        <p14:creationId xmlns:p14="http://schemas.microsoft.com/office/powerpoint/2010/main" xmlns="" val="3114753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tr-TR" smtClean="0"/>
              <a:t>Asıl başlık stili için tıklatın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7DB05E8C-2DA8-40D5-963A-6CDF8DE5EEBB}" type="datetime1">
              <a:rPr lang="tr-TR" smtClean="0"/>
              <a:pPr/>
              <a:t>07.03.2018</a:t>
            </a:fld>
            <a:endParaRPr lang="tr-T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tr-T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302176B-0E47-46AC-8F43-DAB4B8A37D06}" type="slidenum">
              <a:rPr lang="tr-TR" smtClean="0"/>
              <a:pPr/>
              <a:t>‹#›</a:t>
            </a:fld>
            <a:endParaRPr lang="tr-T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DB7E10-12ED-4F20-92A0-F991259846E8}" type="datetime1">
              <a:rPr lang="tr-TR" smtClean="0"/>
              <a:pPr/>
              <a:t>07.03.2018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1606FC7-F140-4862-9A65-21D3B39BCF1C}" type="datetime1">
              <a:rPr lang="tr-TR" smtClean="0"/>
              <a:pPr/>
              <a:t>07.03.2018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60D711D-DA3A-4CE9-A4A9-DE7C77A05430}" type="datetime1">
              <a:rPr lang="tr-TR" smtClean="0"/>
              <a:pPr/>
              <a:t>07.03.2018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BFB2E49-F930-4BE0-AB0F-1EB6B031F3F3}" type="datetime1">
              <a:rPr lang="tr-TR" smtClean="0"/>
              <a:pPr/>
              <a:t>07.03.2018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290FE3B-57DD-4A97-B761-8F65903FAC2B}" type="datetime1">
              <a:rPr lang="tr-TR" smtClean="0"/>
              <a:pPr/>
              <a:t>07.03.2018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9" name="Content Placeholder 8"/>
          <p:cNvSpPr>
            <a:spLocks noGrp="1"/>
          </p:cNvSpPr>
          <p:nvPr>
            <p:ph sz="quarter" idx="13"/>
          </p:nvPr>
        </p:nvSpPr>
        <p:spPr>
          <a:xfrm>
            <a:off x="1042416" y="2313432"/>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3D8466B-8F8B-4CC8-A254-16CF1135791D}" type="datetime1">
              <a:rPr lang="tr-TR" smtClean="0"/>
              <a:pPr/>
              <a:t>07.03.2018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DF8C247-22B9-4CA1-B4E8-FAF170B782CF}" type="datetime1">
              <a:rPr lang="tr-TR" smtClean="0"/>
              <a:pPr/>
              <a:t>07.03.2018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814153-2423-4F85-BD2B-52784E723EA3}" type="datetime1">
              <a:rPr lang="tr-TR" smtClean="0"/>
              <a:pPr/>
              <a:t>07.03.2018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3FE2F4F-2593-4854-B227-110B2F275E1B}" type="datetime1">
              <a:rPr lang="tr-TR" smtClean="0"/>
              <a:pPr/>
              <a:t>07.03.2018</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tr-TR" smtClean="0"/>
              <a:t>Asıl başlık stili için tıklatın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0CA2191-1F25-4953-BB6B-CEE7B35EA568}" type="datetime1">
              <a:rPr lang="tr-TR" smtClean="0"/>
              <a:pPr/>
              <a:t>07.03.2018</a:t>
            </a:fld>
            <a:endParaRPr lang="tr-T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49C3183-5A68-4071-8D9E-EAF30D78EB6D}" type="datetime1">
              <a:rPr lang="tr-TR" smtClean="0"/>
              <a:pPr/>
              <a:t>07.03.2018</a:t>
            </a:fld>
            <a:endParaRPr lang="tr-T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tr-T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23528" y="2276872"/>
            <a:ext cx="3978776" cy="1702160"/>
          </a:xfrm>
        </p:spPr>
        <p:txBody>
          <a:bodyPr>
            <a:normAutofit/>
          </a:bodyPr>
          <a:lstStyle/>
          <a:p>
            <a:r>
              <a:rPr lang="tr-TR" b="1" dirty="0" smtClean="0">
                <a:solidFill>
                  <a:schemeClr val="accent2">
                    <a:lumMod val="75000"/>
                  </a:schemeClr>
                </a:solidFill>
              </a:rPr>
              <a:t>Gelişim ve Temel Kavramlar</a:t>
            </a:r>
            <a:endParaRPr lang="tr-TR" b="1" dirty="0">
              <a:solidFill>
                <a:schemeClr val="accent2">
                  <a:lumMod val="75000"/>
                </a:schemeClr>
              </a:solidFill>
            </a:endParaRPr>
          </a:p>
        </p:txBody>
      </p:sp>
      <p:sp>
        <p:nvSpPr>
          <p:cNvPr id="4" name="2 Alt Başlık"/>
          <p:cNvSpPr>
            <a:spLocks noGrp="1"/>
          </p:cNvSpPr>
          <p:nvPr/>
        </p:nvSpPr>
        <p:spPr>
          <a:xfrm>
            <a:off x="4500562" y="4286256"/>
            <a:ext cx="4043346" cy="1752600"/>
          </a:xfrm>
          <a:prstGeom prst="rect">
            <a:avLst/>
          </a:prstGeom>
          <a:solidFill>
            <a:schemeClr val="bg2">
              <a:lumMod val="40000"/>
              <a:lumOff val="60000"/>
            </a:schemeClr>
          </a:solidFill>
        </p:spPr>
        <p:txBody>
          <a:bodyPr vert="horz" lIns="91440" tIns="45720" rIns="91440" bIns="45720" rtlCol="0">
            <a:normAutofit fontScale="70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tr-TR" b="1" dirty="0" smtClean="0">
                <a:solidFill>
                  <a:schemeClr val="tx2">
                    <a:lumMod val="75000"/>
                  </a:schemeClr>
                </a:solidFill>
              </a:rPr>
              <a:t>Dr. Gökçe Karaman Benli</a:t>
            </a:r>
          </a:p>
          <a:p>
            <a:r>
              <a:rPr lang="tr-TR" b="1" dirty="0" smtClean="0">
                <a:solidFill>
                  <a:schemeClr val="tx2">
                    <a:lumMod val="75000"/>
                  </a:schemeClr>
                </a:solidFill>
              </a:rPr>
              <a:t>Ankara Üniversitesi Eğitim Bilimleri Fakültesi Temel Eğitim Bölümü Okul Öncesi Eğitim Anabilim Dalı</a:t>
            </a:r>
            <a:endParaRPr lang="tr-TR" b="1" dirty="0">
              <a:solidFill>
                <a:schemeClr val="tx2">
                  <a:lumMod val="75000"/>
                </a:schemeClr>
              </a:solidFill>
            </a:endParaRPr>
          </a:p>
        </p:txBody>
      </p:sp>
    </p:spTree>
    <p:extLst>
      <p:ext uri="{BB962C8B-B14F-4D97-AF65-F5344CB8AC3E}">
        <p14:creationId xmlns:p14="http://schemas.microsoft.com/office/powerpoint/2010/main" xmlns="" val="505264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endParaRPr lang="tr-TR" dirty="0"/>
          </a:p>
          <a:p>
            <a:r>
              <a:rPr lang="tr-TR" sz="2800" b="1" dirty="0" smtClean="0">
                <a:solidFill>
                  <a:schemeClr val="accent6">
                    <a:lumMod val="75000"/>
                  </a:schemeClr>
                </a:solidFill>
              </a:rPr>
              <a:t>Büyüme ve Gelişmeyi Neler Etkiler?</a:t>
            </a:r>
            <a:endParaRPr lang="tr-TR" sz="2800" b="1" dirty="0">
              <a:solidFill>
                <a:schemeClr val="accent6">
                  <a:lumMod val="75000"/>
                </a:schemeClr>
              </a:solidFill>
            </a:endParaRP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10</a:t>
            </a:fld>
            <a:endParaRPr lang="tr-TR"/>
          </a:p>
        </p:txBody>
      </p:sp>
    </p:spTree>
    <p:extLst>
      <p:ext uri="{BB962C8B-B14F-4D97-AF65-F5344CB8AC3E}">
        <p14:creationId xmlns:p14="http://schemas.microsoft.com/office/powerpoint/2010/main" xmlns="" val="2054231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673144"/>
          </a:xfrm>
        </p:spPr>
        <p:txBody>
          <a:bodyPr>
            <a:normAutofit fontScale="90000"/>
          </a:bodyPr>
          <a:lstStyle/>
          <a:p>
            <a:r>
              <a:rPr lang="tr-TR" b="1" dirty="0" smtClean="0">
                <a:solidFill>
                  <a:schemeClr val="accent6">
                    <a:lumMod val="75000"/>
                  </a:schemeClr>
                </a:solidFill>
              </a:rPr>
              <a:t>Olgunlaşma</a:t>
            </a:r>
            <a:endParaRPr lang="tr-TR" b="1" dirty="0">
              <a:solidFill>
                <a:schemeClr val="accent6">
                  <a:lumMod val="75000"/>
                </a:schemeClr>
              </a:solidFill>
            </a:endParaRPr>
          </a:p>
        </p:txBody>
      </p:sp>
      <p:sp>
        <p:nvSpPr>
          <p:cNvPr id="3" name="İçerik Yer Tutucusu 2"/>
          <p:cNvSpPr>
            <a:spLocks noGrp="1"/>
          </p:cNvSpPr>
          <p:nvPr>
            <p:ph idx="1"/>
          </p:nvPr>
        </p:nvSpPr>
        <p:spPr>
          <a:xfrm>
            <a:off x="611560" y="1844824"/>
            <a:ext cx="7776864" cy="3987805"/>
          </a:xfrm>
        </p:spPr>
        <p:txBody>
          <a:bodyPr>
            <a:normAutofit lnSpcReduction="10000"/>
          </a:bodyPr>
          <a:lstStyle/>
          <a:p>
            <a:pPr lvl="0" indent="-342900" fontAlgn="base">
              <a:spcAft>
                <a:spcPct val="0"/>
              </a:spcAft>
              <a:buClrTx/>
              <a:buSzTx/>
              <a:buNone/>
            </a:pPr>
            <a:r>
              <a:rPr lang="tr-TR" sz="3200" b="1" kern="0" dirty="0" smtClean="0">
                <a:solidFill>
                  <a:srgbClr val="000000"/>
                </a:solidFill>
                <a:latin typeface="Comic Sans MS"/>
              </a:rPr>
              <a:t>   Vücut </a:t>
            </a:r>
            <a:r>
              <a:rPr lang="tr-TR" sz="3200" b="1" kern="0" dirty="0">
                <a:solidFill>
                  <a:srgbClr val="000000"/>
                </a:solidFill>
                <a:latin typeface="Comic Sans MS"/>
              </a:rPr>
              <a:t>organlarının kendilerinden beklenen </a:t>
            </a:r>
            <a:r>
              <a:rPr lang="tr-TR" sz="3200" b="1" kern="0" dirty="0">
                <a:solidFill>
                  <a:schemeClr val="bg2">
                    <a:lumMod val="50000"/>
                  </a:schemeClr>
                </a:solidFill>
                <a:latin typeface="Comic Sans MS"/>
              </a:rPr>
              <a:t>işlevleri yerine getirebilecek düzeye </a:t>
            </a:r>
            <a:r>
              <a:rPr lang="tr-TR" sz="3200" b="1" kern="0" dirty="0">
                <a:solidFill>
                  <a:srgbClr val="000000"/>
                </a:solidFill>
                <a:latin typeface="Comic Sans MS"/>
              </a:rPr>
              <a:t>gelmesi için, öğrenme yaşantılarından bağımsız olarak, </a:t>
            </a:r>
            <a:r>
              <a:rPr lang="tr-TR" sz="3200" b="1" kern="0" dirty="0">
                <a:solidFill>
                  <a:schemeClr val="bg2">
                    <a:lumMod val="50000"/>
                  </a:schemeClr>
                </a:solidFill>
                <a:latin typeface="Comic Sans MS"/>
              </a:rPr>
              <a:t>kalıtımın etkisiyle </a:t>
            </a:r>
            <a:r>
              <a:rPr lang="tr-TR" sz="3200" b="1" kern="0" dirty="0">
                <a:solidFill>
                  <a:srgbClr val="000000"/>
                </a:solidFill>
                <a:latin typeface="Comic Sans MS"/>
              </a:rPr>
              <a:t>geçirdiği biyolojik bir değişmedir. Doğal bir sürecin neden olduğu değişimleri belirtir. </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11</a:t>
            </a:fld>
            <a:endParaRPr lang="tr-TR"/>
          </a:p>
        </p:txBody>
      </p:sp>
    </p:spTree>
    <p:extLst>
      <p:ext uri="{BB962C8B-B14F-4D97-AF65-F5344CB8AC3E}">
        <p14:creationId xmlns:p14="http://schemas.microsoft.com/office/powerpoint/2010/main" xmlns="" val="3848635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529128"/>
          </a:xfrm>
        </p:spPr>
        <p:txBody>
          <a:bodyPr>
            <a:normAutofit fontScale="90000"/>
          </a:bodyPr>
          <a:lstStyle/>
          <a:p>
            <a:r>
              <a:rPr lang="tr-TR" sz="3600" b="1" dirty="0">
                <a:solidFill>
                  <a:srgbClr val="FEA022">
                    <a:lumMod val="75000"/>
                  </a:srgbClr>
                </a:solidFill>
              </a:rPr>
              <a:t>Olgunlaşma</a:t>
            </a:r>
            <a:endParaRPr lang="tr-TR" dirty="0"/>
          </a:p>
        </p:txBody>
      </p:sp>
      <p:sp>
        <p:nvSpPr>
          <p:cNvPr id="3" name="İçerik Yer Tutucusu 2"/>
          <p:cNvSpPr>
            <a:spLocks noGrp="1"/>
          </p:cNvSpPr>
          <p:nvPr>
            <p:ph idx="1"/>
          </p:nvPr>
        </p:nvSpPr>
        <p:spPr>
          <a:xfrm>
            <a:off x="827584" y="1772816"/>
            <a:ext cx="7560840" cy="4059813"/>
          </a:xfrm>
        </p:spPr>
        <p:txBody>
          <a:bodyPr>
            <a:normAutofit/>
          </a:bodyPr>
          <a:lstStyle/>
          <a:p>
            <a:pPr marL="68580" indent="0">
              <a:buNone/>
            </a:pPr>
            <a:r>
              <a:rPr lang="tr-TR" sz="2800" b="1" kern="0" dirty="0" smtClean="0">
                <a:solidFill>
                  <a:srgbClr val="000000"/>
                </a:solidFill>
                <a:latin typeface="Comic Sans MS"/>
              </a:rPr>
              <a:t>  Kişinin </a:t>
            </a:r>
            <a:r>
              <a:rPr lang="tr-TR" sz="2800" b="1" kern="0" dirty="0">
                <a:solidFill>
                  <a:srgbClr val="000000"/>
                </a:solidFill>
                <a:latin typeface="Comic Sans MS"/>
              </a:rPr>
              <a:t>doğuştan getirmiş olduğu potansiyelin zaman içinde ortaya çıkmasını ifade eder. Kişinin herhangi bir çaba göstermesine gerek yoktur. </a:t>
            </a:r>
            <a:r>
              <a:rPr lang="tr-TR" sz="2800" b="1" kern="0" dirty="0">
                <a:solidFill>
                  <a:srgbClr val="00B200"/>
                </a:solidFill>
                <a:latin typeface="Comic Sans MS"/>
              </a:rPr>
              <a:t>Kendiliğinden meydana gelen bir süreçtir</a:t>
            </a:r>
            <a:r>
              <a:rPr lang="tr-TR" sz="2800" b="1" kern="0" dirty="0">
                <a:solidFill>
                  <a:srgbClr val="000000"/>
                </a:solidFill>
                <a:latin typeface="Comic Sans MS"/>
              </a:rPr>
              <a:t>. </a:t>
            </a:r>
            <a:r>
              <a:rPr lang="tr-TR" sz="2800" b="1" kern="0" dirty="0">
                <a:solidFill>
                  <a:srgbClr val="0070C0"/>
                </a:solidFill>
                <a:latin typeface="Comic Sans MS"/>
              </a:rPr>
              <a:t>Örneğin, </a:t>
            </a:r>
            <a:r>
              <a:rPr lang="tr-TR" sz="2800" b="1" kern="0" dirty="0">
                <a:solidFill>
                  <a:srgbClr val="000000"/>
                </a:solidFill>
                <a:latin typeface="Comic Sans MS"/>
              </a:rPr>
              <a:t>çocuğun yürüyebilmesi için öncelikle başını dik tutması, desteksiz oturması, ayakta durabilmesi gerekir.</a:t>
            </a: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12</a:t>
            </a:fld>
            <a:endParaRPr lang="tr-TR"/>
          </a:p>
        </p:txBody>
      </p:sp>
    </p:spTree>
    <p:extLst>
      <p:ext uri="{BB962C8B-B14F-4D97-AF65-F5344CB8AC3E}">
        <p14:creationId xmlns:p14="http://schemas.microsoft.com/office/powerpoint/2010/main" xmlns="" val="2287633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601136"/>
          </a:xfrm>
        </p:spPr>
        <p:txBody>
          <a:bodyPr>
            <a:normAutofit fontScale="90000"/>
          </a:bodyPr>
          <a:lstStyle/>
          <a:p>
            <a:r>
              <a:rPr lang="tr-TR" b="1" dirty="0" smtClean="0">
                <a:solidFill>
                  <a:schemeClr val="accent3">
                    <a:lumMod val="75000"/>
                  </a:schemeClr>
                </a:solidFill>
              </a:rPr>
              <a:t>Öğrenme</a:t>
            </a:r>
            <a:endParaRPr lang="tr-TR" b="1" dirty="0">
              <a:solidFill>
                <a:schemeClr val="accent3">
                  <a:lumMod val="75000"/>
                </a:schemeClr>
              </a:solidFill>
            </a:endParaRPr>
          </a:p>
        </p:txBody>
      </p:sp>
      <p:sp>
        <p:nvSpPr>
          <p:cNvPr id="3" name="İçerik Yer Tutucusu 2"/>
          <p:cNvSpPr>
            <a:spLocks noGrp="1"/>
          </p:cNvSpPr>
          <p:nvPr>
            <p:ph idx="1"/>
          </p:nvPr>
        </p:nvSpPr>
        <p:spPr>
          <a:xfrm>
            <a:off x="683568" y="1628800"/>
            <a:ext cx="7632848" cy="4203829"/>
          </a:xfrm>
        </p:spPr>
        <p:txBody>
          <a:bodyPr>
            <a:normAutofit/>
          </a:bodyPr>
          <a:lstStyle/>
          <a:p>
            <a:pPr marL="68580" indent="0">
              <a:buNone/>
            </a:pPr>
            <a:r>
              <a:rPr lang="tr-TR" sz="3200" b="1" kern="0" dirty="0">
                <a:solidFill>
                  <a:srgbClr val="000000"/>
                </a:solidFill>
                <a:latin typeface="Comic Sans MS"/>
              </a:rPr>
              <a:t> </a:t>
            </a:r>
            <a:r>
              <a:rPr lang="tr-TR" sz="3200" b="1" kern="0" dirty="0" smtClean="0">
                <a:solidFill>
                  <a:srgbClr val="000000"/>
                </a:solidFill>
                <a:latin typeface="Comic Sans MS"/>
              </a:rPr>
              <a:t>  Bireyin </a:t>
            </a:r>
            <a:r>
              <a:rPr lang="tr-TR" sz="3200" b="1" kern="0" dirty="0">
                <a:solidFill>
                  <a:srgbClr val="000000"/>
                </a:solidFill>
                <a:latin typeface="Comic Sans MS"/>
              </a:rPr>
              <a:t>çevresiyle belli </a:t>
            </a:r>
            <a:r>
              <a:rPr lang="tr-TR" sz="3200" b="1" kern="0" dirty="0" smtClean="0">
                <a:solidFill>
                  <a:srgbClr val="000000"/>
                </a:solidFill>
                <a:latin typeface="Comic Sans MS"/>
              </a:rPr>
              <a:t>düzeydeki </a:t>
            </a:r>
            <a:r>
              <a:rPr lang="tr-TR" sz="3200" b="1" kern="0" dirty="0">
                <a:solidFill>
                  <a:srgbClr val="000000"/>
                </a:solidFill>
                <a:latin typeface="Comic Sans MS"/>
              </a:rPr>
              <a:t>etkileşimleri sonucunda yaşantı yoluyla meydana gelen kalıcı izli davranış değişmesidir. Doğal bir süreçten çok yaşantı ve deneyimler sonucu ortaya çıkan davranış değişimlerini belirtir</a:t>
            </a:r>
            <a:r>
              <a:rPr lang="tr-TR" sz="3200" b="1" kern="0" dirty="0" smtClean="0">
                <a:solidFill>
                  <a:srgbClr val="000000"/>
                </a:solidFill>
                <a:latin typeface="Comic Sans MS"/>
              </a:rPr>
              <a:t>.</a:t>
            </a:r>
            <a:r>
              <a:rPr lang="tr-TR" sz="3200" b="1" kern="0" dirty="0">
                <a:solidFill>
                  <a:srgbClr val="000000"/>
                </a:solidFill>
                <a:latin typeface="Comic Sans MS"/>
              </a:rPr>
              <a:t> </a:t>
            </a: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13</a:t>
            </a:fld>
            <a:endParaRPr lang="tr-TR"/>
          </a:p>
        </p:txBody>
      </p:sp>
    </p:spTree>
    <p:extLst>
      <p:ext uri="{BB962C8B-B14F-4D97-AF65-F5344CB8AC3E}">
        <p14:creationId xmlns:p14="http://schemas.microsoft.com/office/powerpoint/2010/main" xmlns="" val="2466621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68580" lvl="0" indent="0">
              <a:buClr>
                <a:srgbClr val="94C600"/>
              </a:buClr>
              <a:buNone/>
            </a:pPr>
            <a:r>
              <a:rPr lang="tr-TR" sz="3200" b="1" kern="0" dirty="0">
                <a:solidFill>
                  <a:srgbClr val="000000"/>
                </a:solidFill>
                <a:latin typeface="Comic Sans MS"/>
              </a:rPr>
              <a:t>Olgunlaşma sürecinin başlattığı gelişmeyi öğrenme tamamlar. </a:t>
            </a:r>
            <a:endParaRPr lang="tr-TR" dirty="0">
              <a:solidFill>
                <a:srgbClr val="3E3D2D"/>
              </a:solidFill>
            </a:endParaRPr>
          </a:p>
          <a:p>
            <a:pPr marL="68580" indent="0">
              <a:buNone/>
            </a:pP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14</a:t>
            </a:fld>
            <a:endParaRPr lang="tr-TR"/>
          </a:p>
        </p:txBody>
      </p:sp>
    </p:spTree>
    <p:extLst>
      <p:ext uri="{BB962C8B-B14F-4D97-AF65-F5344CB8AC3E}">
        <p14:creationId xmlns:p14="http://schemas.microsoft.com/office/powerpoint/2010/main" xmlns="" val="1923207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3">
                                            <p:txEl>
                                              <p:pRg st="0" end="0"/>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601136"/>
          </a:xfrm>
        </p:spPr>
        <p:txBody>
          <a:bodyPr>
            <a:normAutofit fontScale="90000"/>
          </a:bodyPr>
          <a:lstStyle/>
          <a:p>
            <a:r>
              <a:rPr lang="tr-TR" b="1" dirty="0" err="1" smtClean="0">
                <a:solidFill>
                  <a:schemeClr val="accent3">
                    <a:lumMod val="75000"/>
                  </a:schemeClr>
                </a:solidFill>
              </a:rPr>
              <a:t>Hazırbulunuşluk</a:t>
            </a:r>
            <a:endParaRPr lang="tr-TR" b="1" dirty="0">
              <a:solidFill>
                <a:schemeClr val="accent3">
                  <a:lumMod val="75000"/>
                </a:schemeClr>
              </a:solidFill>
            </a:endParaRPr>
          </a:p>
        </p:txBody>
      </p:sp>
      <p:sp>
        <p:nvSpPr>
          <p:cNvPr id="3" name="İçerik Yer Tutucusu 2"/>
          <p:cNvSpPr>
            <a:spLocks noGrp="1"/>
          </p:cNvSpPr>
          <p:nvPr>
            <p:ph idx="1"/>
          </p:nvPr>
        </p:nvSpPr>
        <p:spPr>
          <a:xfrm>
            <a:off x="611560" y="1700808"/>
            <a:ext cx="7992888" cy="4131821"/>
          </a:xfrm>
        </p:spPr>
        <p:txBody>
          <a:bodyPr>
            <a:normAutofit lnSpcReduction="10000"/>
          </a:bodyPr>
          <a:lstStyle/>
          <a:p>
            <a:pPr lvl="0" indent="-342900" fontAlgn="base">
              <a:spcAft>
                <a:spcPct val="0"/>
              </a:spcAft>
              <a:buClrTx/>
              <a:buSzTx/>
              <a:buNone/>
            </a:pPr>
            <a:r>
              <a:rPr lang="tr-TR" sz="2800" b="1" kern="0" dirty="0" smtClean="0">
                <a:solidFill>
                  <a:srgbClr val="000000"/>
                </a:solidFill>
                <a:latin typeface="Comic Sans MS"/>
              </a:rPr>
              <a:t>    Olgunlaşma </a:t>
            </a:r>
            <a:r>
              <a:rPr lang="tr-TR" sz="2800" b="1" kern="0" dirty="0">
                <a:solidFill>
                  <a:srgbClr val="000000"/>
                </a:solidFill>
                <a:latin typeface="Comic Sans MS"/>
              </a:rPr>
              <a:t>ve öğrenme sonucu kişinin belli davranışları yapabilecek düzeye </a:t>
            </a:r>
            <a:r>
              <a:rPr lang="tr-TR" sz="2800" b="1" kern="0" dirty="0" smtClean="0">
                <a:solidFill>
                  <a:srgbClr val="000000"/>
                </a:solidFill>
                <a:latin typeface="Comic Sans MS"/>
              </a:rPr>
              <a:t>gelmesidir. </a:t>
            </a:r>
            <a:r>
              <a:rPr lang="tr-TR" sz="2800" b="1" kern="0" dirty="0">
                <a:solidFill>
                  <a:srgbClr val="F84E56"/>
                </a:solidFill>
                <a:latin typeface="Comic Sans MS"/>
              </a:rPr>
              <a:t>Örneğin,</a:t>
            </a:r>
            <a:r>
              <a:rPr lang="tr-TR" sz="2800" b="1" kern="0" dirty="0">
                <a:solidFill>
                  <a:srgbClr val="000000"/>
                </a:solidFill>
                <a:latin typeface="Comic Sans MS"/>
              </a:rPr>
              <a:t> makas, bisiklet kullanabilmek. </a:t>
            </a:r>
          </a:p>
          <a:p>
            <a:pPr lvl="0" indent="-342900" fontAlgn="base">
              <a:spcAft>
                <a:spcPct val="0"/>
              </a:spcAft>
              <a:buClrTx/>
              <a:buSzTx/>
              <a:buNone/>
            </a:pPr>
            <a:r>
              <a:rPr lang="tr-TR" sz="2800" b="1" kern="0" dirty="0">
                <a:solidFill>
                  <a:srgbClr val="000000"/>
                </a:solidFill>
                <a:latin typeface="Comic Sans MS"/>
              </a:rPr>
              <a:t>     Hazır olma, insanın belli bir </a:t>
            </a:r>
            <a:r>
              <a:rPr lang="tr-TR" sz="2800" b="1" kern="0" dirty="0">
                <a:solidFill>
                  <a:srgbClr val="009999"/>
                </a:solidFill>
                <a:latin typeface="Comic Sans MS"/>
              </a:rPr>
              <a:t>gelişim görevini</a:t>
            </a:r>
            <a:r>
              <a:rPr lang="tr-TR" sz="2800" b="1" kern="0" dirty="0">
                <a:solidFill>
                  <a:srgbClr val="000000"/>
                </a:solidFill>
                <a:latin typeface="Comic Sans MS"/>
              </a:rPr>
              <a:t> olgunlaşma ve öğrenme yoluyla yapabilecek düzeye gelmesidir. </a:t>
            </a:r>
            <a:r>
              <a:rPr lang="tr-TR" sz="2800" b="1" kern="0" dirty="0">
                <a:solidFill>
                  <a:srgbClr val="009999"/>
                </a:solidFill>
                <a:latin typeface="Comic Sans MS"/>
              </a:rPr>
              <a:t>Gelişim görevleri</a:t>
            </a:r>
            <a:r>
              <a:rPr lang="tr-TR" sz="2800" b="1" kern="0" dirty="0">
                <a:solidFill>
                  <a:srgbClr val="000000"/>
                </a:solidFill>
                <a:latin typeface="Comic Sans MS"/>
              </a:rPr>
              <a:t>, insanın belli bir gelişim döneminde gerçekleştirmesi gereken davranışlardır. Örneğin, yürüme.</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15</a:t>
            </a:fld>
            <a:endParaRPr lang="tr-TR"/>
          </a:p>
        </p:txBody>
      </p:sp>
    </p:spTree>
    <p:extLst>
      <p:ext uri="{BB962C8B-B14F-4D97-AF65-F5344CB8AC3E}">
        <p14:creationId xmlns:p14="http://schemas.microsoft.com/office/powerpoint/2010/main" xmlns="" val="3690079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601136"/>
          </a:xfrm>
        </p:spPr>
        <p:txBody>
          <a:bodyPr>
            <a:normAutofit fontScale="90000"/>
          </a:bodyPr>
          <a:lstStyle/>
          <a:p>
            <a:r>
              <a:rPr lang="tr-TR" b="1" dirty="0" smtClean="0">
                <a:solidFill>
                  <a:schemeClr val="accent1">
                    <a:lumMod val="50000"/>
                  </a:schemeClr>
                </a:solidFill>
              </a:rPr>
              <a:t>Gelişim Görevleri</a:t>
            </a:r>
            <a:endParaRPr lang="tr-TR" b="1" dirty="0">
              <a:solidFill>
                <a:schemeClr val="accent1">
                  <a:lumMod val="50000"/>
                </a:schemeClr>
              </a:solidFill>
            </a:endParaRPr>
          </a:p>
        </p:txBody>
      </p:sp>
      <p:sp>
        <p:nvSpPr>
          <p:cNvPr id="3" name="İçerik Yer Tutucusu 2"/>
          <p:cNvSpPr>
            <a:spLocks noGrp="1"/>
          </p:cNvSpPr>
          <p:nvPr>
            <p:ph idx="1"/>
          </p:nvPr>
        </p:nvSpPr>
        <p:spPr>
          <a:xfrm>
            <a:off x="755576" y="1844824"/>
            <a:ext cx="7704856" cy="3987805"/>
          </a:xfrm>
        </p:spPr>
        <p:txBody>
          <a:bodyPr>
            <a:normAutofit/>
          </a:bodyPr>
          <a:lstStyle/>
          <a:p>
            <a:pPr lvl="0" indent="-342900" fontAlgn="base">
              <a:spcAft>
                <a:spcPct val="0"/>
              </a:spcAft>
              <a:buClrTx/>
              <a:buSzTx/>
              <a:buNone/>
            </a:pPr>
            <a:r>
              <a:rPr lang="tr-TR" sz="2800" b="1" kern="0" dirty="0" smtClean="0">
                <a:solidFill>
                  <a:srgbClr val="000000"/>
                </a:solidFill>
                <a:latin typeface="Comic Sans MS"/>
              </a:rPr>
              <a:t>    Bireyin </a:t>
            </a:r>
            <a:r>
              <a:rPr lang="tr-TR" sz="2800" b="1" kern="0" dirty="0">
                <a:solidFill>
                  <a:srgbClr val="000000"/>
                </a:solidFill>
                <a:latin typeface="Comic Sans MS"/>
              </a:rPr>
              <a:t>yaşamındaki belli bir dönemde ortaya çıkan, başarıyla elde edildiğinde daha sonraki görevlerde başarıya ve mutluluğa yol açan, başarılamadığı durumlarda ise kişide mutsuzluğa, toplumun hoş görmemesine, daha sonraki görevlerde zorluklara yol açan </a:t>
            </a:r>
            <a:r>
              <a:rPr lang="tr-TR" sz="2800" b="1" kern="0" dirty="0" smtClean="0">
                <a:solidFill>
                  <a:srgbClr val="000000"/>
                </a:solidFill>
                <a:latin typeface="Comic Sans MS"/>
              </a:rPr>
              <a:t>görevlerdir</a:t>
            </a:r>
            <a:r>
              <a:rPr lang="tr-TR" sz="2800" b="1" kern="0" dirty="0">
                <a:solidFill>
                  <a:srgbClr val="000000"/>
                </a:solidFill>
                <a:latin typeface="Comic Sans MS"/>
              </a:rPr>
              <a:t>.</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16</a:t>
            </a:fld>
            <a:endParaRPr lang="tr-TR"/>
          </a:p>
        </p:txBody>
      </p:sp>
    </p:spTree>
    <p:extLst>
      <p:ext uri="{BB962C8B-B14F-4D97-AF65-F5344CB8AC3E}">
        <p14:creationId xmlns:p14="http://schemas.microsoft.com/office/powerpoint/2010/main" xmlns="" val="3956570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817160"/>
          </a:xfrm>
        </p:spPr>
        <p:txBody>
          <a:bodyPr/>
          <a:lstStyle/>
          <a:p>
            <a:r>
              <a:rPr lang="tr-TR" b="1" dirty="0" smtClean="0">
                <a:solidFill>
                  <a:schemeClr val="accent1">
                    <a:lumMod val="50000"/>
                  </a:schemeClr>
                </a:solidFill>
              </a:rPr>
              <a:t>Gelişim Görevleri</a:t>
            </a:r>
            <a:endParaRPr lang="tr-TR" b="1" dirty="0">
              <a:solidFill>
                <a:schemeClr val="accent1">
                  <a:lumMod val="50000"/>
                </a:schemeClr>
              </a:solidFill>
            </a:endParaRP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xmlns="" val="1125133060"/>
              </p:ext>
            </p:extLst>
          </p:nvPr>
        </p:nvGraphicFramePr>
        <p:xfrm>
          <a:off x="1042988" y="2324100"/>
          <a:ext cx="6777037" cy="3508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17</a:t>
            </a:fld>
            <a:endParaRPr lang="tr-TR"/>
          </a:p>
        </p:txBody>
      </p:sp>
    </p:spTree>
    <p:extLst>
      <p:ext uri="{BB962C8B-B14F-4D97-AF65-F5344CB8AC3E}">
        <p14:creationId xmlns:p14="http://schemas.microsoft.com/office/powerpoint/2010/main" xmlns="" val="45484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2"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Graphic spid="7" grpId="1">
        <p:bldAsOne/>
      </p:bldGraphic>
      <p:bldGraphic spid="7" grpId="2">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764704"/>
            <a:ext cx="7024744" cy="601136"/>
          </a:xfrm>
          <a:solidFill>
            <a:schemeClr val="accent3">
              <a:lumMod val="20000"/>
              <a:lumOff val="80000"/>
            </a:schemeClr>
          </a:solidFill>
          <a:ln>
            <a:solidFill>
              <a:schemeClr val="accent1">
                <a:lumMod val="50000"/>
              </a:schemeClr>
            </a:solidFill>
          </a:ln>
        </p:spPr>
        <p:txBody>
          <a:bodyPr>
            <a:normAutofit/>
          </a:bodyPr>
          <a:lstStyle/>
          <a:p>
            <a:r>
              <a:rPr lang="tr-TR" sz="2800" b="1" dirty="0" smtClean="0">
                <a:solidFill>
                  <a:schemeClr val="accent1">
                    <a:lumMod val="50000"/>
                  </a:schemeClr>
                </a:solidFill>
              </a:rPr>
              <a:t>Yaşam Dönemleri ve Gelişim Görevleri</a:t>
            </a:r>
            <a:endParaRPr lang="tr-TR" sz="2800" b="1" dirty="0">
              <a:solidFill>
                <a:schemeClr val="accent1">
                  <a:lumMod val="50000"/>
                </a:schemeClr>
              </a:solidFill>
            </a:endParaRP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xmlns="" val="1360061301"/>
              </p:ext>
            </p:extLst>
          </p:nvPr>
        </p:nvGraphicFramePr>
        <p:xfrm>
          <a:off x="755576" y="1412776"/>
          <a:ext cx="7704856"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F302176B-0E47-46AC-8F43-DAB4B8A37D06}" type="slidenum">
              <a:rPr lang="tr-TR" smtClean="0"/>
              <a:pPr/>
              <a:t>18</a:t>
            </a:fld>
            <a:endParaRPr lang="tr-TR"/>
          </a:p>
        </p:txBody>
      </p:sp>
    </p:spTree>
    <p:extLst>
      <p:ext uri="{BB962C8B-B14F-4D97-AF65-F5344CB8AC3E}">
        <p14:creationId xmlns:p14="http://schemas.microsoft.com/office/powerpoint/2010/main" xmlns="" val="576361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rot="727857">
            <a:off x="1114056" y="1035162"/>
            <a:ext cx="7024744" cy="471415"/>
          </a:xfrm>
        </p:spPr>
        <p:txBody>
          <a:bodyPr>
            <a:normAutofit fontScale="90000"/>
          </a:bodyPr>
          <a:lstStyle/>
          <a:p>
            <a:r>
              <a:rPr lang="tr-TR" b="1" dirty="0" smtClean="0">
                <a:solidFill>
                  <a:srgbClr val="0070C0"/>
                </a:solidFill>
              </a:rPr>
              <a:t>Gelişim İlkeleri</a:t>
            </a:r>
            <a:endParaRPr lang="tr-TR" b="1" dirty="0">
              <a:solidFill>
                <a:srgbClr val="0070C0"/>
              </a:solidFill>
            </a:endParaRPr>
          </a:p>
        </p:txBody>
      </p:sp>
      <p:sp>
        <p:nvSpPr>
          <p:cNvPr id="3" name="İçerik Yer Tutucusu 2"/>
          <p:cNvSpPr>
            <a:spLocks noGrp="1"/>
          </p:cNvSpPr>
          <p:nvPr>
            <p:ph idx="1"/>
          </p:nvPr>
        </p:nvSpPr>
        <p:spPr>
          <a:xfrm>
            <a:off x="683568" y="1628800"/>
            <a:ext cx="7560840" cy="4608512"/>
          </a:xfrm>
        </p:spPr>
        <p:txBody>
          <a:bodyPr>
            <a:normAutofit fontScale="92500" lnSpcReduction="10000"/>
          </a:bodyPr>
          <a:lstStyle/>
          <a:p>
            <a:pPr marL="68580" indent="0">
              <a:buNone/>
            </a:pPr>
            <a:r>
              <a:rPr lang="tr-TR" b="1" u="sng" dirty="0" smtClean="0">
                <a:solidFill>
                  <a:srgbClr val="0070C0"/>
                </a:solidFill>
              </a:rPr>
              <a:t>Gelişim;</a:t>
            </a:r>
          </a:p>
          <a:p>
            <a:pPr marL="0" lvl="0" indent="0" fontAlgn="base">
              <a:spcAft>
                <a:spcPct val="0"/>
              </a:spcAft>
              <a:buClrTx/>
              <a:buSzTx/>
              <a:buNone/>
            </a:pPr>
            <a:r>
              <a:rPr lang="tr-TR" sz="2600" b="1" kern="0" dirty="0" smtClean="0">
                <a:solidFill>
                  <a:srgbClr val="000000"/>
                </a:solidFill>
                <a:latin typeface="Comic Sans MS"/>
              </a:rPr>
              <a:t>   Kalıtım </a:t>
            </a:r>
            <a:r>
              <a:rPr lang="tr-TR" sz="2600" b="1" kern="0" dirty="0">
                <a:solidFill>
                  <a:srgbClr val="000000"/>
                </a:solidFill>
                <a:latin typeface="Comic Sans MS"/>
              </a:rPr>
              <a:t>ve çevre etkileşiminin bir ürünüdür.</a:t>
            </a:r>
          </a:p>
          <a:p>
            <a:pPr marL="0" lvl="0" indent="0" fontAlgn="base">
              <a:spcAft>
                <a:spcPct val="0"/>
              </a:spcAft>
              <a:buClrTx/>
              <a:buSzTx/>
              <a:buNone/>
            </a:pPr>
            <a:r>
              <a:rPr lang="tr-TR" sz="2600" b="1" kern="0" dirty="0" smtClean="0">
                <a:solidFill>
                  <a:srgbClr val="000000"/>
                </a:solidFill>
                <a:latin typeface="Comic Sans MS"/>
              </a:rPr>
              <a:t> </a:t>
            </a:r>
          </a:p>
          <a:p>
            <a:pPr marL="0" lvl="0" indent="0" fontAlgn="base">
              <a:spcAft>
                <a:spcPct val="0"/>
              </a:spcAft>
              <a:buClrTx/>
              <a:buSzTx/>
              <a:buNone/>
            </a:pPr>
            <a:r>
              <a:rPr lang="tr-TR" sz="2600" b="1" kern="0" dirty="0">
                <a:solidFill>
                  <a:srgbClr val="000000"/>
                </a:solidFill>
                <a:latin typeface="Comic Sans MS"/>
              </a:rPr>
              <a:t> </a:t>
            </a:r>
            <a:r>
              <a:rPr lang="tr-TR" sz="2600" b="1" kern="0" dirty="0" smtClean="0">
                <a:solidFill>
                  <a:srgbClr val="000000"/>
                </a:solidFill>
                <a:latin typeface="Comic Sans MS"/>
              </a:rPr>
              <a:t>  Süreklidir </a:t>
            </a:r>
            <a:r>
              <a:rPr lang="tr-TR" sz="2600" b="1" kern="0" dirty="0">
                <a:solidFill>
                  <a:srgbClr val="000000"/>
                </a:solidFill>
                <a:latin typeface="Comic Sans MS"/>
              </a:rPr>
              <a:t>ve belli aşamalarla gerçekleşir.</a:t>
            </a:r>
          </a:p>
          <a:p>
            <a:pPr marL="0" lvl="0" indent="0" fontAlgn="base">
              <a:spcAft>
                <a:spcPct val="0"/>
              </a:spcAft>
              <a:buClrTx/>
              <a:buSzTx/>
              <a:buNone/>
            </a:pPr>
            <a:r>
              <a:rPr lang="tr-TR" sz="2600" b="1" kern="0" dirty="0" smtClean="0">
                <a:solidFill>
                  <a:srgbClr val="000000"/>
                </a:solidFill>
                <a:latin typeface="Comic Sans MS"/>
              </a:rPr>
              <a:t>    </a:t>
            </a:r>
          </a:p>
          <a:p>
            <a:pPr marL="0" lvl="0" indent="0" fontAlgn="base">
              <a:spcAft>
                <a:spcPct val="0"/>
              </a:spcAft>
              <a:buClrTx/>
              <a:buSzTx/>
              <a:buNone/>
            </a:pPr>
            <a:r>
              <a:rPr lang="tr-TR" sz="2600" b="1" kern="0" dirty="0">
                <a:solidFill>
                  <a:srgbClr val="000000"/>
                </a:solidFill>
                <a:latin typeface="Comic Sans MS"/>
              </a:rPr>
              <a:t> </a:t>
            </a:r>
            <a:r>
              <a:rPr lang="tr-TR" sz="2600" b="1" kern="0" dirty="0" smtClean="0">
                <a:solidFill>
                  <a:srgbClr val="000000"/>
                </a:solidFill>
                <a:latin typeface="Comic Sans MS"/>
              </a:rPr>
              <a:t>  Nöbetleşe </a:t>
            </a:r>
            <a:r>
              <a:rPr lang="tr-TR" sz="2600" b="1" kern="0" dirty="0">
                <a:solidFill>
                  <a:srgbClr val="000000"/>
                </a:solidFill>
                <a:latin typeface="Comic Sans MS"/>
              </a:rPr>
              <a:t>devam eder.</a:t>
            </a:r>
          </a:p>
          <a:p>
            <a:pPr marL="0" lvl="0" indent="0" fontAlgn="base">
              <a:spcAft>
                <a:spcPct val="0"/>
              </a:spcAft>
              <a:buClrTx/>
              <a:buSzTx/>
              <a:buNone/>
            </a:pPr>
            <a:endParaRPr lang="tr-TR" sz="2600" b="1" kern="0" dirty="0" smtClean="0">
              <a:solidFill>
                <a:srgbClr val="000000"/>
              </a:solidFill>
              <a:latin typeface="Comic Sans MS"/>
            </a:endParaRPr>
          </a:p>
          <a:p>
            <a:pPr marL="0" lvl="0" indent="0" fontAlgn="base">
              <a:spcAft>
                <a:spcPct val="0"/>
              </a:spcAft>
              <a:buClrTx/>
              <a:buSzTx/>
              <a:buNone/>
            </a:pPr>
            <a:r>
              <a:rPr lang="tr-TR" sz="2600" b="1" kern="0" dirty="0">
                <a:solidFill>
                  <a:srgbClr val="000000"/>
                </a:solidFill>
                <a:latin typeface="Comic Sans MS"/>
              </a:rPr>
              <a:t> </a:t>
            </a:r>
            <a:r>
              <a:rPr lang="tr-TR" sz="2600" b="1" kern="0" dirty="0" smtClean="0">
                <a:solidFill>
                  <a:srgbClr val="000000"/>
                </a:solidFill>
                <a:latin typeface="Comic Sans MS"/>
              </a:rPr>
              <a:t>  Belli </a:t>
            </a:r>
            <a:r>
              <a:rPr lang="tr-TR" sz="2600" b="1" kern="0" dirty="0">
                <a:solidFill>
                  <a:srgbClr val="000000"/>
                </a:solidFill>
                <a:latin typeface="Comic Sans MS"/>
              </a:rPr>
              <a:t>bir sıra izler. Baştan ayağa, içten dışa doğrudur.</a:t>
            </a:r>
          </a:p>
          <a:p>
            <a:pPr marL="0" lvl="0" indent="0" fontAlgn="base">
              <a:spcAft>
                <a:spcPct val="0"/>
              </a:spcAft>
              <a:buClrTx/>
              <a:buSzTx/>
              <a:buNone/>
            </a:pPr>
            <a:endParaRPr lang="tr-TR" sz="2600" b="1" kern="0" dirty="0" smtClean="0">
              <a:solidFill>
                <a:srgbClr val="000000"/>
              </a:solidFill>
              <a:latin typeface="Comic Sans MS"/>
            </a:endParaRPr>
          </a:p>
          <a:p>
            <a:pPr marL="0" lvl="0" indent="0" fontAlgn="base">
              <a:spcAft>
                <a:spcPct val="0"/>
              </a:spcAft>
              <a:buClrTx/>
              <a:buSzTx/>
              <a:buNone/>
            </a:pPr>
            <a:r>
              <a:rPr lang="tr-TR" sz="2600" b="1" kern="0" dirty="0">
                <a:solidFill>
                  <a:srgbClr val="000000"/>
                </a:solidFill>
                <a:latin typeface="Comic Sans MS"/>
              </a:rPr>
              <a:t> </a:t>
            </a:r>
            <a:r>
              <a:rPr lang="tr-TR" sz="2600" b="1" kern="0" dirty="0" smtClean="0">
                <a:solidFill>
                  <a:srgbClr val="000000"/>
                </a:solidFill>
                <a:latin typeface="Comic Sans MS"/>
              </a:rPr>
              <a:t>  Genelden </a:t>
            </a:r>
            <a:r>
              <a:rPr lang="tr-TR" sz="2600" b="1" kern="0" dirty="0">
                <a:solidFill>
                  <a:srgbClr val="000000"/>
                </a:solidFill>
                <a:latin typeface="Comic Sans MS"/>
              </a:rPr>
              <a:t>özele doğrudur.</a:t>
            </a:r>
          </a:p>
          <a:p>
            <a:endParaRPr lang="tr-TR" b="1" dirty="0" smtClean="0">
              <a:solidFill>
                <a:schemeClr val="accent6">
                  <a:lumMod val="75000"/>
                </a:schemeClr>
              </a:solidFill>
            </a:endParaRP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19</a:t>
            </a:fld>
            <a:endParaRPr lang="tr-TR"/>
          </a:p>
        </p:txBody>
      </p:sp>
    </p:spTree>
    <p:extLst>
      <p:ext uri="{BB962C8B-B14F-4D97-AF65-F5344CB8AC3E}">
        <p14:creationId xmlns:p14="http://schemas.microsoft.com/office/powerpoint/2010/main" xmlns="" val="31116647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lvl="0" indent="0" algn="ctr" fontAlgn="base">
              <a:spcBef>
                <a:spcPct val="0"/>
              </a:spcBef>
              <a:spcAft>
                <a:spcPct val="0"/>
              </a:spcAft>
              <a:buNone/>
            </a:pPr>
            <a:r>
              <a:rPr lang="tr-TR" sz="4000" b="1" dirty="0">
                <a:solidFill>
                  <a:schemeClr val="accent3">
                    <a:lumMod val="75000"/>
                  </a:schemeClr>
                </a:solidFill>
                <a:latin typeface="Comic Sans MS" pitchFamily="66" charset="0"/>
              </a:rPr>
              <a:t>Çocuk gelişimini bilmek neden önemlidir?</a:t>
            </a:r>
          </a:p>
          <a:p>
            <a:pPr marL="0" indent="0">
              <a:buNone/>
            </a:pP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a:t>
            </a:fld>
            <a:endParaRPr lang="tr-TR"/>
          </a:p>
        </p:txBody>
      </p:sp>
    </p:spTree>
    <p:extLst>
      <p:ext uri="{BB962C8B-B14F-4D97-AF65-F5344CB8AC3E}">
        <p14:creationId xmlns:p14="http://schemas.microsoft.com/office/powerpoint/2010/main" xmlns="" val="1230421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1"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rot="727857">
            <a:off x="1114056" y="1035162"/>
            <a:ext cx="7024744" cy="471415"/>
          </a:xfrm>
        </p:spPr>
        <p:txBody>
          <a:bodyPr>
            <a:normAutofit fontScale="90000"/>
          </a:bodyPr>
          <a:lstStyle/>
          <a:p>
            <a:r>
              <a:rPr lang="tr-TR" b="1" dirty="0" smtClean="0">
                <a:solidFill>
                  <a:srgbClr val="0070C0"/>
                </a:solidFill>
              </a:rPr>
              <a:t>Gelişim İlkeleri</a:t>
            </a:r>
            <a:endParaRPr lang="tr-TR" b="1" dirty="0">
              <a:solidFill>
                <a:srgbClr val="0070C0"/>
              </a:solidFill>
            </a:endParaRPr>
          </a:p>
        </p:txBody>
      </p:sp>
      <p:sp>
        <p:nvSpPr>
          <p:cNvPr id="3" name="İçerik Yer Tutucusu 2"/>
          <p:cNvSpPr>
            <a:spLocks noGrp="1"/>
          </p:cNvSpPr>
          <p:nvPr>
            <p:ph idx="1"/>
          </p:nvPr>
        </p:nvSpPr>
        <p:spPr>
          <a:xfrm>
            <a:off x="683568" y="1628800"/>
            <a:ext cx="7560840" cy="4608512"/>
          </a:xfrm>
        </p:spPr>
        <p:txBody>
          <a:bodyPr>
            <a:normAutofit/>
          </a:bodyPr>
          <a:lstStyle/>
          <a:p>
            <a:pPr marL="68580" indent="0">
              <a:buNone/>
            </a:pPr>
            <a:r>
              <a:rPr lang="tr-TR" b="1" u="sng" dirty="0" smtClean="0">
                <a:solidFill>
                  <a:srgbClr val="0070C0"/>
                </a:solidFill>
              </a:rPr>
              <a:t>Gelişim;</a:t>
            </a:r>
          </a:p>
          <a:p>
            <a:pPr marL="0" lvl="0" indent="0" fontAlgn="base">
              <a:lnSpc>
                <a:spcPct val="90000"/>
              </a:lnSpc>
              <a:spcAft>
                <a:spcPct val="0"/>
              </a:spcAft>
              <a:buClrTx/>
              <a:buSzTx/>
              <a:buNone/>
            </a:pPr>
            <a:r>
              <a:rPr lang="tr-TR" sz="2800" b="1" kern="0" dirty="0" smtClean="0">
                <a:solidFill>
                  <a:srgbClr val="000000"/>
                </a:solidFill>
                <a:latin typeface="Comic Sans MS"/>
              </a:rPr>
              <a:t>   </a:t>
            </a:r>
            <a:r>
              <a:rPr lang="tr-TR" b="1" kern="0" dirty="0" smtClean="0">
                <a:solidFill>
                  <a:srgbClr val="000000"/>
                </a:solidFill>
                <a:latin typeface="Comic Sans MS"/>
              </a:rPr>
              <a:t>Kritik dönemleri </a:t>
            </a:r>
            <a:r>
              <a:rPr lang="tr-TR" b="1" kern="0" dirty="0">
                <a:solidFill>
                  <a:srgbClr val="000000"/>
                </a:solidFill>
                <a:latin typeface="Comic Sans MS"/>
              </a:rPr>
              <a:t>vardır</a:t>
            </a:r>
            <a:r>
              <a:rPr lang="tr-TR" b="1" kern="0" dirty="0" smtClean="0">
                <a:solidFill>
                  <a:srgbClr val="000000"/>
                </a:solidFill>
                <a:latin typeface="Comic Sans MS"/>
              </a:rPr>
              <a:t>.</a:t>
            </a:r>
          </a:p>
          <a:p>
            <a:pPr marL="0" lvl="0" indent="0" fontAlgn="base">
              <a:lnSpc>
                <a:spcPct val="90000"/>
              </a:lnSpc>
              <a:spcAft>
                <a:spcPct val="0"/>
              </a:spcAft>
              <a:buClrTx/>
              <a:buSzTx/>
              <a:buNone/>
            </a:pPr>
            <a:endParaRPr lang="tr-TR" b="1" kern="0" dirty="0">
              <a:solidFill>
                <a:srgbClr val="000000"/>
              </a:solidFill>
              <a:latin typeface="Comic Sans MS"/>
            </a:endParaRPr>
          </a:p>
          <a:p>
            <a:pPr marL="0" lvl="0" indent="0" fontAlgn="base">
              <a:lnSpc>
                <a:spcPct val="90000"/>
              </a:lnSpc>
              <a:spcAft>
                <a:spcPct val="0"/>
              </a:spcAft>
              <a:buClrTx/>
              <a:buSzTx/>
              <a:buNone/>
            </a:pPr>
            <a:r>
              <a:rPr lang="tr-TR" b="1" kern="0" dirty="0" smtClean="0">
                <a:solidFill>
                  <a:srgbClr val="000000"/>
                </a:solidFill>
                <a:latin typeface="Comic Sans MS"/>
              </a:rPr>
              <a:t>   Aşamaları </a:t>
            </a:r>
            <a:r>
              <a:rPr lang="tr-TR" b="1" kern="0" dirty="0">
                <a:solidFill>
                  <a:srgbClr val="000000"/>
                </a:solidFill>
                <a:latin typeface="Comic Sans MS"/>
              </a:rPr>
              <a:t>birbirine bağlıdır, kesin sınırlarla ayrılamaz. Gelişim bir bütündür</a:t>
            </a:r>
            <a:r>
              <a:rPr lang="tr-TR" b="1" kern="0" dirty="0" smtClean="0">
                <a:solidFill>
                  <a:srgbClr val="000000"/>
                </a:solidFill>
                <a:latin typeface="Comic Sans MS"/>
              </a:rPr>
              <a:t>.</a:t>
            </a:r>
          </a:p>
          <a:p>
            <a:pPr marL="0" lvl="0" indent="0" fontAlgn="base">
              <a:lnSpc>
                <a:spcPct val="90000"/>
              </a:lnSpc>
              <a:spcAft>
                <a:spcPct val="0"/>
              </a:spcAft>
              <a:buClrTx/>
              <a:buSzTx/>
              <a:buNone/>
            </a:pPr>
            <a:endParaRPr lang="tr-TR" b="1" kern="0" dirty="0">
              <a:solidFill>
                <a:srgbClr val="000000"/>
              </a:solidFill>
              <a:latin typeface="Comic Sans MS"/>
            </a:endParaRPr>
          </a:p>
          <a:p>
            <a:pPr marL="0" lvl="0" indent="0" fontAlgn="base">
              <a:lnSpc>
                <a:spcPct val="90000"/>
              </a:lnSpc>
              <a:spcAft>
                <a:spcPct val="0"/>
              </a:spcAft>
              <a:buClrTx/>
              <a:buSzTx/>
              <a:buNone/>
            </a:pPr>
            <a:r>
              <a:rPr lang="tr-TR" b="1" kern="0" dirty="0" smtClean="0">
                <a:solidFill>
                  <a:srgbClr val="000000"/>
                </a:solidFill>
                <a:latin typeface="Comic Sans MS"/>
              </a:rPr>
              <a:t>   Gelişimde </a:t>
            </a:r>
            <a:r>
              <a:rPr lang="tr-TR" b="1" kern="0" dirty="0">
                <a:solidFill>
                  <a:srgbClr val="000000"/>
                </a:solidFill>
                <a:latin typeface="Comic Sans MS"/>
              </a:rPr>
              <a:t>bireysel farklılıklar vardır</a:t>
            </a:r>
            <a:r>
              <a:rPr lang="tr-TR" b="1" kern="0" dirty="0" smtClean="0">
                <a:solidFill>
                  <a:srgbClr val="000000"/>
                </a:solidFill>
                <a:latin typeface="Comic Sans MS"/>
              </a:rPr>
              <a:t>.</a:t>
            </a:r>
          </a:p>
          <a:p>
            <a:pPr marL="0" lvl="0" indent="0" fontAlgn="base">
              <a:lnSpc>
                <a:spcPct val="90000"/>
              </a:lnSpc>
              <a:spcAft>
                <a:spcPct val="0"/>
              </a:spcAft>
              <a:buClrTx/>
              <a:buSzTx/>
              <a:buNone/>
            </a:pPr>
            <a:endParaRPr lang="tr-TR" b="1" kern="0" dirty="0">
              <a:solidFill>
                <a:srgbClr val="000000"/>
              </a:solidFill>
              <a:latin typeface="Comic Sans MS"/>
            </a:endParaRPr>
          </a:p>
          <a:p>
            <a:pPr marL="0" lvl="0" indent="0" fontAlgn="base">
              <a:lnSpc>
                <a:spcPct val="90000"/>
              </a:lnSpc>
              <a:spcAft>
                <a:spcPct val="0"/>
              </a:spcAft>
              <a:buClrTx/>
              <a:buSzTx/>
              <a:buNone/>
            </a:pPr>
            <a:r>
              <a:rPr lang="tr-TR" b="1" kern="0" dirty="0" smtClean="0">
                <a:solidFill>
                  <a:srgbClr val="000000"/>
                </a:solidFill>
                <a:latin typeface="Comic Sans MS"/>
              </a:rPr>
              <a:t>   Hızı </a:t>
            </a:r>
            <a:r>
              <a:rPr lang="tr-TR" b="1" kern="0" dirty="0">
                <a:solidFill>
                  <a:srgbClr val="000000"/>
                </a:solidFill>
                <a:latin typeface="Comic Sans MS"/>
              </a:rPr>
              <a:t>her yaşta aynı değildir. </a:t>
            </a:r>
            <a:endParaRPr lang="tr-TR" b="1" kern="0" dirty="0" smtClean="0">
              <a:solidFill>
                <a:srgbClr val="000000"/>
              </a:solidFill>
              <a:latin typeface="Comic Sans MS"/>
            </a:endParaRPr>
          </a:p>
          <a:p>
            <a:pPr marL="0" lvl="0" indent="0" fontAlgn="base">
              <a:lnSpc>
                <a:spcPct val="90000"/>
              </a:lnSpc>
              <a:spcAft>
                <a:spcPct val="0"/>
              </a:spcAft>
              <a:buClrTx/>
              <a:buSzTx/>
              <a:buNone/>
            </a:pPr>
            <a:endParaRPr lang="tr-TR" b="1" kern="0" dirty="0">
              <a:solidFill>
                <a:srgbClr val="000000"/>
              </a:solidFill>
              <a:latin typeface="Comic Sans MS"/>
            </a:endParaRPr>
          </a:p>
          <a:p>
            <a:pPr marL="0" lvl="0" indent="0" fontAlgn="base">
              <a:lnSpc>
                <a:spcPct val="90000"/>
              </a:lnSpc>
              <a:spcAft>
                <a:spcPct val="0"/>
              </a:spcAft>
              <a:buClrTx/>
              <a:buSzTx/>
              <a:buNone/>
            </a:pPr>
            <a:r>
              <a:rPr lang="tr-TR" b="1" kern="0" dirty="0" smtClean="0">
                <a:solidFill>
                  <a:srgbClr val="000000"/>
                </a:solidFill>
                <a:latin typeface="Comic Sans MS"/>
              </a:rPr>
              <a:t>   Aşamaları </a:t>
            </a:r>
            <a:r>
              <a:rPr lang="tr-TR" b="1" kern="0" dirty="0">
                <a:solidFill>
                  <a:srgbClr val="000000"/>
                </a:solidFill>
                <a:latin typeface="Comic Sans MS"/>
              </a:rPr>
              <a:t>basitten karmaşığa doğrudur.</a:t>
            </a:r>
          </a:p>
          <a:p>
            <a:pPr marL="0" lvl="0" indent="0" fontAlgn="base">
              <a:spcAft>
                <a:spcPct val="0"/>
              </a:spcAft>
              <a:buClrTx/>
              <a:buSzTx/>
              <a:buNone/>
            </a:pPr>
            <a:endParaRPr lang="tr-TR" b="1" dirty="0" smtClean="0">
              <a:solidFill>
                <a:schemeClr val="accent6">
                  <a:lumMod val="75000"/>
                </a:schemeClr>
              </a:solidFill>
            </a:endParaRPr>
          </a:p>
          <a:p>
            <a:endParaRPr lang="tr-TR" dirty="0"/>
          </a:p>
        </p:txBody>
      </p:sp>
      <p:sp>
        <p:nvSpPr>
          <p:cNvPr id="4" name="Altbilgi Yer Tutucusu 3"/>
          <p:cNvSpPr>
            <a:spLocks noGrp="1"/>
          </p:cNvSpPr>
          <p:nvPr>
            <p:ph type="ftr" sz="quarter" idx="11"/>
          </p:nvPr>
        </p:nvSpPr>
        <p:spPr/>
        <p:txBody>
          <a:bodyPr/>
          <a:lstStyle/>
          <a:p>
            <a:endParaRPr lang="tr-TR">
              <a:solidFill>
                <a:srgbClr val="94C600"/>
              </a:solidFill>
            </a:endParaRP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20</a:t>
            </a:fld>
            <a:endParaRPr lang="tr-TR"/>
          </a:p>
        </p:txBody>
      </p:sp>
    </p:spTree>
    <p:extLst>
      <p:ext uri="{BB962C8B-B14F-4D97-AF65-F5344CB8AC3E}">
        <p14:creationId xmlns:p14="http://schemas.microsoft.com/office/powerpoint/2010/main" xmlns="" val="5990152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1052736"/>
            <a:ext cx="7024744" cy="685880"/>
          </a:xfrm>
        </p:spPr>
        <p:txBody>
          <a:bodyPr>
            <a:normAutofit/>
          </a:bodyPr>
          <a:lstStyle/>
          <a:p>
            <a:pPr algn="ctr"/>
            <a:r>
              <a:rPr lang="tr-TR" sz="3200" b="1" dirty="0" smtClean="0">
                <a:solidFill>
                  <a:schemeClr val="accent5">
                    <a:lumMod val="75000"/>
                  </a:schemeClr>
                </a:solidFill>
              </a:rPr>
              <a:t>Gelişimi Etkileyen Faktörler</a:t>
            </a:r>
            <a:endParaRPr lang="tr-TR" sz="3200" b="1" dirty="0">
              <a:solidFill>
                <a:schemeClr val="accent5">
                  <a:lumMod val="75000"/>
                </a:schemeClr>
              </a:solidFill>
            </a:endParaRP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xmlns="" val="2309778900"/>
              </p:ext>
            </p:extLst>
          </p:nvPr>
        </p:nvGraphicFramePr>
        <p:xfrm>
          <a:off x="1042988" y="2324100"/>
          <a:ext cx="6777037" cy="3508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21</a:t>
            </a:fld>
            <a:endParaRPr lang="tr-TR"/>
          </a:p>
        </p:txBody>
      </p:sp>
    </p:spTree>
    <p:extLst>
      <p:ext uri="{BB962C8B-B14F-4D97-AF65-F5344CB8AC3E}">
        <p14:creationId xmlns:p14="http://schemas.microsoft.com/office/powerpoint/2010/main" xmlns="" val="2281047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196752"/>
            <a:ext cx="7024744" cy="720080"/>
          </a:xfrm>
          <a:solidFill>
            <a:schemeClr val="accent3">
              <a:lumMod val="20000"/>
              <a:lumOff val="80000"/>
            </a:schemeClr>
          </a:solidFill>
          <a:ln>
            <a:solidFill>
              <a:schemeClr val="accent3">
                <a:lumMod val="75000"/>
              </a:schemeClr>
            </a:solidFill>
          </a:ln>
        </p:spPr>
        <p:txBody>
          <a:bodyPr/>
          <a:lstStyle/>
          <a:p>
            <a:r>
              <a:rPr lang="tr-TR" b="1" dirty="0" smtClean="0">
                <a:solidFill>
                  <a:schemeClr val="accent5">
                    <a:lumMod val="75000"/>
                  </a:schemeClr>
                </a:solidFill>
              </a:rPr>
              <a:t>Kalıtım </a:t>
            </a:r>
            <a:endParaRPr lang="tr-TR" b="1" dirty="0">
              <a:solidFill>
                <a:schemeClr val="accent5">
                  <a:lumMod val="75000"/>
                </a:schemeClr>
              </a:solidFill>
            </a:endParaRPr>
          </a:p>
        </p:txBody>
      </p:sp>
      <p:sp>
        <p:nvSpPr>
          <p:cNvPr id="3" name="İçerik Yer Tutucusu 2"/>
          <p:cNvSpPr>
            <a:spLocks noGrp="1"/>
          </p:cNvSpPr>
          <p:nvPr>
            <p:ph idx="1"/>
          </p:nvPr>
        </p:nvSpPr>
        <p:spPr>
          <a:xfrm>
            <a:off x="683568" y="2323652"/>
            <a:ext cx="7704856" cy="3508977"/>
          </a:xfrm>
        </p:spPr>
        <p:txBody>
          <a:bodyPr/>
          <a:lstStyle/>
          <a:p>
            <a:pPr lvl="0" indent="-342900" fontAlgn="base">
              <a:lnSpc>
                <a:spcPct val="80000"/>
              </a:lnSpc>
              <a:spcAft>
                <a:spcPct val="0"/>
              </a:spcAft>
              <a:buClrTx/>
              <a:buSzTx/>
              <a:buNone/>
            </a:pPr>
            <a:r>
              <a:rPr lang="tr-TR" sz="3200" b="1" kern="0" dirty="0" smtClean="0">
                <a:solidFill>
                  <a:srgbClr val="000000"/>
                </a:solidFill>
                <a:latin typeface="Comic Sans MS"/>
              </a:rPr>
              <a:t>    Kişinin </a:t>
            </a:r>
            <a:r>
              <a:rPr lang="tr-TR" sz="3200" b="1" kern="0" dirty="0">
                <a:solidFill>
                  <a:srgbClr val="000000"/>
                </a:solidFill>
                <a:latin typeface="Comic Sans MS"/>
              </a:rPr>
              <a:t>anne ve babadan genler yoluyla aldığı özelliklerdir</a:t>
            </a:r>
            <a:r>
              <a:rPr lang="tr-TR" sz="3200" b="1" kern="0" dirty="0" smtClean="0">
                <a:solidFill>
                  <a:srgbClr val="000000"/>
                </a:solidFill>
                <a:latin typeface="Comic Sans MS"/>
              </a:rPr>
              <a:t>.       </a:t>
            </a:r>
            <a:r>
              <a:rPr lang="tr-TR" sz="3200" b="1" kern="0" dirty="0">
                <a:solidFill>
                  <a:srgbClr val="000000"/>
                </a:solidFill>
                <a:latin typeface="Comic Sans MS"/>
              </a:rPr>
              <a:t>İnsanın kalıtsal yapısını, anne ve babadan 23’er tane olarak gelen 46 kromozom ve bu kromozomları oluşturan genler belirler.</a:t>
            </a:r>
          </a:p>
          <a:p>
            <a:pPr marL="68580" indent="0">
              <a:buNone/>
            </a:pP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22</a:t>
            </a:fld>
            <a:endParaRPr lang="tr-TR"/>
          </a:p>
        </p:txBody>
      </p:sp>
    </p:spTree>
    <p:extLst>
      <p:ext uri="{BB962C8B-B14F-4D97-AF65-F5344CB8AC3E}">
        <p14:creationId xmlns:p14="http://schemas.microsoft.com/office/powerpoint/2010/main" xmlns="" val="32242004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492" y="1196752"/>
            <a:ext cx="7488948" cy="4635877"/>
          </a:xfrm>
        </p:spPr>
        <p:txBody>
          <a:bodyPr>
            <a:normAutofit/>
          </a:bodyPr>
          <a:lstStyle/>
          <a:p>
            <a:pPr lvl="0" indent="-342900" fontAlgn="base">
              <a:spcAft>
                <a:spcPct val="0"/>
              </a:spcAft>
              <a:buClrTx/>
              <a:buSzTx/>
              <a:buNone/>
            </a:pPr>
            <a:r>
              <a:rPr lang="tr-TR" sz="3200" b="1" kern="0" dirty="0">
                <a:solidFill>
                  <a:schemeClr val="accent1">
                    <a:lumMod val="75000"/>
                  </a:schemeClr>
                </a:solidFill>
                <a:latin typeface="Comic Sans MS"/>
              </a:rPr>
              <a:t>GENOTİP: </a:t>
            </a:r>
            <a:r>
              <a:rPr lang="tr-TR" sz="3200" b="1" kern="0" dirty="0">
                <a:solidFill>
                  <a:srgbClr val="000000"/>
                </a:solidFill>
                <a:latin typeface="Comic Sans MS"/>
              </a:rPr>
              <a:t>Anne ve babanın katkısıyla oluşan toplam genetik yapı.</a:t>
            </a:r>
          </a:p>
          <a:p>
            <a:pPr lvl="0" indent="-342900" fontAlgn="base">
              <a:spcAft>
                <a:spcPct val="0"/>
              </a:spcAft>
              <a:buClrTx/>
              <a:buSzTx/>
              <a:buNone/>
            </a:pPr>
            <a:endParaRPr lang="tr-TR" sz="3200" b="1" kern="0" dirty="0">
              <a:solidFill>
                <a:srgbClr val="000000"/>
              </a:solidFill>
              <a:latin typeface="Comic Sans MS"/>
            </a:endParaRPr>
          </a:p>
          <a:p>
            <a:pPr lvl="0" indent="-342900" fontAlgn="base">
              <a:spcAft>
                <a:spcPct val="0"/>
              </a:spcAft>
              <a:buClrTx/>
              <a:buSzTx/>
              <a:buNone/>
            </a:pPr>
            <a:r>
              <a:rPr lang="tr-TR" sz="3200" b="1" kern="0" dirty="0">
                <a:solidFill>
                  <a:srgbClr val="703DFF"/>
                </a:solidFill>
                <a:latin typeface="Comic Sans MS"/>
              </a:rPr>
              <a:t> </a:t>
            </a:r>
            <a:r>
              <a:rPr lang="tr-TR" sz="3200" b="1" kern="0" dirty="0" smtClean="0">
                <a:solidFill>
                  <a:schemeClr val="accent3">
                    <a:lumMod val="75000"/>
                  </a:schemeClr>
                </a:solidFill>
                <a:latin typeface="Comic Sans MS"/>
              </a:rPr>
              <a:t>FENOTİP</a:t>
            </a:r>
            <a:r>
              <a:rPr lang="tr-TR" sz="3200" b="1" kern="0" dirty="0">
                <a:solidFill>
                  <a:schemeClr val="accent3">
                    <a:lumMod val="75000"/>
                  </a:schemeClr>
                </a:solidFill>
                <a:latin typeface="Comic Sans MS"/>
              </a:rPr>
              <a:t>:</a:t>
            </a:r>
            <a:r>
              <a:rPr lang="tr-TR" sz="3200" b="1" kern="0" dirty="0">
                <a:solidFill>
                  <a:srgbClr val="000000"/>
                </a:solidFill>
                <a:latin typeface="Comic Sans MS"/>
              </a:rPr>
              <a:t> İnsanın gözlenebilen özelliklerini belirtmek için kullanılan terimdir.</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23</a:t>
            </a:fld>
            <a:endParaRPr lang="tr-TR"/>
          </a:p>
        </p:txBody>
      </p:sp>
    </p:spTree>
    <p:extLst>
      <p:ext uri="{BB962C8B-B14F-4D97-AF65-F5344CB8AC3E}">
        <p14:creationId xmlns:p14="http://schemas.microsoft.com/office/powerpoint/2010/main" xmlns="" val="11906589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908720"/>
            <a:ext cx="7024744" cy="648072"/>
          </a:xfrm>
          <a:solidFill>
            <a:schemeClr val="accent1">
              <a:lumMod val="20000"/>
              <a:lumOff val="80000"/>
            </a:schemeClr>
          </a:solidFill>
          <a:ln>
            <a:solidFill>
              <a:schemeClr val="accent1">
                <a:lumMod val="50000"/>
              </a:schemeClr>
            </a:solidFill>
          </a:ln>
        </p:spPr>
        <p:txBody>
          <a:bodyPr>
            <a:normAutofit fontScale="90000"/>
          </a:bodyPr>
          <a:lstStyle/>
          <a:p>
            <a:r>
              <a:rPr lang="tr-TR" b="1" dirty="0" smtClean="0"/>
              <a:t>Çevre</a:t>
            </a:r>
            <a:endParaRPr lang="tr-TR" b="1" dirty="0"/>
          </a:p>
        </p:txBody>
      </p:sp>
      <p:sp>
        <p:nvSpPr>
          <p:cNvPr id="3" name="İçerik Yer Tutucusu 2"/>
          <p:cNvSpPr>
            <a:spLocks noGrp="1"/>
          </p:cNvSpPr>
          <p:nvPr>
            <p:ph idx="1"/>
          </p:nvPr>
        </p:nvSpPr>
        <p:spPr>
          <a:xfrm>
            <a:off x="683568" y="1700808"/>
            <a:ext cx="7704856" cy="4392488"/>
          </a:xfrm>
        </p:spPr>
        <p:txBody>
          <a:bodyPr>
            <a:normAutofit/>
          </a:bodyPr>
          <a:lstStyle/>
          <a:p>
            <a:pPr lvl="0" indent="-342900" algn="ctr" fontAlgn="base">
              <a:spcAft>
                <a:spcPct val="0"/>
              </a:spcAft>
              <a:buClrTx/>
              <a:buSzTx/>
              <a:buNone/>
            </a:pPr>
            <a:r>
              <a:rPr lang="tr-TR" sz="2800" b="1" u="sng" kern="0" dirty="0">
                <a:solidFill>
                  <a:schemeClr val="accent3">
                    <a:lumMod val="75000"/>
                  </a:schemeClr>
                </a:solidFill>
                <a:latin typeface="Comic Sans MS"/>
              </a:rPr>
              <a:t>Doğum Öncesi Faktörler</a:t>
            </a:r>
          </a:p>
          <a:p>
            <a:pPr lvl="0" indent="-342900" fontAlgn="base">
              <a:spcAft>
                <a:spcPct val="0"/>
              </a:spcAft>
              <a:buClrTx/>
              <a:buSzTx/>
              <a:buFontTx/>
              <a:buChar char="•"/>
            </a:pPr>
            <a:r>
              <a:rPr lang="tr-TR" sz="2800" b="1" kern="0" dirty="0">
                <a:solidFill>
                  <a:srgbClr val="000000"/>
                </a:solidFill>
                <a:latin typeface="Comic Sans MS"/>
              </a:rPr>
              <a:t>Annenin beslenmesi</a:t>
            </a:r>
          </a:p>
          <a:p>
            <a:pPr lvl="0" indent="-342900" fontAlgn="base">
              <a:spcAft>
                <a:spcPct val="0"/>
              </a:spcAft>
              <a:buClrTx/>
              <a:buSzTx/>
              <a:buFontTx/>
              <a:buChar char="•"/>
            </a:pPr>
            <a:r>
              <a:rPr lang="tr-TR" sz="2800" b="1" kern="0" dirty="0">
                <a:solidFill>
                  <a:srgbClr val="000000"/>
                </a:solidFill>
                <a:latin typeface="Comic Sans MS"/>
              </a:rPr>
              <a:t>Çocuğun yeterli oksijen alıp almaması</a:t>
            </a:r>
          </a:p>
          <a:p>
            <a:pPr lvl="0" indent="-342900" fontAlgn="base">
              <a:spcAft>
                <a:spcPct val="0"/>
              </a:spcAft>
              <a:buClrTx/>
              <a:buSzTx/>
              <a:buFontTx/>
              <a:buChar char="•"/>
            </a:pPr>
            <a:r>
              <a:rPr lang="tr-TR" sz="2800" b="1" kern="0" dirty="0">
                <a:solidFill>
                  <a:srgbClr val="000000"/>
                </a:solidFill>
                <a:latin typeface="Comic Sans MS"/>
              </a:rPr>
              <a:t>Anne-baba kan uyuşmazlıkları</a:t>
            </a:r>
          </a:p>
          <a:p>
            <a:pPr lvl="0" indent="-342900" fontAlgn="base">
              <a:spcAft>
                <a:spcPct val="0"/>
              </a:spcAft>
              <a:buClrTx/>
              <a:buSzTx/>
              <a:buFontTx/>
              <a:buChar char="•"/>
            </a:pPr>
            <a:r>
              <a:rPr lang="tr-TR" sz="2800" b="1" kern="0" dirty="0">
                <a:solidFill>
                  <a:srgbClr val="000000"/>
                </a:solidFill>
                <a:latin typeface="Comic Sans MS"/>
              </a:rPr>
              <a:t>Annenin aldığı ilaçlar</a:t>
            </a:r>
          </a:p>
          <a:p>
            <a:pPr lvl="0" indent="-342900" fontAlgn="base">
              <a:spcAft>
                <a:spcPct val="0"/>
              </a:spcAft>
              <a:buClrTx/>
              <a:buSzTx/>
              <a:buFontTx/>
              <a:buChar char="•"/>
            </a:pPr>
            <a:r>
              <a:rPr lang="tr-TR" sz="2800" b="1" kern="0" dirty="0">
                <a:solidFill>
                  <a:srgbClr val="000000"/>
                </a:solidFill>
                <a:latin typeface="Comic Sans MS"/>
              </a:rPr>
              <a:t>Annenin geçirdiği kazalar, düşmeler</a:t>
            </a:r>
          </a:p>
          <a:p>
            <a:pPr lvl="0" indent="-342900" fontAlgn="base">
              <a:spcAft>
                <a:spcPct val="0"/>
              </a:spcAft>
              <a:buClrTx/>
              <a:buSzTx/>
              <a:buFontTx/>
              <a:buChar char="•"/>
            </a:pPr>
            <a:r>
              <a:rPr lang="tr-TR" sz="2800" b="1" kern="0" dirty="0">
                <a:solidFill>
                  <a:srgbClr val="000000"/>
                </a:solidFill>
                <a:latin typeface="Comic Sans MS"/>
              </a:rPr>
              <a:t>Annenin psikolojik gerginlikleri</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24</a:t>
            </a:fld>
            <a:endParaRPr lang="tr-TR"/>
          </a:p>
        </p:txBody>
      </p:sp>
    </p:spTree>
    <p:extLst>
      <p:ext uri="{BB962C8B-B14F-4D97-AF65-F5344CB8AC3E}">
        <p14:creationId xmlns:p14="http://schemas.microsoft.com/office/powerpoint/2010/main" xmlns="" val="15400277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268760"/>
            <a:ext cx="7704856" cy="4563869"/>
          </a:xfrm>
        </p:spPr>
        <p:txBody>
          <a:bodyPr>
            <a:normAutofit/>
          </a:bodyPr>
          <a:lstStyle/>
          <a:p>
            <a:pPr marL="609600" lvl="0" indent="-609600" algn="ctr" fontAlgn="base">
              <a:spcAft>
                <a:spcPct val="0"/>
              </a:spcAft>
              <a:buClrTx/>
              <a:buSzTx/>
              <a:buNone/>
            </a:pPr>
            <a:r>
              <a:rPr lang="tr-TR" sz="3200" b="1" u="sng" kern="0" dirty="0">
                <a:solidFill>
                  <a:schemeClr val="accent3">
                    <a:lumMod val="75000"/>
                  </a:schemeClr>
                </a:solidFill>
                <a:latin typeface="Comic Sans MS"/>
              </a:rPr>
              <a:t>Doğum Sırası Faktörler</a:t>
            </a:r>
          </a:p>
          <a:p>
            <a:pPr marL="609600" lvl="0" indent="-609600" algn="ctr" fontAlgn="base">
              <a:spcAft>
                <a:spcPct val="0"/>
              </a:spcAft>
              <a:buClrTx/>
              <a:buSzTx/>
              <a:buNone/>
            </a:pPr>
            <a:endParaRPr lang="tr-TR" sz="3200" u="sng" kern="0" dirty="0">
              <a:solidFill>
                <a:srgbClr val="FF0000"/>
              </a:solidFill>
              <a:latin typeface="Comic Sans MS"/>
            </a:endParaRPr>
          </a:p>
          <a:p>
            <a:pPr marL="609600" lvl="0" indent="-609600" fontAlgn="base">
              <a:spcAft>
                <a:spcPct val="0"/>
              </a:spcAft>
              <a:buClrTx/>
              <a:buSzTx/>
              <a:buFontTx/>
              <a:buChar char="•"/>
            </a:pPr>
            <a:r>
              <a:rPr lang="tr-TR" sz="3200" b="1" kern="0" dirty="0">
                <a:solidFill>
                  <a:srgbClr val="000000"/>
                </a:solidFill>
                <a:latin typeface="Comic Sans MS"/>
              </a:rPr>
              <a:t>Doğum anında bebeğin başının dışarıdan sert tazyiklerle karşılaşması</a:t>
            </a:r>
          </a:p>
          <a:p>
            <a:pPr marL="609600" lvl="0" indent="-609600" fontAlgn="base">
              <a:spcAft>
                <a:spcPct val="0"/>
              </a:spcAft>
              <a:buClrTx/>
              <a:buSzTx/>
              <a:buFontTx/>
              <a:buChar char="•"/>
            </a:pPr>
            <a:r>
              <a:rPr lang="tr-TR" sz="3200" b="1" kern="0" dirty="0">
                <a:solidFill>
                  <a:srgbClr val="000000"/>
                </a:solidFill>
                <a:latin typeface="Comic Sans MS"/>
              </a:rPr>
              <a:t>Zorunlu durumlarda dikkatsizce kullanılan araç-gereçler (forseps, vakum vb.)</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25</a:t>
            </a:fld>
            <a:endParaRPr lang="tr-TR"/>
          </a:p>
        </p:txBody>
      </p:sp>
    </p:spTree>
    <p:extLst>
      <p:ext uri="{BB962C8B-B14F-4D97-AF65-F5344CB8AC3E}">
        <p14:creationId xmlns:p14="http://schemas.microsoft.com/office/powerpoint/2010/main" xmlns="" val="32037152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492" y="1052736"/>
            <a:ext cx="7344932" cy="4779893"/>
          </a:xfrm>
        </p:spPr>
        <p:txBody>
          <a:bodyPr>
            <a:normAutofit/>
          </a:bodyPr>
          <a:lstStyle/>
          <a:p>
            <a:pPr lvl="0" indent="-342900" algn="ctr" fontAlgn="base">
              <a:lnSpc>
                <a:spcPct val="80000"/>
              </a:lnSpc>
              <a:spcAft>
                <a:spcPct val="0"/>
              </a:spcAft>
              <a:buClrTx/>
              <a:buSzTx/>
              <a:buNone/>
            </a:pPr>
            <a:r>
              <a:rPr lang="tr-TR" sz="2000" b="1" u="sng" kern="0" dirty="0">
                <a:solidFill>
                  <a:schemeClr val="accent3">
                    <a:lumMod val="75000"/>
                  </a:schemeClr>
                </a:solidFill>
                <a:latin typeface="Comic Sans MS"/>
              </a:rPr>
              <a:t>Doğum Sonrası Faktörler</a:t>
            </a:r>
          </a:p>
          <a:p>
            <a:pPr lvl="0" indent="-342900" algn="ctr" fontAlgn="base">
              <a:lnSpc>
                <a:spcPct val="80000"/>
              </a:lnSpc>
              <a:spcAft>
                <a:spcPct val="0"/>
              </a:spcAft>
              <a:buClrTx/>
              <a:buSzTx/>
              <a:buNone/>
            </a:pPr>
            <a:endParaRPr lang="tr-TR" sz="2000" b="1" u="sng" kern="0" dirty="0">
              <a:solidFill>
                <a:srgbClr val="FF0000"/>
              </a:solidFill>
              <a:latin typeface="Comic Sans MS"/>
            </a:endParaRPr>
          </a:p>
          <a:p>
            <a:pPr lvl="0" indent="-342900" fontAlgn="base">
              <a:lnSpc>
                <a:spcPct val="80000"/>
              </a:lnSpc>
              <a:spcAft>
                <a:spcPct val="0"/>
              </a:spcAft>
              <a:buClrTx/>
              <a:buSzTx/>
              <a:buFontTx/>
              <a:buChar char="•"/>
            </a:pPr>
            <a:r>
              <a:rPr lang="tr-TR" sz="2000" b="1" kern="0" dirty="0">
                <a:solidFill>
                  <a:srgbClr val="000000"/>
                </a:solidFill>
                <a:latin typeface="Comic Sans MS"/>
              </a:rPr>
              <a:t>İlk yaşantılar</a:t>
            </a:r>
          </a:p>
          <a:p>
            <a:pPr lvl="0" indent="-342900" fontAlgn="base">
              <a:lnSpc>
                <a:spcPct val="80000"/>
              </a:lnSpc>
              <a:spcAft>
                <a:spcPct val="0"/>
              </a:spcAft>
              <a:buClrTx/>
              <a:buSzTx/>
              <a:buFontTx/>
              <a:buChar char="•"/>
            </a:pPr>
            <a:r>
              <a:rPr lang="tr-TR" sz="2000" b="1" kern="0" dirty="0">
                <a:solidFill>
                  <a:srgbClr val="000000"/>
                </a:solidFill>
                <a:latin typeface="Comic Sans MS"/>
              </a:rPr>
              <a:t>Çevre uyarıcıları</a:t>
            </a:r>
          </a:p>
          <a:p>
            <a:pPr lvl="0" indent="-342900" fontAlgn="base">
              <a:lnSpc>
                <a:spcPct val="80000"/>
              </a:lnSpc>
              <a:spcAft>
                <a:spcPct val="0"/>
              </a:spcAft>
              <a:buClrTx/>
              <a:buSzTx/>
              <a:buFontTx/>
              <a:buChar char="•"/>
            </a:pPr>
            <a:r>
              <a:rPr lang="tr-TR" sz="2000" b="1" kern="0" dirty="0">
                <a:solidFill>
                  <a:srgbClr val="000000"/>
                </a:solidFill>
                <a:latin typeface="Comic Sans MS"/>
              </a:rPr>
              <a:t>Beslenme</a:t>
            </a:r>
          </a:p>
          <a:p>
            <a:pPr lvl="0" indent="-342900" fontAlgn="base">
              <a:lnSpc>
                <a:spcPct val="80000"/>
              </a:lnSpc>
              <a:spcAft>
                <a:spcPct val="0"/>
              </a:spcAft>
              <a:buClrTx/>
              <a:buSzTx/>
              <a:buFontTx/>
              <a:buChar char="•"/>
            </a:pPr>
            <a:r>
              <a:rPr lang="tr-TR" sz="2000" b="1" kern="0" dirty="0" smtClean="0">
                <a:solidFill>
                  <a:srgbClr val="000000"/>
                </a:solidFill>
                <a:latin typeface="Comic Sans MS"/>
              </a:rPr>
              <a:t>Hastalıklar </a:t>
            </a:r>
            <a:r>
              <a:rPr lang="tr-TR" sz="2000" b="1" kern="0" dirty="0">
                <a:solidFill>
                  <a:srgbClr val="000000"/>
                </a:solidFill>
                <a:latin typeface="Comic Sans MS"/>
              </a:rPr>
              <a:t>ve kazalar</a:t>
            </a:r>
          </a:p>
          <a:p>
            <a:pPr lvl="0" indent="-342900" fontAlgn="base">
              <a:lnSpc>
                <a:spcPct val="80000"/>
              </a:lnSpc>
              <a:spcAft>
                <a:spcPct val="0"/>
              </a:spcAft>
              <a:buClrTx/>
              <a:buSzTx/>
              <a:buFontTx/>
              <a:buChar char="•"/>
            </a:pPr>
            <a:r>
              <a:rPr lang="tr-TR" sz="2000" b="1" kern="0" dirty="0" smtClean="0">
                <a:solidFill>
                  <a:srgbClr val="000000"/>
                </a:solidFill>
                <a:latin typeface="Comic Sans MS"/>
              </a:rPr>
              <a:t>İklim </a:t>
            </a:r>
            <a:r>
              <a:rPr lang="tr-TR" sz="2000" b="1" kern="0" dirty="0">
                <a:solidFill>
                  <a:srgbClr val="000000"/>
                </a:solidFill>
                <a:latin typeface="Comic Sans MS"/>
              </a:rPr>
              <a:t>ve mevsimler</a:t>
            </a:r>
          </a:p>
          <a:p>
            <a:pPr lvl="0" indent="-342900" fontAlgn="base">
              <a:lnSpc>
                <a:spcPct val="80000"/>
              </a:lnSpc>
              <a:spcAft>
                <a:spcPct val="0"/>
              </a:spcAft>
              <a:buClrTx/>
              <a:buSzTx/>
              <a:buFontTx/>
              <a:buChar char="•"/>
            </a:pPr>
            <a:r>
              <a:rPr lang="tr-TR" sz="2000" b="1" kern="0" dirty="0">
                <a:solidFill>
                  <a:srgbClr val="000000"/>
                </a:solidFill>
                <a:latin typeface="Comic Sans MS"/>
              </a:rPr>
              <a:t>Anne-çocuk ilişkisi</a:t>
            </a:r>
          </a:p>
          <a:p>
            <a:pPr lvl="0" indent="-342900" fontAlgn="base">
              <a:lnSpc>
                <a:spcPct val="80000"/>
              </a:lnSpc>
              <a:spcAft>
                <a:spcPct val="0"/>
              </a:spcAft>
              <a:buClrTx/>
              <a:buSzTx/>
              <a:buFontTx/>
              <a:buChar char="•"/>
            </a:pPr>
            <a:r>
              <a:rPr lang="tr-TR" sz="2000" b="1" kern="0" dirty="0">
                <a:solidFill>
                  <a:srgbClr val="000000"/>
                </a:solidFill>
                <a:latin typeface="Comic Sans MS"/>
              </a:rPr>
              <a:t>Anne-babanın çocuğun davranışlarına karşı tutumları</a:t>
            </a:r>
          </a:p>
          <a:p>
            <a:pPr lvl="0" indent="-342900" fontAlgn="base">
              <a:lnSpc>
                <a:spcPct val="80000"/>
              </a:lnSpc>
              <a:spcAft>
                <a:spcPct val="0"/>
              </a:spcAft>
              <a:buClrTx/>
              <a:buSzTx/>
              <a:buFontTx/>
              <a:buChar char="•"/>
            </a:pPr>
            <a:r>
              <a:rPr lang="tr-TR" sz="2000" b="1" kern="0" dirty="0">
                <a:solidFill>
                  <a:srgbClr val="000000"/>
                </a:solidFill>
                <a:latin typeface="Comic Sans MS"/>
              </a:rPr>
              <a:t>Çocukların doğuş sırası</a:t>
            </a:r>
          </a:p>
          <a:p>
            <a:pPr lvl="0" indent="-342900" fontAlgn="base">
              <a:lnSpc>
                <a:spcPct val="80000"/>
              </a:lnSpc>
              <a:spcAft>
                <a:spcPct val="0"/>
              </a:spcAft>
              <a:buClrTx/>
              <a:buSzTx/>
              <a:buFontTx/>
              <a:buChar char="•"/>
            </a:pPr>
            <a:r>
              <a:rPr lang="tr-TR" sz="2000" b="1" kern="0" dirty="0">
                <a:solidFill>
                  <a:srgbClr val="000000"/>
                </a:solidFill>
                <a:latin typeface="Comic Sans MS"/>
              </a:rPr>
              <a:t>Akran grupları</a:t>
            </a:r>
          </a:p>
          <a:p>
            <a:pPr lvl="0" indent="-342900" fontAlgn="base">
              <a:lnSpc>
                <a:spcPct val="80000"/>
              </a:lnSpc>
              <a:spcAft>
                <a:spcPct val="0"/>
              </a:spcAft>
              <a:buClrTx/>
              <a:buSzTx/>
              <a:buFontTx/>
              <a:buChar char="•"/>
            </a:pPr>
            <a:r>
              <a:rPr lang="tr-TR" sz="2000" b="1" kern="0" dirty="0">
                <a:solidFill>
                  <a:srgbClr val="000000"/>
                </a:solidFill>
                <a:latin typeface="Comic Sans MS"/>
              </a:rPr>
              <a:t>Sosyal ve ekonomik düzey</a:t>
            </a:r>
          </a:p>
          <a:p>
            <a:pPr lvl="0" indent="-342900" fontAlgn="base">
              <a:lnSpc>
                <a:spcPct val="80000"/>
              </a:lnSpc>
              <a:spcAft>
                <a:spcPct val="0"/>
              </a:spcAft>
              <a:buClrTx/>
              <a:buSzTx/>
              <a:buFontTx/>
              <a:buChar char="•"/>
            </a:pPr>
            <a:r>
              <a:rPr lang="tr-TR" sz="2000" b="1" kern="0" dirty="0">
                <a:solidFill>
                  <a:srgbClr val="000000"/>
                </a:solidFill>
                <a:latin typeface="Comic Sans MS"/>
              </a:rPr>
              <a:t>Kitle iletişim araçlarının etkileri</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26</a:t>
            </a:fld>
            <a:endParaRPr lang="tr-TR"/>
          </a:p>
        </p:txBody>
      </p:sp>
    </p:spTree>
    <p:extLst>
      <p:ext uri="{BB962C8B-B14F-4D97-AF65-F5344CB8AC3E}">
        <p14:creationId xmlns:p14="http://schemas.microsoft.com/office/powerpoint/2010/main" xmlns="" val="27726962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492" y="1268760"/>
            <a:ext cx="6777317" cy="4563869"/>
          </a:xfrm>
        </p:spPr>
        <p:txBody>
          <a:bodyPr/>
          <a:lstStyle/>
          <a:p>
            <a:pPr marL="0" lvl="0" indent="0" fontAlgn="base">
              <a:spcAft>
                <a:spcPct val="0"/>
              </a:spcAft>
              <a:buNone/>
            </a:pPr>
            <a:endParaRPr lang="tr-TR" kern="0" dirty="0" smtClean="0">
              <a:solidFill>
                <a:srgbClr val="000000"/>
              </a:solidFill>
              <a:latin typeface="Comic Sans MS"/>
            </a:endParaRPr>
          </a:p>
          <a:p>
            <a:pPr marL="0" lvl="0" indent="0" fontAlgn="base">
              <a:spcAft>
                <a:spcPct val="0"/>
              </a:spcAft>
              <a:buNone/>
            </a:pPr>
            <a:r>
              <a:rPr lang="tr-TR" sz="3600" b="1" kern="0" dirty="0" smtClean="0">
                <a:solidFill>
                  <a:srgbClr val="000000"/>
                </a:solidFill>
                <a:latin typeface="Comic Sans MS"/>
              </a:rPr>
              <a:t>Erken </a:t>
            </a:r>
            <a:r>
              <a:rPr lang="tr-TR" sz="3600" b="1" kern="0" dirty="0">
                <a:solidFill>
                  <a:srgbClr val="000000"/>
                </a:solidFill>
                <a:latin typeface="Comic Sans MS"/>
              </a:rPr>
              <a:t>çocukluk dönemi, 0-8 yaş dönemini kapsar.</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3</a:t>
            </a:fld>
            <a:endParaRPr lang="tr-TR"/>
          </a:p>
        </p:txBody>
      </p:sp>
    </p:spTree>
    <p:extLst>
      <p:ext uri="{BB962C8B-B14F-4D97-AF65-F5344CB8AC3E}">
        <p14:creationId xmlns:p14="http://schemas.microsoft.com/office/powerpoint/2010/main" xmlns="" val="2607110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908720"/>
            <a:ext cx="7632848" cy="4923909"/>
          </a:xfrm>
        </p:spPr>
        <p:txBody>
          <a:bodyPr>
            <a:normAutofit/>
          </a:bodyPr>
          <a:lstStyle/>
          <a:p>
            <a:pPr lvl="0" indent="-342900" fontAlgn="base">
              <a:spcAft>
                <a:spcPct val="0"/>
              </a:spcAft>
              <a:buClrTx/>
              <a:buSzTx/>
              <a:buNone/>
            </a:pPr>
            <a:r>
              <a:rPr lang="tr-TR" sz="3200" b="1" kern="0" dirty="0" smtClean="0">
                <a:solidFill>
                  <a:srgbClr val="000000"/>
                </a:solidFill>
                <a:latin typeface="Comic Sans MS"/>
              </a:rPr>
              <a:t>    </a:t>
            </a:r>
          </a:p>
          <a:p>
            <a:pPr lvl="0" indent="-342900" fontAlgn="base">
              <a:spcAft>
                <a:spcPct val="0"/>
              </a:spcAft>
              <a:buClrTx/>
              <a:buSzTx/>
              <a:buNone/>
            </a:pPr>
            <a:r>
              <a:rPr lang="tr-TR" sz="3200" b="1" kern="0" dirty="0">
                <a:solidFill>
                  <a:srgbClr val="000000"/>
                </a:solidFill>
                <a:latin typeface="Comic Sans MS"/>
              </a:rPr>
              <a:t> </a:t>
            </a:r>
            <a:r>
              <a:rPr lang="tr-TR" sz="3200" b="1" kern="0" dirty="0" smtClean="0">
                <a:solidFill>
                  <a:srgbClr val="000000"/>
                </a:solidFill>
                <a:latin typeface="Comic Sans MS"/>
              </a:rPr>
              <a:t>   </a:t>
            </a:r>
            <a:r>
              <a:rPr lang="tr-TR" sz="3600" b="1" kern="0" dirty="0" smtClean="0">
                <a:solidFill>
                  <a:schemeClr val="accent1">
                    <a:lumMod val="50000"/>
                  </a:schemeClr>
                </a:solidFill>
                <a:latin typeface="Comic Sans MS"/>
              </a:rPr>
              <a:t>Gelişim</a:t>
            </a:r>
          </a:p>
          <a:p>
            <a:pPr lvl="0" indent="-342900" fontAlgn="base">
              <a:spcAft>
                <a:spcPct val="0"/>
              </a:spcAft>
              <a:buClrTx/>
              <a:buSzTx/>
              <a:buNone/>
            </a:pPr>
            <a:r>
              <a:rPr lang="tr-TR" sz="3200" b="1" kern="0" dirty="0">
                <a:solidFill>
                  <a:srgbClr val="000000"/>
                </a:solidFill>
                <a:latin typeface="Comic Sans MS"/>
              </a:rPr>
              <a:t> </a:t>
            </a:r>
            <a:r>
              <a:rPr lang="tr-TR" sz="3200" b="1" kern="0" dirty="0" smtClean="0">
                <a:solidFill>
                  <a:srgbClr val="000000"/>
                </a:solidFill>
                <a:latin typeface="Comic Sans MS"/>
              </a:rPr>
              <a:t>   Organizmanın </a:t>
            </a:r>
            <a:r>
              <a:rPr lang="tr-TR" sz="3200" b="1" kern="0" dirty="0">
                <a:solidFill>
                  <a:srgbClr val="000000"/>
                </a:solidFill>
                <a:latin typeface="Comic Sans MS"/>
              </a:rPr>
              <a:t>döllenmeden başlayarak </a:t>
            </a:r>
            <a:r>
              <a:rPr lang="tr-TR" sz="3200" b="1" kern="0" dirty="0">
                <a:solidFill>
                  <a:srgbClr val="FFB800"/>
                </a:solidFill>
                <a:latin typeface="Comic Sans MS"/>
              </a:rPr>
              <a:t>bedensel</a:t>
            </a:r>
            <a:r>
              <a:rPr lang="tr-TR" sz="3200" b="1" kern="0" dirty="0">
                <a:solidFill>
                  <a:srgbClr val="000000"/>
                </a:solidFill>
                <a:latin typeface="Comic Sans MS"/>
              </a:rPr>
              <a:t>, </a:t>
            </a:r>
            <a:r>
              <a:rPr lang="tr-TR" sz="3200" b="1" kern="0" dirty="0">
                <a:solidFill>
                  <a:srgbClr val="00B200"/>
                </a:solidFill>
                <a:latin typeface="Comic Sans MS"/>
              </a:rPr>
              <a:t>zihinsel</a:t>
            </a:r>
            <a:r>
              <a:rPr lang="tr-TR" sz="3200" b="1" kern="0" dirty="0">
                <a:solidFill>
                  <a:srgbClr val="000000"/>
                </a:solidFill>
                <a:latin typeface="Comic Sans MS"/>
              </a:rPr>
              <a:t>, </a:t>
            </a:r>
            <a:r>
              <a:rPr lang="tr-TR" sz="3200" b="1" kern="0" dirty="0">
                <a:solidFill>
                  <a:srgbClr val="FF33CC"/>
                </a:solidFill>
                <a:latin typeface="Comic Sans MS"/>
              </a:rPr>
              <a:t>dil</a:t>
            </a:r>
            <a:r>
              <a:rPr lang="tr-TR" sz="3200" b="1" kern="0" dirty="0">
                <a:solidFill>
                  <a:srgbClr val="000000"/>
                </a:solidFill>
                <a:latin typeface="Comic Sans MS"/>
              </a:rPr>
              <a:t>, </a:t>
            </a:r>
            <a:r>
              <a:rPr lang="tr-TR" sz="3200" b="1" kern="0" dirty="0">
                <a:solidFill>
                  <a:srgbClr val="6600CC"/>
                </a:solidFill>
                <a:latin typeface="Comic Sans MS"/>
              </a:rPr>
              <a:t>duygusal</a:t>
            </a:r>
            <a:r>
              <a:rPr lang="tr-TR" sz="3200" b="1" kern="0" dirty="0">
                <a:solidFill>
                  <a:srgbClr val="000000"/>
                </a:solidFill>
                <a:latin typeface="Comic Sans MS"/>
              </a:rPr>
              <a:t> ve </a:t>
            </a:r>
            <a:r>
              <a:rPr lang="tr-TR" sz="3200" b="1" kern="0" dirty="0">
                <a:solidFill>
                  <a:srgbClr val="0033CC"/>
                </a:solidFill>
                <a:latin typeface="Comic Sans MS"/>
              </a:rPr>
              <a:t>sosyal</a:t>
            </a:r>
            <a:r>
              <a:rPr lang="tr-TR" sz="3200" b="1" kern="0" dirty="0">
                <a:solidFill>
                  <a:srgbClr val="00FF00"/>
                </a:solidFill>
                <a:latin typeface="Comic Sans MS"/>
              </a:rPr>
              <a:t> </a:t>
            </a:r>
            <a:r>
              <a:rPr lang="tr-TR" sz="3200" b="1" kern="0" dirty="0">
                <a:solidFill>
                  <a:srgbClr val="000000"/>
                </a:solidFill>
                <a:latin typeface="Comic Sans MS"/>
              </a:rPr>
              <a:t>yönden, belli koşulları olan, en son aşamasına ulaşıncaya kadar sürekli ilerleme kaydeden </a:t>
            </a:r>
            <a:r>
              <a:rPr lang="tr-TR" sz="3200" b="1" kern="0" dirty="0">
                <a:solidFill>
                  <a:srgbClr val="FF0000"/>
                </a:solidFill>
                <a:latin typeface="Comic Sans MS"/>
              </a:rPr>
              <a:t>değişimidir</a:t>
            </a:r>
            <a:r>
              <a:rPr lang="tr-TR" sz="3200" b="1" kern="0" dirty="0">
                <a:solidFill>
                  <a:srgbClr val="000000"/>
                </a:solidFill>
                <a:latin typeface="Comic Sans MS"/>
              </a:rPr>
              <a:t>. </a:t>
            </a:r>
            <a:r>
              <a:rPr lang="tr-TR" sz="3200" b="1" kern="0" dirty="0" smtClean="0">
                <a:solidFill>
                  <a:srgbClr val="000000"/>
                </a:solidFill>
                <a:latin typeface="Comic Sans MS"/>
              </a:rPr>
              <a:t>Gelişim bir süreçtir.</a:t>
            </a:r>
            <a:endParaRPr lang="tr-TR" sz="3200" b="1" kern="0" dirty="0">
              <a:solidFill>
                <a:srgbClr val="000000"/>
              </a:solidFill>
              <a:latin typeface="Comic Sans MS"/>
            </a:endParaRP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4</a:t>
            </a:fld>
            <a:endParaRPr lang="tr-TR"/>
          </a:p>
        </p:txBody>
      </p:sp>
    </p:spTree>
    <p:extLst>
      <p:ext uri="{BB962C8B-B14F-4D97-AF65-F5344CB8AC3E}">
        <p14:creationId xmlns:p14="http://schemas.microsoft.com/office/powerpoint/2010/main" xmlns="" val="18640313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5</a:t>
            </a:fld>
            <a:endParaRPr lang="tr-T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xmlns="" val="461003650"/>
              </p:ext>
            </p:extLst>
          </p:nvPr>
        </p:nvGraphicFramePr>
        <p:xfrm>
          <a:off x="1042988" y="2324100"/>
          <a:ext cx="6777037" cy="3508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Metin kutusu 7"/>
          <p:cNvSpPr txBox="1"/>
          <p:nvPr/>
        </p:nvSpPr>
        <p:spPr>
          <a:xfrm rot="20416249">
            <a:off x="578216" y="1138329"/>
            <a:ext cx="4032448" cy="646331"/>
          </a:xfrm>
          <a:prstGeom prst="rect">
            <a:avLst/>
          </a:prstGeom>
          <a:noFill/>
        </p:spPr>
        <p:txBody>
          <a:bodyPr wrap="square" rtlCol="0">
            <a:spAutoFit/>
          </a:bodyPr>
          <a:lstStyle/>
          <a:p>
            <a:pPr algn="ctr"/>
            <a:r>
              <a:rPr lang="tr-TR" sz="3600" b="1" dirty="0" smtClean="0">
                <a:solidFill>
                  <a:schemeClr val="accent1">
                    <a:lumMod val="50000"/>
                  </a:schemeClr>
                </a:solidFill>
              </a:rPr>
              <a:t>Gelişme</a:t>
            </a:r>
            <a:endParaRPr lang="tr-TR" sz="3600" b="1" dirty="0">
              <a:solidFill>
                <a:schemeClr val="accent1">
                  <a:lumMod val="50000"/>
                </a:schemeClr>
              </a:solidFill>
            </a:endParaRPr>
          </a:p>
        </p:txBody>
      </p:sp>
    </p:spTree>
    <p:extLst>
      <p:ext uri="{BB962C8B-B14F-4D97-AF65-F5344CB8AC3E}">
        <p14:creationId xmlns:p14="http://schemas.microsoft.com/office/powerpoint/2010/main" xmlns="" val="869876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mph" presetSubtype="0" fill="hold" grpId="0" nodeType="clickEffect">
                                  <p:stCondLst>
                                    <p:cond delay="0"/>
                                  </p:stCondLst>
                                  <p:childTnLst>
                                    <p:animClr clrSpc="hsl" dir="cw">
                                      <p:cBhvr override="childStyle">
                                        <p:cTn id="6" dur="500" fill="hold"/>
                                        <p:tgtEl>
                                          <p:spTgt spid="7">
                                            <p:graphicEl>
                                              <a:dgm id="{17A18085-FF47-4248-A25C-5F12BF036456}"/>
                                            </p:graphicEl>
                                          </p:spTgt>
                                        </p:tgtEl>
                                        <p:attrNameLst>
                                          <p:attrName>style.color</p:attrName>
                                        </p:attrNameLst>
                                      </p:cBhvr>
                                      <p:by>
                                        <p:hsl h="0" s="12549" l="25098"/>
                                      </p:by>
                                    </p:animClr>
                                    <p:animClr clrSpc="hsl" dir="cw">
                                      <p:cBhvr>
                                        <p:cTn id="7" dur="500" fill="hold"/>
                                        <p:tgtEl>
                                          <p:spTgt spid="7">
                                            <p:graphicEl>
                                              <a:dgm id="{17A18085-FF47-4248-A25C-5F12BF036456}"/>
                                            </p:graphicEl>
                                          </p:spTgt>
                                        </p:tgtEl>
                                        <p:attrNameLst>
                                          <p:attrName>fillcolor</p:attrName>
                                        </p:attrNameLst>
                                      </p:cBhvr>
                                      <p:by>
                                        <p:hsl h="0" s="12549" l="25098"/>
                                      </p:by>
                                    </p:animClr>
                                    <p:animClr clrSpc="hsl" dir="cw">
                                      <p:cBhvr>
                                        <p:cTn id="8" dur="500" fill="hold"/>
                                        <p:tgtEl>
                                          <p:spTgt spid="7">
                                            <p:graphicEl>
                                              <a:dgm id="{17A18085-FF47-4248-A25C-5F12BF036456}"/>
                                            </p:graphicEl>
                                          </p:spTgt>
                                        </p:tgtEl>
                                        <p:attrNameLst>
                                          <p:attrName>stroke.color</p:attrName>
                                        </p:attrNameLst>
                                      </p:cBhvr>
                                      <p:by>
                                        <p:hsl h="0" s="12549" l="25098"/>
                                      </p:by>
                                    </p:animClr>
                                    <p:set>
                                      <p:cBhvr>
                                        <p:cTn id="9" dur="500" fill="hold"/>
                                        <p:tgtEl>
                                          <p:spTgt spid="7">
                                            <p:graphicEl>
                                              <a:dgm id="{17A18085-FF47-4248-A25C-5F12BF036456}"/>
                                            </p:graphicEl>
                                          </p:spTgt>
                                        </p:tgtEl>
                                        <p:attrNameLst>
                                          <p:attrName>fill.type</p:attrName>
                                        </p:attrNameLst>
                                      </p:cBhvr>
                                      <p:to>
                                        <p:strVal val="solid"/>
                                      </p:to>
                                    </p:set>
                                  </p:childTnLst>
                                </p:cTn>
                              </p:par>
                              <p:par>
                                <p:cTn id="10" presetID="30" presetClass="emph" presetSubtype="0" fill="hold" grpId="0" nodeType="withEffect">
                                  <p:stCondLst>
                                    <p:cond delay="0"/>
                                  </p:stCondLst>
                                  <p:childTnLst>
                                    <p:animClr clrSpc="hsl" dir="cw">
                                      <p:cBhvr override="childStyle">
                                        <p:cTn id="11" dur="500" fill="hold"/>
                                        <p:tgtEl>
                                          <p:spTgt spid="7">
                                            <p:graphicEl>
                                              <a:dgm id="{C92E5E40-E544-42B2-A97A-1447D1D7FC49}"/>
                                            </p:graphicEl>
                                          </p:spTgt>
                                        </p:tgtEl>
                                        <p:attrNameLst>
                                          <p:attrName>style.color</p:attrName>
                                        </p:attrNameLst>
                                      </p:cBhvr>
                                      <p:by>
                                        <p:hsl h="0" s="12549" l="25098"/>
                                      </p:by>
                                    </p:animClr>
                                    <p:animClr clrSpc="hsl" dir="cw">
                                      <p:cBhvr>
                                        <p:cTn id="12" dur="500" fill="hold"/>
                                        <p:tgtEl>
                                          <p:spTgt spid="7">
                                            <p:graphicEl>
                                              <a:dgm id="{C92E5E40-E544-42B2-A97A-1447D1D7FC49}"/>
                                            </p:graphicEl>
                                          </p:spTgt>
                                        </p:tgtEl>
                                        <p:attrNameLst>
                                          <p:attrName>fillcolor</p:attrName>
                                        </p:attrNameLst>
                                      </p:cBhvr>
                                      <p:by>
                                        <p:hsl h="0" s="12549" l="25098"/>
                                      </p:by>
                                    </p:animClr>
                                    <p:animClr clrSpc="hsl" dir="cw">
                                      <p:cBhvr>
                                        <p:cTn id="13" dur="500" fill="hold"/>
                                        <p:tgtEl>
                                          <p:spTgt spid="7">
                                            <p:graphicEl>
                                              <a:dgm id="{C92E5E40-E544-42B2-A97A-1447D1D7FC49}"/>
                                            </p:graphicEl>
                                          </p:spTgt>
                                        </p:tgtEl>
                                        <p:attrNameLst>
                                          <p:attrName>stroke.color</p:attrName>
                                        </p:attrNameLst>
                                      </p:cBhvr>
                                      <p:by>
                                        <p:hsl h="0" s="12549" l="25098"/>
                                      </p:by>
                                    </p:animClr>
                                    <p:set>
                                      <p:cBhvr>
                                        <p:cTn id="14" dur="500" fill="hold"/>
                                        <p:tgtEl>
                                          <p:spTgt spid="7">
                                            <p:graphicEl>
                                              <a:dgm id="{C92E5E40-E544-42B2-A97A-1447D1D7FC49}"/>
                                            </p:graphicEl>
                                          </p:spTgt>
                                        </p:tgtEl>
                                        <p:attrNameLst>
                                          <p:attrName>fill.type</p:attrName>
                                        </p:attrNameLst>
                                      </p:cBhvr>
                                      <p:to>
                                        <p:strVal val="solid"/>
                                      </p:to>
                                    </p:set>
                                  </p:childTnLst>
                                </p:cTn>
                              </p:par>
                              <p:par>
                                <p:cTn id="15" presetID="30" presetClass="emph" presetSubtype="0" fill="hold" grpId="0" nodeType="withEffect">
                                  <p:stCondLst>
                                    <p:cond delay="0"/>
                                  </p:stCondLst>
                                  <p:childTnLst>
                                    <p:animClr clrSpc="hsl" dir="cw">
                                      <p:cBhvr override="childStyle">
                                        <p:cTn id="16" dur="500" fill="hold"/>
                                        <p:tgtEl>
                                          <p:spTgt spid="7">
                                            <p:graphicEl>
                                              <a:dgm id="{2C1CB7EA-0625-45D1-BC42-5DE6E1809201}"/>
                                            </p:graphicEl>
                                          </p:spTgt>
                                        </p:tgtEl>
                                        <p:attrNameLst>
                                          <p:attrName>style.color</p:attrName>
                                        </p:attrNameLst>
                                      </p:cBhvr>
                                      <p:by>
                                        <p:hsl h="0" s="12549" l="25098"/>
                                      </p:by>
                                    </p:animClr>
                                    <p:animClr clrSpc="hsl" dir="cw">
                                      <p:cBhvr>
                                        <p:cTn id="17" dur="500" fill="hold"/>
                                        <p:tgtEl>
                                          <p:spTgt spid="7">
                                            <p:graphicEl>
                                              <a:dgm id="{2C1CB7EA-0625-45D1-BC42-5DE6E1809201}"/>
                                            </p:graphicEl>
                                          </p:spTgt>
                                        </p:tgtEl>
                                        <p:attrNameLst>
                                          <p:attrName>fillcolor</p:attrName>
                                        </p:attrNameLst>
                                      </p:cBhvr>
                                      <p:by>
                                        <p:hsl h="0" s="12549" l="25098"/>
                                      </p:by>
                                    </p:animClr>
                                    <p:animClr clrSpc="hsl" dir="cw">
                                      <p:cBhvr>
                                        <p:cTn id="18" dur="500" fill="hold"/>
                                        <p:tgtEl>
                                          <p:spTgt spid="7">
                                            <p:graphicEl>
                                              <a:dgm id="{2C1CB7EA-0625-45D1-BC42-5DE6E1809201}"/>
                                            </p:graphicEl>
                                          </p:spTgt>
                                        </p:tgtEl>
                                        <p:attrNameLst>
                                          <p:attrName>stroke.color</p:attrName>
                                        </p:attrNameLst>
                                      </p:cBhvr>
                                      <p:by>
                                        <p:hsl h="0" s="12549" l="25098"/>
                                      </p:by>
                                    </p:animClr>
                                    <p:set>
                                      <p:cBhvr>
                                        <p:cTn id="19" dur="500" fill="hold"/>
                                        <p:tgtEl>
                                          <p:spTgt spid="7">
                                            <p:graphicEl>
                                              <a:dgm id="{2C1CB7EA-0625-45D1-BC42-5DE6E1809201}"/>
                                            </p:graphic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accent1">
                    <a:lumMod val="50000"/>
                  </a:schemeClr>
                </a:solidFill>
              </a:rPr>
              <a:t>Büyüme</a:t>
            </a:r>
            <a:endParaRPr lang="tr-TR" b="1" dirty="0">
              <a:solidFill>
                <a:schemeClr val="accent1">
                  <a:lumMod val="50000"/>
                </a:schemeClr>
              </a:solidFill>
            </a:endParaRPr>
          </a:p>
        </p:txBody>
      </p:sp>
      <p:sp>
        <p:nvSpPr>
          <p:cNvPr id="3" name="İçerik Yer Tutucusu 2"/>
          <p:cNvSpPr>
            <a:spLocks noGrp="1"/>
          </p:cNvSpPr>
          <p:nvPr>
            <p:ph idx="1"/>
          </p:nvPr>
        </p:nvSpPr>
        <p:spPr>
          <a:xfrm>
            <a:off x="755576" y="2323652"/>
            <a:ext cx="7560840" cy="3508977"/>
          </a:xfrm>
        </p:spPr>
        <p:txBody>
          <a:bodyPr/>
          <a:lstStyle/>
          <a:p>
            <a:pPr lvl="0" indent="-342900" fontAlgn="base">
              <a:spcAft>
                <a:spcPct val="0"/>
              </a:spcAft>
              <a:buClrTx/>
              <a:buSzTx/>
              <a:buNone/>
            </a:pPr>
            <a:r>
              <a:rPr lang="tr-TR" sz="3200" kern="0" dirty="0" smtClean="0">
                <a:solidFill>
                  <a:srgbClr val="000000"/>
                </a:solidFill>
                <a:latin typeface="Comic Sans MS"/>
              </a:rPr>
              <a:t>     </a:t>
            </a:r>
            <a:r>
              <a:rPr lang="tr-TR" sz="3200" b="1" kern="0" dirty="0" smtClean="0">
                <a:solidFill>
                  <a:srgbClr val="000000"/>
                </a:solidFill>
                <a:latin typeface="Comic Sans MS"/>
              </a:rPr>
              <a:t>Bir </a:t>
            </a:r>
            <a:r>
              <a:rPr lang="tr-TR" sz="3200" b="1" kern="0" dirty="0">
                <a:solidFill>
                  <a:srgbClr val="000000"/>
                </a:solidFill>
                <a:latin typeface="Comic Sans MS"/>
              </a:rPr>
              <a:t>çocuğun vücut ağırlığı ve boyunun ölçülebilen artışıdır</a:t>
            </a:r>
            <a:r>
              <a:rPr lang="tr-TR" sz="3200" b="1" kern="0" dirty="0" smtClean="0">
                <a:solidFill>
                  <a:srgbClr val="000000"/>
                </a:solidFill>
                <a:latin typeface="Comic Sans MS"/>
              </a:rPr>
              <a:t>.</a:t>
            </a:r>
            <a:r>
              <a:rPr lang="tr-TR" sz="3200" b="1" kern="0" dirty="0">
                <a:solidFill>
                  <a:srgbClr val="000000"/>
                </a:solidFill>
                <a:latin typeface="Comic Sans MS"/>
              </a:rPr>
              <a:t> Büyümenin en hızlı seyrettiği dönemler </a:t>
            </a:r>
            <a:r>
              <a:rPr lang="tr-TR" sz="3200" b="1" kern="0" dirty="0" err="1">
                <a:solidFill>
                  <a:srgbClr val="FF0000"/>
                </a:solidFill>
                <a:latin typeface="Comic Sans MS"/>
              </a:rPr>
              <a:t>intra-uterin</a:t>
            </a:r>
            <a:r>
              <a:rPr lang="tr-TR" sz="3200" b="1" kern="0" dirty="0">
                <a:solidFill>
                  <a:srgbClr val="FF0000"/>
                </a:solidFill>
                <a:latin typeface="Comic Sans MS"/>
              </a:rPr>
              <a:t> yaşamın son ayları</a:t>
            </a:r>
            <a:r>
              <a:rPr lang="tr-TR" sz="3200" b="1" kern="0" dirty="0">
                <a:solidFill>
                  <a:srgbClr val="000000"/>
                </a:solidFill>
                <a:latin typeface="Comic Sans MS"/>
              </a:rPr>
              <a:t> ve doğumdan sonra da </a:t>
            </a:r>
            <a:r>
              <a:rPr lang="tr-TR" sz="3200" b="1" kern="0" dirty="0">
                <a:solidFill>
                  <a:srgbClr val="FF0000"/>
                </a:solidFill>
                <a:latin typeface="Comic Sans MS"/>
              </a:rPr>
              <a:t>ergenlik çağında</a:t>
            </a:r>
            <a:r>
              <a:rPr lang="tr-TR" sz="3200" b="1" kern="0" dirty="0">
                <a:solidFill>
                  <a:srgbClr val="000000"/>
                </a:solidFill>
                <a:latin typeface="Comic Sans MS"/>
              </a:rPr>
              <a:t> görülür.</a:t>
            </a:r>
          </a:p>
          <a:p>
            <a:pPr marL="68580" indent="0">
              <a:buNone/>
            </a:pPr>
            <a:endParaRPr lang="tr-TR" b="1"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6</a:t>
            </a:fld>
            <a:endParaRPr lang="tr-TR"/>
          </a:p>
        </p:txBody>
      </p:sp>
    </p:spTree>
    <p:extLst>
      <p:ext uri="{BB962C8B-B14F-4D97-AF65-F5344CB8AC3E}">
        <p14:creationId xmlns:p14="http://schemas.microsoft.com/office/powerpoint/2010/main" xmlns="" val="3065158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908720"/>
            <a:ext cx="7272808" cy="4923909"/>
          </a:xfrm>
        </p:spPr>
        <p:txBody>
          <a:bodyPr/>
          <a:lstStyle/>
          <a:p>
            <a:pPr lvl="0" indent="-342900" fontAlgn="base">
              <a:spcAft>
                <a:spcPct val="0"/>
              </a:spcAft>
              <a:buClrTx/>
              <a:buSzTx/>
              <a:buNone/>
            </a:pPr>
            <a:r>
              <a:rPr lang="tr-TR" sz="3600" b="1" kern="0" dirty="0" smtClean="0">
                <a:solidFill>
                  <a:srgbClr val="000000"/>
                </a:solidFill>
                <a:latin typeface="Comic Sans MS"/>
              </a:rPr>
              <a:t>   </a:t>
            </a:r>
          </a:p>
          <a:p>
            <a:pPr lvl="0" indent="-342900" fontAlgn="base">
              <a:spcAft>
                <a:spcPct val="0"/>
              </a:spcAft>
              <a:buClrTx/>
              <a:buSzTx/>
              <a:buNone/>
            </a:pPr>
            <a:r>
              <a:rPr lang="tr-TR" sz="3600" b="1" kern="0" dirty="0">
                <a:solidFill>
                  <a:srgbClr val="000000"/>
                </a:solidFill>
                <a:latin typeface="Comic Sans MS"/>
              </a:rPr>
              <a:t> </a:t>
            </a:r>
            <a:r>
              <a:rPr lang="tr-TR" sz="3600" b="1" kern="0" dirty="0" smtClean="0">
                <a:solidFill>
                  <a:srgbClr val="000000"/>
                </a:solidFill>
                <a:latin typeface="Comic Sans MS"/>
              </a:rPr>
              <a:t>   İnsan </a:t>
            </a:r>
            <a:r>
              <a:rPr lang="tr-TR" sz="3600" b="1" kern="0" dirty="0">
                <a:solidFill>
                  <a:srgbClr val="000000"/>
                </a:solidFill>
                <a:latin typeface="Comic Sans MS"/>
              </a:rPr>
              <a:t>gelişimi süresince, bedenin farklı bölgeleri </a:t>
            </a:r>
            <a:r>
              <a:rPr lang="tr-TR" sz="3600" b="1" kern="0" dirty="0">
                <a:solidFill>
                  <a:schemeClr val="accent3">
                    <a:lumMod val="75000"/>
                  </a:schemeClr>
                </a:solidFill>
                <a:latin typeface="Comic Sans MS"/>
              </a:rPr>
              <a:t>farklı dönemlerde </a:t>
            </a:r>
            <a:r>
              <a:rPr lang="tr-TR" sz="3600" b="1" kern="0" dirty="0">
                <a:solidFill>
                  <a:srgbClr val="000000"/>
                </a:solidFill>
                <a:latin typeface="Comic Sans MS"/>
              </a:rPr>
              <a:t>ve </a:t>
            </a:r>
            <a:r>
              <a:rPr lang="tr-TR" sz="3600" b="1" kern="0" dirty="0">
                <a:solidFill>
                  <a:schemeClr val="accent3">
                    <a:lumMod val="75000"/>
                  </a:schemeClr>
                </a:solidFill>
                <a:latin typeface="Comic Sans MS"/>
              </a:rPr>
              <a:t>farklı hızlarda </a:t>
            </a:r>
            <a:r>
              <a:rPr lang="tr-TR" sz="3600" b="1" kern="0" dirty="0">
                <a:solidFill>
                  <a:srgbClr val="000000"/>
                </a:solidFill>
                <a:latin typeface="Comic Sans MS"/>
              </a:rPr>
              <a:t>büyüme gösterirler.</a:t>
            </a:r>
            <a:r>
              <a:rPr lang="tr-TR" sz="3200" b="1" kern="0" dirty="0">
                <a:solidFill>
                  <a:srgbClr val="000000"/>
                </a:solidFill>
                <a:latin typeface="Comic Sans MS"/>
              </a:rPr>
              <a:t> </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7</a:t>
            </a:fld>
            <a:endParaRPr lang="tr-TR"/>
          </a:p>
        </p:txBody>
      </p:sp>
    </p:spTree>
    <p:extLst>
      <p:ext uri="{BB962C8B-B14F-4D97-AF65-F5344CB8AC3E}">
        <p14:creationId xmlns:p14="http://schemas.microsoft.com/office/powerpoint/2010/main" xmlns="" val="132210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836712"/>
            <a:ext cx="7776864" cy="1656184"/>
          </a:xfrm>
        </p:spPr>
        <p:txBody>
          <a:bodyPr>
            <a:normAutofit fontScale="90000"/>
          </a:bodyPr>
          <a:lstStyle/>
          <a:p>
            <a:pPr marL="342900" lvl="0" indent="-342900" fontAlgn="base">
              <a:spcBef>
                <a:spcPct val="20000"/>
              </a:spcBef>
              <a:spcAft>
                <a:spcPct val="0"/>
              </a:spcAft>
            </a:pPr>
            <a:r>
              <a:rPr lang="tr-TR" sz="3200" b="1" kern="0" dirty="0" smtClean="0">
                <a:solidFill>
                  <a:srgbClr val="000000"/>
                </a:solidFill>
                <a:latin typeface="Comic Sans MS"/>
                <a:ea typeface="+mn-ea"/>
                <a:cs typeface="+mn-cs"/>
              </a:rPr>
              <a:t/>
            </a:r>
            <a:br>
              <a:rPr lang="tr-TR" sz="3200" b="1" kern="0" dirty="0" smtClean="0">
                <a:solidFill>
                  <a:srgbClr val="000000"/>
                </a:solidFill>
                <a:latin typeface="Comic Sans MS"/>
                <a:ea typeface="+mn-ea"/>
                <a:cs typeface="+mn-cs"/>
              </a:rPr>
            </a:br>
            <a:r>
              <a:rPr lang="tr-TR" sz="3200" b="1" kern="0" dirty="0">
                <a:solidFill>
                  <a:srgbClr val="000000"/>
                </a:solidFill>
                <a:latin typeface="Comic Sans MS"/>
                <a:ea typeface="+mn-ea"/>
                <a:cs typeface="+mn-cs"/>
              </a:rPr>
              <a:t/>
            </a:r>
            <a:br>
              <a:rPr lang="tr-TR" sz="3200" b="1" kern="0" dirty="0">
                <a:solidFill>
                  <a:srgbClr val="000000"/>
                </a:solidFill>
                <a:latin typeface="Comic Sans MS"/>
                <a:ea typeface="+mn-ea"/>
                <a:cs typeface="+mn-cs"/>
              </a:rPr>
            </a:br>
            <a:r>
              <a:rPr lang="tr-TR" sz="3200" b="1" kern="0" dirty="0" smtClean="0">
                <a:solidFill>
                  <a:srgbClr val="000000"/>
                </a:solidFill>
                <a:latin typeface="Comic Sans MS"/>
                <a:ea typeface="+mn-ea"/>
                <a:cs typeface="+mn-cs"/>
              </a:rPr>
              <a:t/>
            </a:r>
            <a:br>
              <a:rPr lang="tr-TR" sz="3200" b="1" kern="0" dirty="0" smtClean="0">
                <a:solidFill>
                  <a:srgbClr val="000000"/>
                </a:solidFill>
                <a:latin typeface="Comic Sans MS"/>
                <a:ea typeface="+mn-ea"/>
                <a:cs typeface="+mn-cs"/>
              </a:rPr>
            </a:br>
            <a:r>
              <a:rPr lang="tr-TR" sz="3200" b="1" kern="0" dirty="0">
                <a:solidFill>
                  <a:srgbClr val="000000"/>
                </a:solidFill>
                <a:latin typeface="Comic Sans MS"/>
                <a:ea typeface="+mn-ea"/>
                <a:cs typeface="+mn-cs"/>
              </a:rPr>
              <a:t/>
            </a:r>
            <a:br>
              <a:rPr lang="tr-TR" sz="3200" b="1" kern="0" dirty="0">
                <a:solidFill>
                  <a:srgbClr val="000000"/>
                </a:solidFill>
                <a:latin typeface="Comic Sans MS"/>
                <a:ea typeface="+mn-ea"/>
                <a:cs typeface="+mn-cs"/>
              </a:rPr>
            </a:br>
            <a:r>
              <a:rPr lang="tr-TR" sz="3200" b="1" kern="0" dirty="0" smtClean="0">
                <a:solidFill>
                  <a:srgbClr val="000000"/>
                </a:solidFill>
                <a:latin typeface="Comic Sans MS"/>
                <a:ea typeface="+mn-ea"/>
                <a:cs typeface="+mn-cs"/>
              </a:rPr>
              <a:t/>
            </a:r>
            <a:br>
              <a:rPr lang="tr-TR" sz="3200" b="1" kern="0" dirty="0" smtClean="0">
                <a:solidFill>
                  <a:srgbClr val="000000"/>
                </a:solidFill>
                <a:latin typeface="Comic Sans MS"/>
                <a:ea typeface="+mn-ea"/>
                <a:cs typeface="+mn-cs"/>
              </a:rPr>
            </a:br>
            <a:r>
              <a:rPr lang="tr-TR" sz="3200" b="1" kern="0" dirty="0">
                <a:solidFill>
                  <a:srgbClr val="000000"/>
                </a:solidFill>
                <a:latin typeface="Comic Sans MS"/>
                <a:ea typeface="+mn-ea"/>
                <a:cs typeface="+mn-cs"/>
              </a:rPr>
              <a:t/>
            </a:r>
            <a:br>
              <a:rPr lang="tr-TR" sz="3200" b="1" kern="0" dirty="0">
                <a:solidFill>
                  <a:srgbClr val="000000"/>
                </a:solidFill>
                <a:latin typeface="Comic Sans MS"/>
                <a:ea typeface="+mn-ea"/>
                <a:cs typeface="+mn-cs"/>
              </a:rPr>
            </a:br>
            <a:r>
              <a:rPr lang="tr-TR" sz="3200" b="1" kern="0" dirty="0" smtClean="0">
                <a:solidFill>
                  <a:srgbClr val="000000"/>
                </a:solidFill>
                <a:latin typeface="Comic Sans MS"/>
                <a:ea typeface="+mn-ea"/>
                <a:cs typeface="+mn-cs"/>
              </a:rPr>
              <a:t/>
            </a:r>
            <a:br>
              <a:rPr lang="tr-TR" sz="3200" b="1" kern="0" dirty="0" smtClean="0">
                <a:solidFill>
                  <a:srgbClr val="000000"/>
                </a:solidFill>
                <a:latin typeface="Comic Sans MS"/>
                <a:ea typeface="+mn-ea"/>
                <a:cs typeface="+mn-cs"/>
              </a:rPr>
            </a:br>
            <a:r>
              <a:rPr lang="tr-TR" sz="3200" b="1" kern="0" dirty="0" smtClean="0">
                <a:solidFill>
                  <a:srgbClr val="000000"/>
                </a:solidFill>
                <a:latin typeface="Comic Sans MS"/>
                <a:ea typeface="+mn-ea"/>
                <a:cs typeface="+mn-cs"/>
              </a:rPr>
              <a:t>  </a:t>
            </a:r>
            <a:br>
              <a:rPr lang="tr-TR" sz="3200" b="1" kern="0" dirty="0" smtClean="0">
                <a:solidFill>
                  <a:srgbClr val="000000"/>
                </a:solidFill>
                <a:latin typeface="Comic Sans MS"/>
                <a:ea typeface="+mn-ea"/>
                <a:cs typeface="+mn-cs"/>
              </a:rPr>
            </a:br>
            <a:r>
              <a:rPr lang="tr-TR" sz="3200" b="1" kern="0" dirty="0">
                <a:solidFill>
                  <a:srgbClr val="000000"/>
                </a:solidFill>
                <a:latin typeface="Comic Sans MS"/>
                <a:ea typeface="+mn-ea"/>
                <a:cs typeface="+mn-cs"/>
              </a:rPr>
              <a:t/>
            </a:r>
            <a:br>
              <a:rPr lang="tr-TR" sz="3200" b="1" kern="0" dirty="0">
                <a:solidFill>
                  <a:srgbClr val="000000"/>
                </a:solidFill>
                <a:latin typeface="Comic Sans MS"/>
                <a:ea typeface="+mn-ea"/>
                <a:cs typeface="+mn-cs"/>
              </a:rPr>
            </a:br>
            <a:r>
              <a:rPr lang="tr-TR" sz="3200" b="1" kern="0" dirty="0" smtClean="0">
                <a:solidFill>
                  <a:srgbClr val="000000"/>
                </a:solidFill>
                <a:latin typeface="Comic Sans MS"/>
                <a:ea typeface="+mn-ea"/>
                <a:cs typeface="+mn-cs"/>
              </a:rPr>
              <a:t/>
            </a:r>
            <a:br>
              <a:rPr lang="tr-TR" sz="3200" b="1" kern="0" dirty="0" smtClean="0">
                <a:solidFill>
                  <a:srgbClr val="000000"/>
                </a:solidFill>
                <a:latin typeface="Comic Sans MS"/>
                <a:ea typeface="+mn-ea"/>
                <a:cs typeface="+mn-cs"/>
              </a:rPr>
            </a:br>
            <a:r>
              <a:rPr lang="tr-TR" sz="3200" b="1" kern="0" dirty="0">
                <a:solidFill>
                  <a:srgbClr val="000000"/>
                </a:solidFill>
                <a:latin typeface="Comic Sans MS"/>
                <a:ea typeface="+mn-ea"/>
                <a:cs typeface="+mn-cs"/>
              </a:rPr>
              <a:t> </a:t>
            </a:r>
            <a:r>
              <a:rPr lang="tr-TR" sz="3200" b="1" kern="0" dirty="0" smtClean="0">
                <a:solidFill>
                  <a:srgbClr val="000000"/>
                </a:solidFill>
                <a:latin typeface="Comic Sans MS"/>
                <a:ea typeface="+mn-ea"/>
                <a:cs typeface="+mn-cs"/>
              </a:rPr>
              <a:t> </a:t>
            </a:r>
            <a:r>
              <a:rPr lang="tr-TR" sz="2700" b="1" kern="0" dirty="0" smtClean="0">
                <a:solidFill>
                  <a:srgbClr val="000000"/>
                </a:solidFill>
                <a:latin typeface="Comic Sans MS"/>
                <a:ea typeface="+mn-ea"/>
                <a:cs typeface="+mn-cs"/>
              </a:rPr>
              <a:t>Bir </a:t>
            </a:r>
            <a:r>
              <a:rPr lang="tr-TR" sz="2700" b="1" kern="0" dirty="0">
                <a:solidFill>
                  <a:srgbClr val="000000"/>
                </a:solidFill>
                <a:latin typeface="Comic Sans MS"/>
                <a:ea typeface="+mn-ea"/>
                <a:cs typeface="+mn-cs"/>
              </a:rPr>
              <a:t>çocuğun büyüyüp büyümediğini normal boy ölçüsünü ve ağırlığını alarak </a:t>
            </a:r>
            <a:r>
              <a:rPr lang="tr-TR" sz="2700" b="1" kern="0" dirty="0">
                <a:solidFill>
                  <a:schemeClr val="accent6">
                    <a:lumMod val="75000"/>
                  </a:schemeClr>
                </a:solidFill>
                <a:latin typeface="Comic Sans MS"/>
                <a:ea typeface="+mn-ea"/>
                <a:cs typeface="+mn-cs"/>
              </a:rPr>
              <a:t>o yaştaki çocuklardan elde edilen standartlara </a:t>
            </a:r>
            <a:r>
              <a:rPr lang="tr-TR" sz="2700" b="1" kern="0" dirty="0">
                <a:solidFill>
                  <a:srgbClr val="000000"/>
                </a:solidFill>
                <a:latin typeface="Comic Sans MS"/>
                <a:ea typeface="+mn-ea"/>
                <a:cs typeface="+mn-cs"/>
              </a:rPr>
              <a:t>göre kontrol edebiliriz. </a:t>
            </a:r>
            <a:r>
              <a:rPr lang="tr-TR" sz="2200" b="1" kern="0" dirty="0">
                <a:solidFill>
                  <a:srgbClr val="000000"/>
                </a:solidFill>
                <a:latin typeface="Comic Sans MS"/>
                <a:ea typeface="+mn-ea"/>
                <a:cs typeface="+mn-cs"/>
              </a:rPr>
              <a:t/>
            </a:r>
            <a:br>
              <a:rPr lang="tr-TR" sz="2200" b="1" kern="0" dirty="0">
                <a:solidFill>
                  <a:srgbClr val="000000"/>
                </a:solidFill>
                <a:latin typeface="Comic Sans MS"/>
                <a:ea typeface="+mn-ea"/>
                <a:cs typeface="+mn-cs"/>
              </a:rPr>
            </a:br>
            <a:endParaRPr lang="tr-TR" sz="22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8</a:t>
            </a:fld>
            <a:endParaRPr lang="tr-TR"/>
          </a:p>
        </p:txBody>
      </p:sp>
      <p:pic>
        <p:nvPicPr>
          <p:cNvPr id="6" name="Picture 4" descr="42-15254288"/>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rot="21069172">
            <a:off x="2602564" y="2342797"/>
            <a:ext cx="4896544" cy="37964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280263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1844824"/>
            <a:ext cx="7200916" cy="3508977"/>
          </a:xfrm>
        </p:spPr>
        <p:txBody>
          <a:bodyPr/>
          <a:lstStyle/>
          <a:p>
            <a:pPr marL="68580" indent="0">
              <a:buNone/>
            </a:pPr>
            <a:r>
              <a:rPr lang="tr-TR" sz="3200" b="1" kern="0" dirty="0" smtClean="0">
                <a:solidFill>
                  <a:srgbClr val="000000"/>
                </a:solidFill>
                <a:latin typeface="Comic Sans MS"/>
              </a:rPr>
              <a:t>  Gelişmenin </a:t>
            </a:r>
            <a:r>
              <a:rPr lang="tr-TR" sz="3200" b="1" kern="0" dirty="0">
                <a:solidFill>
                  <a:srgbClr val="000000"/>
                </a:solidFill>
                <a:latin typeface="Comic Sans MS"/>
              </a:rPr>
              <a:t>değerlendirilmesi ise daha karışık olup, yine normal çocuklarda belirli yaşlarda görülen gelişme ile karşılaştırılarak yapılır.</a:t>
            </a: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9</a:t>
            </a:fld>
            <a:endParaRPr lang="tr-TR"/>
          </a:p>
        </p:txBody>
      </p:sp>
    </p:spTree>
    <p:extLst>
      <p:ext uri="{BB962C8B-B14F-4D97-AF65-F5344CB8AC3E}">
        <p14:creationId xmlns:p14="http://schemas.microsoft.com/office/powerpoint/2010/main" xmlns="" val="1002728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3">
                                            <p:txEl>
                                              <p:pRg st="0" end="0"/>
                                            </p:txEl>
                                          </p:spTgt>
                                        </p:tgtEl>
                                        <p:attrNameLst>
                                          <p:attrName>r</p:attrName>
                                        </p:attrNameLst>
                                      </p:cBhvr>
                                    </p:animRot>
                                    <p:animRot by="-240000">
                                      <p:cBhvr>
                                        <p:cTn id="7" dur="200" fill="hold">
                                          <p:stCondLst>
                                            <p:cond delay="200"/>
                                          </p:stCondLst>
                                        </p:cTn>
                                        <p:tgtEl>
                                          <p:spTgt spid="3">
                                            <p:txEl>
                                              <p:pRg st="0" end="0"/>
                                            </p:txEl>
                                          </p:spTgt>
                                        </p:tgtEl>
                                        <p:attrNameLst>
                                          <p:attrName>r</p:attrName>
                                        </p:attrNameLst>
                                      </p:cBhvr>
                                    </p:animRot>
                                    <p:animRot by="240000">
                                      <p:cBhvr>
                                        <p:cTn id="8" dur="200" fill="hold">
                                          <p:stCondLst>
                                            <p:cond delay="400"/>
                                          </p:stCondLst>
                                        </p:cTn>
                                        <p:tgtEl>
                                          <p:spTgt spid="3">
                                            <p:txEl>
                                              <p:pRg st="0" end="0"/>
                                            </p:txEl>
                                          </p:spTgt>
                                        </p:tgtEl>
                                        <p:attrNameLst>
                                          <p:attrName>r</p:attrName>
                                        </p:attrNameLst>
                                      </p:cBhvr>
                                    </p:animRot>
                                    <p:animRot by="-240000">
                                      <p:cBhvr>
                                        <p:cTn id="9" dur="200" fill="hold">
                                          <p:stCondLst>
                                            <p:cond delay="600"/>
                                          </p:stCondLst>
                                        </p:cTn>
                                        <p:tgtEl>
                                          <p:spTgt spid="3">
                                            <p:txEl>
                                              <p:pRg st="0" end="0"/>
                                            </p:txEl>
                                          </p:spTgt>
                                        </p:tgtEl>
                                        <p:attrNameLst>
                                          <p:attrName>r</p:attrName>
                                        </p:attrNameLst>
                                      </p:cBhvr>
                                    </p:animRot>
                                    <p:animRot by="120000">
                                      <p:cBhvr>
                                        <p:cTn id="10" dur="200" fill="hold">
                                          <p:stCondLst>
                                            <p:cond delay="80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192</TotalTime>
  <Words>655</Words>
  <Application>Microsoft Office PowerPoint</Application>
  <PresentationFormat>Ekran Gösterisi (4:3)</PresentationFormat>
  <Paragraphs>131</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Austin</vt:lpstr>
      <vt:lpstr>Gelişim ve Temel Kavramlar</vt:lpstr>
      <vt:lpstr>Slayt 2</vt:lpstr>
      <vt:lpstr>Slayt 3</vt:lpstr>
      <vt:lpstr>Slayt 4</vt:lpstr>
      <vt:lpstr>Slayt 5</vt:lpstr>
      <vt:lpstr>Büyüme</vt:lpstr>
      <vt:lpstr>Slayt 7</vt:lpstr>
      <vt:lpstr>              Bir çocuğun büyüyüp büyümediğini normal boy ölçüsünü ve ağırlığını alarak o yaştaki çocuklardan elde edilen standartlara göre kontrol edebiliriz.  </vt:lpstr>
      <vt:lpstr>Slayt 9</vt:lpstr>
      <vt:lpstr>Slayt 10</vt:lpstr>
      <vt:lpstr>Olgunlaşma</vt:lpstr>
      <vt:lpstr>Olgunlaşma</vt:lpstr>
      <vt:lpstr>Öğrenme</vt:lpstr>
      <vt:lpstr>Slayt 14</vt:lpstr>
      <vt:lpstr>Hazırbulunuşluk</vt:lpstr>
      <vt:lpstr>Gelişim Görevleri</vt:lpstr>
      <vt:lpstr>Gelişim Görevleri</vt:lpstr>
      <vt:lpstr>Yaşam Dönemleri ve Gelişim Görevleri</vt:lpstr>
      <vt:lpstr>Gelişim İlkeleri</vt:lpstr>
      <vt:lpstr>Gelişim İlkeleri</vt:lpstr>
      <vt:lpstr>Gelişimi Etkileyen Faktörler</vt:lpstr>
      <vt:lpstr>Kalıtım </vt:lpstr>
      <vt:lpstr>Slayt 23</vt:lpstr>
      <vt:lpstr>Çevre</vt:lpstr>
      <vt:lpstr>Slayt 25</vt:lpstr>
      <vt:lpstr>Slayt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Gelişimdeki Temel Kavramlar</dc:title>
  <cp:lastModifiedBy>Windows 7</cp:lastModifiedBy>
  <cp:revision>22</cp:revision>
  <dcterms:modified xsi:type="dcterms:W3CDTF">2018-03-07T12:45:27Z</dcterms:modified>
</cp:coreProperties>
</file>