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4" r:id="rId3"/>
    <p:sldId id="259" r:id="rId4"/>
    <p:sldId id="265" r:id="rId5"/>
    <p:sldId id="260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20" y="-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2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5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3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18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62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8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3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9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3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73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B3656-B232-3547-A1C8-5DB88B984BE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26D4E-06EB-CC45-A13C-1C354F138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5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ydinsari.com.tr/amadeu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PARIS (PAR) Şehir/Havaalanı kodundan açık ismini görüntüleme.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DACPAR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DETROIT Eyaletinin kodunu görüntüleme girişi nedir.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DNSDETROIT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509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ABD'de FL kodlu eyaletin adını görüntüleme girişi nedir?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DNSUSFL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ALITALIA Havayolunun isminden kodunu görüntüleme girişi nedir?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DNAALITALIA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56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AZ Havayolu kodu İLE İSİM GÖRÜNTÜLEME ismini görüntüleme girişi nedir?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DNAAZ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AF Havayolu kodundan ismini görüntüleme girişi nedir?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DNAAF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235 Havayolu kodundan ismini görüntüleme girişi nedir?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DNA235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00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747 Uçak tipinin açık adını, min. ve </a:t>
            </a:r>
            <a:r>
              <a:rPr lang="tr-TR" dirty="0" err="1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max</a:t>
            </a: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. Yolcu kapasitesini görüntüleme girişi nedir?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DNE747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>
                <a:solidFill>
                  <a:srgbClr val="323232"/>
                </a:solidFill>
                <a:latin typeface="Verdana Bold"/>
                <a:ea typeface="ＭＳ 明朝"/>
                <a:cs typeface="Times New Roman"/>
              </a:rPr>
              <a:t>Boeing firmasına ait uçak tiplerini görüntüleme girişi nedir?    </a:t>
            </a:r>
            <a:r>
              <a:rPr lang="tr-TR" dirty="0">
                <a:solidFill>
                  <a:srgbClr val="FF0002"/>
                </a:solidFill>
                <a:latin typeface="Verdana Bold"/>
                <a:ea typeface="ＭＳ 明朝"/>
                <a:cs typeface="Times New Roman"/>
              </a:rPr>
              <a:t>DNEBOEING</a:t>
            </a:r>
            <a:endParaRPr lang="en-US" dirty="0"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77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ANTALYA Havaalanında aktarma için gereken min. bağlantı süresi görüntüleme girişi ?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DMAYT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İstanbul SAW havaalanları arasındaki min. bağlantı süresini görüntüleme girişi ?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DMIST-SAW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607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http://www.aydinsari.com.tr/amadeus.php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528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133</Words>
  <Application>Microsoft Macintosh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4</cp:revision>
  <dcterms:created xsi:type="dcterms:W3CDTF">2017-10-31T07:56:45Z</dcterms:created>
  <dcterms:modified xsi:type="dcterms:W3CDTF">2017-10-31T08:25:48Z</dcterms:modified>
</cp:coreProperties>
</file>