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4" r:id="rId3"/>
    <p:sldId id="259" r:id="rId4"/>
    <p:sldId id="265" r:id="rId5"/>
    <p:sldId id="260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5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3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1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6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8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35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9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9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7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B3656-B232-3547-A1C8-5DB88B984BE2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26D4E-06EB-CC45-A13C-1C354F138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5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PARIS (PAR) Şehir/Havaalanı kodundan açık ismini görüntüleme.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DACPAR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DETROIT Eyaletinin kodunu görüntüleme girişi nedir.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DNSDETROIT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0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ABD'de FL kodlu eyaletin adını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DNSUSFL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ALITALIA Havayolunun isminden kodunu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DNAALITALIA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5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AZ Havayolu kodu İLE İSİM GÖRÜNTÜLEME ismini görüntüleme girişi nedir?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DNAAZ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AF Havayolu kodundan ismini görüntüleme girişi nedir?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DNAAF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235 Havayolu kodundan ismini görüntüleme girişi nedir?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DNA235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800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747 Uçak tipinin açık adını, min. ve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max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. Yolcu kapasitesini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DNE747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Boeing firmasına ait uçak tiplerini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DNEBOEING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77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ANTALYA Havaalanında aktarma için gereken min. bağlantı süresi görüntüleme girişi 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DMAYT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İstanbul SAW havaalanları arasındaki min. bağlantı süresini görüntüleme girişi 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DMIST-SAW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60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2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</Words>
  <Application>Microsoft Macintosh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4</cp:revision>
  <dcterms:created xsi:type="dcterms:W3CDTF">2017-10-31T07:56:45Z</dcterms:created>
  <dcterms:modified xsi:type="dcterms:W3CDTF">2017-10-31T08:25:48Z</dcterms:modified>
</cp:coreProperties>
</file>