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2A37-CA9F-4863-B605-C693D27B0FA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17119-F2BC-416F-9395-C878D51273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41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72184-0EE0-4E20-8EDF-5E08500FBD7D}" type="slidenum">
              <a:rPr lang="en-US" altLang="tr-TR" smtClean="0"/>
              <a:pPr>
                <a:spcBef>
                  <a:spcPct val="0"/>
                </a:spcBef>
              </a:pPr>
              <a:t>2</a:t>
            </a:fld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9439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64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0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2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83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78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19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99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75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44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72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9331F-EC7F-4F5F-86BA-BB943C2D59B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EB72-48E0-431E-A954-DA2214170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3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92426" y="2971800"/>
            <a:ext cx="6480175" cy="2895600"/>
          </a:xfrm>
        </p:spPr>
        <p:txBody>
          <a:bodyPr>
            <a:normAutofit/>
          </a:bodyPr>
          <a:lstStyle/>
          <a:p>
            <a:pPr marL="400050" indent="-400050">
              <a:defRPr/>
            </a:pPr>
            <a:r>
              <a:rPr lang="tr-TR" sz="3600" dirty="0">
                <a:solidFill>
                  <a:schemeClr val="accent1"/>
                </a:solidFill>
              </a:rPr>
              <a:t>II. DATA ANALYSIS</a:t>
            </a:r>
          </a:p>
        </p:txBody>
      </p:sp>
      <p:sp>
        <p:nvSpPr>
          <p:cNvPr id="604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C12C34-5148-4077-AE0C-2A3A9BB68896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042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Edemological research stages</a:t>
            </a:r>
            <a:endParaRPr lang="en-US" altLang="tr-TR" b="1" smtClean="0"/>
          </a:p>
        </p:txBody>
      </p:sp>
    </p:spTree>
    <p:extLst>
      <p:ext uri="{BB962C8B-B14F-4D97-AF65-F5344CB8AC3E}">
        <p14:creationId xmlns:p14="http://schemas.microsoft.com/office/powerpoint/2010/main" val="349693785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Basic concepts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AF8C66-F3A3-4EEA-9C13-E757F2D2F32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Variable -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Any change that can be observed.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Relationships ;-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The dependence between the two variables is the degree of independence.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Statistical epidemiological relationships.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600" dirty="0">
                <a:solidFill>
                  <a:srgbClr val="C00000"/>
                </a:solidFill>
              </a:rPr>
              <a:t>Non-statistical epidemiological relationships.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0976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Why models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634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71CF9A-D6A1-42DF-8A13-5A8B178AB9F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3492" name="Content Placeholder 3"/>
          <p:cNvSpPr>
            <a:spLocks noGrp="1"/>
          </p:cNvSpPr>
          <p:nvPr>
            <p:ph sz="quarter" idx="1"/>
          </p:nvPr>
        </p:nvSpPr>
        <p:spPr>
          <a:xfrm>
            <a:off x="1752600" y="1752600"/>
            <a:ext cx="8610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Relationships and interactions between the direct and indirect causes of the disease can be addressed in two ways (over two models).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1-reason model: -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the causes of illness can be classified into two categories as "adequate" and "necessary".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00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11 - why model: -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In this model, it can be assumed that the indirect factors act directly on the causes and show a chain effect and a chain effect.</a:t>
            </a:r>
            <a:endParaRPr lang="tr-TR" altLang="tr-TR" sz="200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2000">
                <a:solidFill>
                  <a:srgbClr val="C00000"/>
                </a:solidFill>
              </a:rPr>
              <a:t> </a:t>
            </a:r>
            <a:endParaRPr lang="en-US" altLang="tr-TR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190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Why hypothesis building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841053-122B-4B91-A0D3-E8F8505AF59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451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There are 4 ways to reach a hypothesis.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Difference method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Acceptance method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Co-variation method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Anology method</a:t>
            </a:r>
          </a:p>
        </p:txBody>
      </p:sp>
    </p:spTree>
    <p:extLst>
      <p:ext uri="{BB962C8B-B14F-4D97-AF65-F5344CB8AC3E}">
        <p14:creationId xmlns:p14="http://schemas.microsoft.com/office/powerpoint/2010/main" val="20555729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Determination of relations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655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680579-05CF-4DED-911E-34D1861B626C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554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tr-TR" sz="2000">
                <a:solidFill>
                  <a:srgbClr val="C00000"/>
                </a:solidFill>
              </a:rPr>
              <a:t>The most important step in distinguishing disease causes or disease-related factors is the establishment of a statistical relationship between the disease and the cause hypothesized.</a:t>
            </a:r>
          </a:p>
          <a:p>
            <a:pPr marL="457200" indent="-457200">
              <a:buNone/>
            </a:pPr>
            <a:endParaRPr lang="en-US" altLang="tr-TR" sz="200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en-US" altLang="tr-TR" sz="2000">
                <a:solidFill>
                  <a:srgbClr val="C00000"/>
                </a:solidFill>
              </a:rPr>
              <a:t>The establishment of relations can be approached from three perspectives:</a:t>
            </a:r>
          </a:p>
          <a:p>
            <a:pPr marL="457200" indent="-457200">
              <a:buNone/>
            </a:pPr>
            <a:endParaRPr lang="en-US" altLang="tr-TR" sz="200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en-US" altLang="tr-TR" sz="2000">
                <a:solidFill>
                  <a:srgbClr val="C00000"/>
                </a:solidFill>
              </a:rPr>
              <a:t>In an event that is connected to two different factors, the difference between the averages of the data of the variables can be measured.</a:t>
            </a:r>
          </a:p>
          <a:p>
            <a:pPr marL="457200" indent="-457200">
              <a:buNone/>
            </a:pPr>
            <a:r>
              <a:rPr lang="en-US" altLang="tr-TR" sz="2000">
                <a:solidFill>
                  <a:srgbClr val="C00000"/>
                </a:solidFill>
              </a:rPr>
              <a:t>Variables can be divided into various categories and important relationships are sought between the various groups.</a:t>
            </a:r>
          </a:p>
          <a:p>
            <a:pPr marL="457200" indent="-457200">
              <a:buNone/>
            </a:pPr>
            <a:r>
              <a:rPr lang="en-US" altLang="tr-TR" sz="2000">
                <a:solidFill>
                  <a:srgbClr val="C00000"/>
                </a:solidFill>
              </a:rPr>
              <a:t>The relationship between variables can be considered.</a:t>
            </a:r>
            <a:r>
              <a:rPr lang="tr-TR" altLang="tr-TR" sz="200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21400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Significant tests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665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622165-C498-462D-9312-CA30870880C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6656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027113"/>
            <a:ext cx="8504238" cy="4572000"/>
          </a:xfrm>
        </p:spPr>
        <p:txBody>
          <a:bodyPr/>
          <a:lstStyle/>
          <a:p>
            <a:r>
              <a:rPr lang="en-US" altLang="tr-TR" smtClean="0"/>
              <a:t/>
            </a:r>
            <a:br>
              <a:rPr lang="en-US" altLang="tr-TR" smtClean="0"/>
            </a:br>
            <a:endParaRPr lang="en-US" altLang="tr-TR" smtClean="0"/>
          </a:p>
          <a:p>
            <a:r>
              <a:rPr lang="en-US" altLang="tr-TR" smtClean="0"/>
              <a:t>220/5000</a:t>
            </a:r>
          </a:p>
          <a:p>
            <a:r>
              <a:rPr lang="en-US" altLang="tr-TR" smtClean="0"/>
              <a:t>Importance tests are used to determine the degree of relationship between the sickness and the various factors, in other words, the relationship is statistically significant.</a:t>
            </a:r>
            <a:br>
              <a:rPr lang="en-US" altLang="tr-TR" smtClean="0"/>
            </a:br>
            <a:r>
              <a:rPr lang="en-US" altLang="tr-TR" smtClean="0"/>
              <a:t/>
            </a:r>
            <a:br>
              <a:rPr lang="en-US" altLang="tr-TR" smtClean="0"/>
            </a:br>
            <a:r>
              <a:rPr lang="en-US" altLang="tr-TR" smtClean="0"/>
              <a:t>STUDENT T-TEST</a:t>
            </a:r>
            <a:br>
              <a:rPr lang="en-US" altLang="tr-TR" smtClean="0"/>
            </a:br>
            <a:r>
              <a:rPr lang="en-US" altLang="tr-TR" smtClean="0"/>
              <a:t/>
            </a:r>
            <a:br>
              <a:rPr lang="en-US" altLang="tr-TR" smtClean="0"/>
            </a:br>
            <a:r>
              <a:rPr lang="en-US" altLang="tr-TR" smtClean="0"/>
              <a:t>X2 -TEST</a:t>
            </a:r>
          </a:p>
        </p:txBody>
      </p:sp>
    </p:spTree>
    <p:extLst>
      <p:ext uri="{BB962C8B-B14F-4D97-AF65-F5344CB8AC3E}">
        <p14:creationId xmlns:p14="http://schemas.microsoft.com/office/powerpoint/2010/main" val="270642817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Geniş ekran</PresentationFormat>
  <Paragraphs>42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Edemological research stages</vt:lpstr>
      <vt:lpstr>Basic concepts</vt:lpstr>
      <vt:lpstr>Why models</vt:lpstr>
      <vt:lpstr>Why hypothesis building</vt:lpstr>
      <vt:lpstr>Determination of relations</vt:lpstr>
      <vt:lpstr>Significant tests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Edemological research stages</dc:title>
  <dc:creator>Inci Basak Kaya</dc:creator>
  <cp:lastModifiedBy>Inci Basak Kaya</cp:lastModifiedBy>
  <cp:revision>1</cp:revision>
  <dcterms:created xsi:type="dcterms:W3CDTF">2018-02-16T11:03:46Z</dcterms:created>
  <dcterms:modified xsi:type="dcterms:W3CDTF">2018-02-16T11:03:55Z</dcterms:modified>
</cp:coreProperties>
</file>