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49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617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1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63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06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645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35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03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088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341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018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E2A1-5BB3-4928-BFCE-64E4E4E3037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9B28-454C-447B-A4F3-30A5120D04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3601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28" y="2669567"/>
            <a:ext cx="11507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THE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NUMERICAL DIFFERENTIATION</a:t>
            </a:r>
          </a:p>
          <a:p>
            <a:pPr algn="ctr"/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 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PYTHON</a:t>
            </a:r>
            <a:endParaRPr lang="tr-T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77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8749" t="19762" r="32813" b="3501"/>
          <a:stretch/>
        </p:blipFill>
        <p:spPr>
          <a:xfrm>
            <a:off x="4517460" y="127491"/>
            <a:ext cx="3186347" cy="2839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160" t="21724" r="55195" b="20678"/>
          <a:stretch/>
        </p:blipFill>
        <p:spPr>
          <a:xfrm>
            <a:off x="457200" y="3136302"/>
            <a:ext cx="3375498" cy="2505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4212" t="21762" r="1225" b="20587"/>
          <a:stretch/>
        </p:blipFill>
        <p:spPr>
          <a:xfrm>
            <a:off x="4436615" y="3136303"/>
            <a:ext cx="3435442" cy="2505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3743" t="40809" r="32275" b="1733"/>
          <a:stretch/>
        </p:blipFill>
        <p:spPr>
          <a:xfrm>
            <a:off x="8475974" y="3142031"/>
            <a:ext cx="3402001" cy="250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5815"/>
          <a:stretch/>
        </p:blipFill>
        <p:spPr>
          <a:xfrm>
            <a:off x="314140" y="5917896"/>
            <a:ext cx="3661618" cy="688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5277"/>
          <a:stretch/>
        </p:blipFill>
        <p:spPr>
          <a:xfrm>
            <a:off x="4173968" y="5913564"/>
            <a:ext cx="3870939" cy="693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6352"/>
          <a:stretch/>
        </p:blipFill>
        <p:spPr>
          <a:xfrm>
            <a:off x="8243117" y="5913564"/>
            <a:ext cx="3883730" cy="657126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8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8"/>
    </mc:Choice>
    <mc:Fallback xmlns="">
      <p:transition spd="slow" advTm="10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8" x="819150" y="5257800"/>
          <p14:tracePt t="3459" x="838200" y="5257800"/>
          <p14:tracePt t="33750" x="831850" y="5257800"/>
          <p14:tracePt t="33757" x="1860550" y="5480050"/>
          <p14:tracePt t="33770" x="1955800" y="5480050"/>
          <p14:tracePt t="33798" x="1968500" y="5486400"/>
          <p14:tracePt t="33814" x="1974850" y="5486400"/>
          <p14:tracePt t="33824" x="1987550" y="5486400"/>
          <p14:tracePt t="33837" x="2019300" y="5505450"/>
          <p14:tracePt t="33854" x="2057400" y="5511800"/>
          <p14:tracePt t="33870" x="2070100" y="5518150"/>
          <p14:tracePt t="33886" x="2127250" y="5530850"/>
          <p14:tracePt t="33903" x="2178050" y="5530850"/>
          <p14:tracePt t="33920" x="2286000" y="5543550"/>
          <p14:tracePt t="33937" x="2393950" y="5562600"/>
          <p14:tracePt t="33953" x="2438400" y="5562600"/>
          <p14:tracePt t="33970" x="2616200" y="5562600"/>
          <p14:tracePt t="33987" x="2647950" y="5562600"/>
          <p14:tracePt t="34003" x="2692400" y="5562600"/>
          <p14:tracePt t="34020" x="2717800" y="5549900"/>
          <p14:tracePt t="34037" x="2755900" y="5530850"/>
          <p14:tracePt t="34053" x="2794000" y="5518150"/>
          <p14:tracePt t="34070" x="2825750" y="5511800"/>
          <p14:tracePt t="34087" x="2863850" y="5505450"/>
          <p14:tracePt t="34103" x="2914650" y="5492750"/>
          <p14:tracePt t="34120" x="2965450" y="5492750"/>
          <p14:tracePt t="34136" x="3028950" y="5486400"/>
          <p14:tracePt t="34153" x="3060700" y="5473700"/>
          <p14:tracePt t="34170" x="3117850" y="5461000"/>
          <p14:tracePt t="34186" x="3187700" y="5448300"/>
          <p14:tracePt t="34203" x="3314700" y="5416550"/>
          <p14:tracePt t="34220" x="3397250" y="5384800"/>
          <p14:tracePt t="34236" x="3416300" y="5378450"/>
          <p14:tracePt t="34253" x="3517900" y="5334000"/>
          <p14:tracePt t="34270" x="3549650" y="5327650"/>
          <p14:tracePt t="34286" x="3581400" y="5327650"/>
          <p14:tracePt t="34303" x="3606800" y="5327650"/>
          <p14:tracePt t="34320" x="3625850" y="5327650"/>
          <p14:tracePt t="34336" x="3638550" y="5327650"/>
          <p14:tracePt t="34353" x="3663950" y="5327650"/>
          <p14:tracePt t="34370" x="3714750" y="5327650"/>
          <p14:tracePt t="34386" x="3759200" y="5327650"/>
          <p14:tracePt t="34403" x="3822700" y="5334000"/>
          <p14:tracePt t="34420" x="3886200" y="5346700"/>
          <p14:tracePt t="34436" x="3930650" y="5346700"/>
          <p14:tracePt t="34453" x="3975100" y="5346700"/>
          <p14:tracePt t="34470" x="4044950" y="5346700"/>
          <p14:tracePt t="34486" x="4121150" y="5346700"/>
          <p14:tracePt t="34503" x="4191000" y="5334000"/>
          <p14:tracePt t="34520" x="4248150" y="5321300"/>
          <p14:tracePt t="34536" x="4267200" y="5321300"/>
          <p14:tracePt t="36015" x="4286250" y="5321300"/>
          <p14:tracePt t="36019" x="4286250" y="5314950"/>
          <p14:tracePt t="36025" x="4292600" y="5314950"/>
          <p14:tracePt t="36035" x="4318000" y="5302250"/>
          <p14:tracePt t="36052" x="4362450" y="5264150"/>
          <p14:tracePt t="36069" x="4419600" y="5219700"/>
          <p14:tracePt t="36085" x="4470400" y="5181600"/>
          <p14:tracePt t="36102" x="4508500" y="5156200"/>
          <p14:tracePt t="36118" x="4559300" y="5124450"/>
          <p14:tracePt t="36135" x="4603750" y="5086350"/>
          <p14:tracePt t="36152" x="4654550" y="5054600"/>
          <p14:tracePt t="36168" x="4686300" y="5029200"/>
          <p14:tracePt t="36185" x="4699000" y="5010150"/>
          <p14:tracePt t="36202" x="4711700" y="4997450"/>
          <p14:tracePt t="36218" x="4756150" y="4959350"/>
          <p14:tracePt t="36235" x="4813300" y="4908550"/>
          <p14:tracePt t="36252" x="4883150" y="4870450"/>
          <p14:tracePt t="36268" x="4940300" y="4826000"/>
          <p14:tracePt t="36285" x="4959350" y="4800600"/>
          <p14:tracePt t="36302" x="5067300" y="4699000"/>
          <p14:tracePt t="36318" x="5099050" y="4660900"/>
          <p14:tracePt t="36335" x="5149850" y="4597400"/>
          <p14:tracePt t="36352" x="5187950" y="4559300"/>
          <p14:tracePt t="36368" x="5251450" y="4514850"/>
          <p14:tracePt t="36385" x="5289550" y="4476750"/>
          <p14:tracePt t="36402" x="5321300" y="4470400"/>
          <p14:tracePt t="36418" x="5346700" y="4438650"/>
          <p14:tracePt t="36435" x="5391150" y="4394200"/>
          <p14:tracePt t="36452" x="5486400" y="4324350"/>
          <p14:tracePt t="36468" x="5543550" y="4260850"/>
          <p14:tracePt t="36485" x="5575300" y="4222750"/>
          <p14:tracePt t="36501" x="5626100" y="4159250"/>
          <p14:tracePt t="36518" x="5683250" y="4070350"/>
          <p14:tracePt t="36535" x="5721350" y="3943350"/>
          <p14:tracePt t="36551" x="5746750" y="3841750"/>
          <p14:tracePt t="36568" x="5759450" y="3810000"/>
          <p14:tracePt t="36585" x="5816600" y="3587750"/>
          <p14:tracePt t="36601" x="5835650" y="3492500"/>
          <p14:tracePt t="36618" x="5854700" y="3365500"/>
          <p14:tracePt t="36635" x="5861050" y="3282950"/>
          <p14:tracePt t="36651" x="5873750" y="3168650"/>
          <p14:tracePt t="36668" x="5873750" y="3105150"/>
          <p14:tracePt t="36685" x="5873750" y="3092450"/>
          <p14:tracePt t="36701" x="5873750" y="3048000"/>
          <p14:tracePt t="36718" x="5873750" y="3016250"/>
          <p14:tracePt t="36735" x="5873750" y="2978150"/>
          <p14:tracePt t="36751" x="5873750" y="2940050"/>
          <p14:tracePt t="36768" x="5873750" y="2914650"/>
          <p14:tracePt t="36785" x="5873750" y="2876550"/>
          <p14:tracePt t="36801" x="5873750" y="2857500"/>
          <p14:tracePt t="36819" x="5880100" y="2832100"/>
          <p14:tracePt t="36835" x="5880100" y="2819400"/>
          <p14:tracePt t="36851" x="5880100" y="2806700"/>
          <p14:tracePt t="36868" x="5880100" y="2800350"/>
          <p14:tracePt t="36967" x="5880100" y="2819400"/>
          <p14:tracePt t="36977" x="5880100" y="2825750"/>
          <p14:tracePt t="36987" x="5880100" y="2832100"/>
          <p14:tracePt t="37001" x="5880100" y="2838450"/>
          <p14:tracePt t="37018" x="5880100" y="2851150"/>
          <p14:tracePt t="37034" x="5880100" y="2876550"/>
          <p14:tracePt t="37051" x="5880100" y="2889250"/>
          <p14:tracePt t="37054" x="5873750" y="2914650"/>
          <p14:tracePt t="37068" x="5867400" y="2933700"/>
          <p14:tracePt t="37084" x="5867400" y="2946400"/>
          <p14:tracePt t="37101" x="5867400" y="2952750"/>
          <p14:tracePt t="37195" x="5867400" y="2959100"/>
          <p14:tracePt t="37215" x="5867400" y="2965450"/>
          <p14:tracePt t="37381" x="5867400" y="2978150"/>
          <p14:tracePt t="37391" x="5867400" y="2984500"/>
          <p14:tracePt t="37401" x="5867400" y="2997200"/>
          <p14:tracePt t="37417" x="5867400" y="3016250"/>
          <p14:tracePt t="37434" x="5867400" y="3054350"/>
          <p14:tracePt t="37450" x="5867400" y="3073400"/>
          <p14:tracePt t="37467" x="5867400" y="3124200"/>
          <p14:tracePt t="37484" x="5848350" y="3175000"/>
          <p14:tracePt t="38037" x="5848350" y="3213100"/>
          <p14:tracePt t="38041" x="5848350" y="3225800"/>
          <p14:tracePt t="38052" x="5873750" y="3568700"/>
          <p14:tracePt t="38067" x="5918200" y="3771900"/>
          <p14:tracePt t="38203" x="5886450" y="3746500"/>
          <p14:tracePt t="38213" x="5778500" y="3702050"/>
          <p14:tracePt t="38219" x="5746750" y="3689350"/>
          <p14:tracePt t="38234" x="5715000" y="3670300"/>
          <p14:tracePt t="38250" x="5638800" y="3651250"/>
          <p14:tracePt t="38267" x="5600700" y="3638550"/>
          <p14:tracePt t="38284" x="5581650" y="3638550"/>
          <p14:tracePt t="38300" x="5568950" y="3638550"/>
          <p14:tracePt t="38317" x="5556250" y="3638550"/>
          <p14:tracePt t="38334" x="5543550" y="3638550"/>
          <p14:tracePt t="38350" x="5441950" y="3638550"/>
          <p14:tracePt t="38367" x="5346700" y="3638550"/>
          <p14:tracePt t="38383" x="5276850" y="3638550"/>
          <p14:tracePt t="38400" x="5181600" y="3651250"/>
          <p14:tracePt t="38417" x="5111750" y="3657600"/>
          <p14:tracePt t="38433" x="5080000" y="3663950"/>
          <p14:tracePt t="38450" x="4978400" y="3676650"/>
          <p14:tracePt t="38467" x="4883150" y="3689350"/>
          <p14:tracePt t="38483" x="4724400" y="3714750"/>
          <p14:tracePt t="38501" x="4565650" y="3721100"/>
          <p14:tracePt t="38517" x="4502150" y="3727450"/>
          <p14:tracePt t="38533" x="4381500" y="3727450"/>
          <p14:tracePt t="38551" x="4241800" y="3727450"/>
          <p14:tracePt t="38567" x="4133850" y="3727450"/>
          <p14:tracePt t="38583" x="4032250" y="3727450"/>
          <p14:tracePt t="38601" x="3930650" y="3727450"/>
          <p14:tracePt t="38617" x="3886200" y="3727450"/>
          <p14:tracePt t="38633" x="3835400" y="3727450"/>
          <p14:tracePt t="38650" x="3765550" y="3727450"/>
          <p14:tracePt t="38666" x="3689350" y="3727450"/>
          <p14:tracePt t="38683" x="3587750" y="3708400"/>
          <p14:tracePt t="38700" x="3530600" y="3708400"/>
          <p14:tracePt t="38717" x="3517900" y="3708400"/>
          <p14:tracePt t="38733" x="3473450" y="3708400"/>
          <p14:tracePt t="38750" x="3460750" y="3708400"/>
          <p14:tracePt t="38767" x="3448050" y="3708400"/>
          <p14:tracePt t="38783" x="3441700" y="3708400"/>
          <p14:tracePt t="39187" x="3441700" y="3714750"/>
          <p14:tracePt t="39197" x="3441700" y="3721100"/>
          <p14:tracePt t="39207" x="3441700" y="3740150"/>
          <p14:tracePt t="39216" x="3441700" y="3746500"/>
          <p14:tracePt t="39233" x="3435350" y="3759200"/>
          <p14:tracePt t="39250" x="3435350" y="3771900"/>
          <p14:tracePt t="39283" x="3435350" y="3778250"/>
          <p14:tracePt t="39299" x="3435350" y="3784600"/>
          <p14:tracePt t="39316" x="3435350" y="3797300"/>
          <p14:tracePt t="39333" x="3435350" y="3803650"/>
          <p14:tracePt t="39423" x="3435350" y="3816350"/>
          <p14:tracePt t="39539" x="3435350" y="3822700"/>
          <p14:tracePt t="39545" x="3435350" y="3829050"/>
          <p14:tracePt t="39550" x="3435350" y="3835400"/>
          <p14:tracePt t="39665" x="3460750" y="3784600"/>
          <p14:tracePt t="39671" x="3460750" y="3778250"/>
          <p14:tracePt t="39682" x="3492500" y="3740150"/>
          <p14:tracePt t="39699" x="3568700" y="3644900"/>
          <p14:tracePt t="39716" x="3638550" y="3581400"/>
          <p14:tracePt t="39733" x="3733800" y="3498850"/>
          <p14:tracePt t="39749" x="3816350" y="3441700"/>
          <p14:tracePt t="39766" x="3848100" y="3409950"/>
          <p14:tracePt t="39782" x="3924300" y="3384550"/>
          <p14:tracePt t="39799" x="4000500" y="3365500"/>
          <p14:tracePt t="39816" x="4184650" y="3346450"/>
          <p14:tracePt t="39833" x="4324350" y="3333750"/>
          <p14:tracePt t="39849" x="4406900" y="3321050"/>
          <p14:tracePt t="39866" x="4527550" y="3308350"/>
          <p14:tracePt t="39883" x="4705350" y="3308350"/>
          <p14:tracePt t="39899" x="4826000" y="3308350"/>
          <p14:tracePt t="39916" x="4933950" y="3308350"/>
          <p14:tracePt t="39933" x="5086350" y="3308350"/>
          <p14:tracePt t="39949" x="5200650" y="3308350"/>
          <p14:tracePt t="39966" x="5289550" y="3308350"/>
          <p14:tracePt t="39982" x="5410200" y="3321050"/>
          <p14:tracePt t="39999" x="5518150" y="3352800"/>
          <p14:tracePt t="40016" x="5657850" y="3384550"/>
          <p14:tracePt t="40033" x="5778500" y="3422650"/>
          <p14:tracePt t="40049" x="5810250" y="3422650"/>
          <p14:tracePt t="40066" x="5880100" y="3454400"/>
          <p14:tracePt t="40069" x="5899150" y="3473450"/>
          <p14:tracePt t="40082" x="5918200" y="3486150"/>
          <p14:tracePt t="40099" x="5962650" y="3517900"/>
          <p14:tracePt t="40116" x="5988050" y="3536950"/>
          <p14:tracePt t="40132" x="6000750" y="3543300"/>
          <p14:tracePt t="40149" x="6019800" y="3562350"/>
          <p14:tracePt t="40166" x="6026150" y="3581400"/>
          <p14:tracePt t="40182" x="6038850" y="3587750"/>
          <p14:tracePt t="40199" x="6045200" y="3606800"/>
          <p14:tracePt t="40215" x="6064250" y="3632200"/>
          <p14:tracePt t="40232" x="6070600" y="3644900"/>
          <p14:tracePt t="40249" x="6076950" y="3651250"/>
          <p14:tracePt t="40266" x="6083300" y="3657600"/>
          <p14:tracePt t="40308" x="6089650" y="3663950"/>
          <p14:tracePt t="40312" x="6089650" y="3670300"/>
          <p14:tracePt t="40317" x="6096000" y="3670300"/>
          <p14:tracePt t="40332" x="6108700" y="3670300"/>
          <p14:tracePt t="40349" x="6140450" y="3670300"/>
          <p14:tracePt t="40365" x="6191250" y="3670300"/>
          <p14:tracePt t="40382" x="6311900" y="3625850"/>
          <p14:tracePt t="40399" x="6426200" y="3556000"/>
          <p14:tracePt t="40415" x="6483350" y="3517900"/>
          <p14:tracePt t="40432" x="6654800" y="3429000"/>
          <p14:tracePt t="40449" x="6927850" y="3295650"/>
          <p14:tracePt t="40465" x="7143750" y="3219450"/>
          <p14:tracePt t="40482" x="7327900" y="3200400"/>
          <p14:tracePt t="40499" x="7575550" y="3194050"/>
          <p14:tracePt t="40515" x="7785100" y="3194050"/>
          <p14:tracePt t="40532" x="7905750" y="3194050"/>
          <p14:tracePt t="40549" x="8134350" y="3238500"/>
          <p14:tracePt t="40565" x="8318500" y="3270250"/>
          <p14:tracePt t="40582" x="8528050" y="3308350"/>
          <p14:tracePt t="40599" x="8616950" y="3340100"/>
          <p14:tracePt t="40615" x="8661400" y="3352800"/>
          <p14:tracePt t="40632" x="8699500" y="3384550"/>
          <p14:tracePt t="40649" x="8718550" y="3390900"/>
          <p14:tracePt t="40665" x="8724900" y="3397250"/>
          <p14:tracePt t="40682" x="8743950" y="3416300"/>
          <p14:tracePt t="40699" x="8750300" y="3429000"/>
          <p14:tracePt t="40715" x="8769350" y="3454400"/>
          <p14:tracePt t="40732" x="8769350" y="3460750"/>
          <p14:tracePt t="40749" x="8769350" y="3486150"/>
          <p14:tracePt t="40765" x="8769350" y="3498850"/>
          <p14:tracePt t="40782" x="8769350" y="3543300"/>
          <p14:tracePt t="40798" x="8769350" y="3575050"/>
          <p14:tracePt t="40815" x="8769350" y="3587750"/>
          <p14:tracePt t="40922" x="8763000" y="3587750"/>
          <p14:tracePt t="40932" x="8750300" y="3575050"/>
          <p14:tracePt t="40941" x="8737600" y="3568700"/>
          <p14:tracePt t="40948" x="8731250" y="3568700"/>
          <p14:tracePt t="40965" x="8661400" y="3536950"/>
          <p14:tracePt t="40982" x="8610600" y="3511550"/>
          <p14:tracePt t="40998" x="8401050" y="3473450"/>
          <p14:tracePt t="41015" x="8299450" y="3454400"/>
          <p14:tracePt t="41032" x="8121650" y="3435350"/>
          <p14:tracePt t="41049" x="7981950" y="3435350"/>
          <p14:tracePt t="41065" x="7569200" y="3422650"/>
          <p14:tracePt t="41082" x="7251700" y="3422650"/>
          <p14:tracePt t="41098" x="7023100" y="3422650"/>
          <p14:tracePt t="41115" x="6572250" y="3422650"/>
          <p14:tracePt t="41132" x="6210300" y="3422650"/>
          <p14:tracePt t="41148" x="5765800" y="3397250"/>
          <p14:tracePt t="41165" x="5505450" y="3365500"/>
          <p14:tracePt t="41182" x="5454650" y="3359150"/>
          <p14:tracePt t="41198" x="5372100" y="3359150"/>
          <p14:tracePt t="41215" x="5270500" y="3352800"/>
          <p14:tracePt t="41231" x="5067300" y="3352800"/>
          <p14:tracePt t="41248" x="4864100" y="3352800"/>
          <p14:tracePt t="41265" x="4781550" y="3352800"/>
          <p14:tracePt t="41281" x="4476750" y="3371850"/>
          <p14:tracePt t="41298" x="4381500" y="3371850"/>
          <p14:tracePt t="41315" x="4279900" y="3378200"/>
          <p14:tracePt t="41331" x="4203700" y="3378200"/>
          <p14:tracePt t="41348" x="4083050" y="3378200"/>
          <p14:tracePt t="41365" x="3987800" y="3384550"/>
          <p14:tracePt t="41381" x="3962400" y="3390900"/>
          <p14:tracePt t="41398" x="3879850" y="3397250"/>
          <p14:tracePt t="41415" x="3771900" y="3422650"/>
          <p14:tracePt t="41431" x="3530600" y="3454400"/>
          <p14:tracePt t="41448" x="3340100" y="3498850"/>
          <p14:tracePt t="41465" x="3263900" y="3511550"/>
          <p14:tracePt t="41481" x="3124200" y="3556000"/>
          <p14:tracePt t="41498" x="3105150" y="3568700"/>
          <p14:tracePt t="41531" x="3098800" y="3575050"/>
          <p14:tracePt t="41892" x="3098800" y="3581400"/>
          <p14:tracePt t="41932" x="3105150" y="3581400"/>
          <p14:tracePt t="41941" x="3111500" y="3581400"/>
          <p14:tracePt t="41956" x="3117850" y="3581400"/>
          <p14:tracePt t="41966" x="3124200" y="3581400"/>
          <p14:tracePt t="41981" x="3130550" y="3581400"/>
          <p14:tracePt t="41998" x="3149600" y="3581400"/>
          <p14:tracePt t="42014" x="3181350" y="3581400"/>
          <p14:tracePt t="42031" x="3244850" y="3581400"/>
          <p14:tracePt t="42048" x="3333750" y="3556000"/>
          <p14:tracePt t="42064" x="3403600" y="3556000"/>
          <p14:tracePt t="42081" x="3467100" y="3556000"/>
          <p14:tracePt t="42097" x="3600450" y="3556000"/>
          <p14:tracePt t="42114" x="3759200" y="3549650"/>
          <p14:tracePt t="42131" x="3949700" y="3524250"/>
          <p14:tracePt t="42147" x="4108450" y="3492500"/>
          <p14:tracePt t="42164" x="4171950" y="3486150"/>
          <p14:tracePt t="42181" x="4311650" y="3473450"/>
          <p14:tracePt t="42197" x="4495800" y="3454400"/>
          <p14:tracePt t="42214" x="4629150" y="3454400"/>
          <p14:tracePt t="42231" x="4737100" y="3454400"/>
          <p14:tracePt t="42247" x="4794250" y="3454400"/>
          <p14:tracePt t="42264" x="4972050" y="3454400"/>
          <p14:tracePt t="42281" x="5022850" y="3454400"/>
          <p14:tracePt t="42297" x="5118100" y="3454400"/>
          <p14:tracePt t="42314" x="5162550" y="3454400"/>
          <p14:tracePt t="42331" x="5207000" y="3454400"/>
          <p14:tracePt t="42347" x="5264150" y="3454400"/>
          <p14:tracePt t="42364" x="5295900" y="3454400"/>
          <p14:tracePt t="42381" x="5365750" y="3460750"/>
          <p14:tracePt t="42397" x="5410200" y="3467100"/>
          <p14:tracePt t="42414" x="5480050" y="3492500"/>
          <p14:tracePt t="42431" x="5511800" y="3505200"/>
          <p14:tracePt t="42447" x="5518150" y="3511550"/>
          <p14:tracePt t="43526" x="5524500" y="3511550"/>
          <p14:tracePt t="43722" x="5537200" y="3511550"/>
          <p14:tracePt t="43726" x="5543550" y="3511550"/>
          <p14:tracePt t="43732" x="5549900" y="3511550"/>
          <p14:tracePt t="43746" x="5556250" y="3511550"/>
          <p14:tracePt t="43763" x="5613400" y="3511550"/>
          <p14:tracePt t="43780" x="5676900" y="3511550"/>
          <p14:tracePt t="43797" x="5753100" y="3505200"/>
          <p14:tracePt t="43813" x="5829300" y="3505200"/>
          <p14:tracePt t="43830" x="5899150" y="3505200"/>
          <p14:tracePt t="43846" x="5930900" y="3505200"/>
          <p14:tracePt t="43863" x="5994400" y="3505200"/>
          <p14:tracePt t="43880" x="6070600" y="3505200"/>
          <p14:tracePt t="43896" x="6165850" y="3498850"/>
          <p14:tracePt t="43913" x="6254750" y="3479800"/>
          <p14:tracePt t="43930" x="6267450" y="3473450"/>
          <p14:tracePt t="43946" x="6311900" y="3460750"/>
          <p14:tracePt t="43963" x="6350000" y="3454400"/>
          <p14:tracePt t="43979" x="6375400" y="3448050"/>
          <p14:tracePt t="43996" x="6400800" y="3435350"/>
          <p14:tracePt t="44029" x="6426200" y="3435350"/>
          <p14:tracePt t="44046" x="6438900" y="3435350"/>
          <p14:tracePt t="44063" x="6477000" y="3435350"/>
          <p14:tracePt t="44079" x="6559550" y="3435350"/>
          <p14:tracePt t="44096" x="6718300" y="3435350"/>
          <p14:tracePt t="44113" x="6877050" y="3435350"/>
          <p14:tracePt t="44129" x="6997700" y="3435350"/>
          <p14:tracePt t="44146" x="7143750" y="3435350"/>
          <p14:tracePt t="44163" x="7264400" y="3435350"/>
          <p14:tracePt t="44179" x="7391400" y="3435350"/>
          <p14:tracePt t="44196" x="7454900" y="3422650"/>
          <p14:tracePt t="44213" x="7480300" y="3416300"/>
          <p14:tracePt t="44229" x="7518400" y="3416300"/>
          <p14:tracePt t="44246" x="7575550" y="3416300"/>
          <p14:tracePt t="44263" x="7626350" y="3416300"/>
          <p14:tracePt t="44279" x="7708900" y="3416300"/>
          <p14:tracePt t="44296" x="7842250" y="3416300"/>
          <p14:tracePt t="44313" x="7981950" y="3460750"/>
          <p14:tracePt t="44329" x="8051800" y="3473450"/>
          <p14:tracePt t="44346" x="8140700" y="3479800"/>
          <p14:tracePt t="44363" x="8204200" y="3486150"/>
          <p14:tracePt t="44379" x="8293100" y="3517900"/>
          <p14:tracePt t="44396" x="8337550" y="3524250"/>
          <p14:tracePt t="44413" x="8375650" y="3530600"/>
          <p14:tracePt t="44429" x="8401050" y="3530600"/>
          <p14:tracePt t="44446" x="8432800" y="3543300"/>
          <p14:tracePt t="44462" x="8489950" y="3556000"/>
          <p14:tracePt t="44479" x="8553450" y="3587750"/>
          <p14:tracePt t="44496" x="8597900" y="3613150"/>
          <p14:tracePt t="44512" x="8705850" y="3638550"/>
          <p14:tracePt t="44529" x="8953500" y="3714750"/>
          <p14:tracePt t="44546" x="9112250" y="3733800"/>
          <p14:tracePt t="44562" x="9271000" y="3765550"/>
          <p14:tracePt t="44579" x="9334500" y="3778250"/>
          <p14:tracePt t="44581" x="9429750" y="3797300"/>
          <p14:tracePt t="44596" x="9499600" y="3803650"/>
          <p14:tracePt t="44612" x="9518650" y="3803650"/>
          <p14:tracePt t="44629" x="9537700" y="3816350"/>
          <p14:tracePt t="46989" x="9505950" y="3816350"/>
          <p14:tracePt t="47005" x="9448800" y="3816350"/>
          <p14:tracePt t="47015" x="9385300" y="3810000"/>
          <p14:tracePt t="47019" x="9328150" y="3797300"/>
          <p14:tracePt t="47030" x="9271000" y="3797300"/>
          <p14:tracePt t="47044" x="9258300" y="3790950"/>
          <p14:tracePt t="47061" x="9118600" y="3746500"/>
          <p14:tracePt t="47077" x="9055100" y="3727450"/>
          <p14:tracePt t="47094" x="8959850" y="3695700"/>
          <p14:tracePt t="47097" x="8858250" y="3670300"/>
          <p14:tracePt t="47111" x="8794750" y="3657600"/>
          <p14:tracePt t="47127" x="8496300" y="3587750"/>
          <p14:tracePt t="47144" x="8178800" y="3524250"/>
          <p14:tracePt t="47161" x="7981950" y="3498850"/>
          <p14:tracePt t="47177" x="7702550" y="3473450"/>
          <p14:tracePt t="47194" x="7562850" y="3460750"/>
          <p14:tracePt t="47211" x="7429500" y="3429000"/>
          <p14:tracePt t="47227" x="7251700" y="3397250"/>
          <p14:tracePt t="47244" x="7124700" y="3371850"/>
          <p14:tracePt t="47260" x="6915150" y="3321050"/>
          <p14:tracePt t="47278" x="6819900" y="3314700"/>
          <p14:tracePt t="47294" x="6800850" y="3314700"/>
          <p14:tracePt t="47310" x="6788150" y="3314700"/>
          <p14:tracePt t="47344" x="6775450" y="3314700"/>
          <p14:tracePt t="47360" x="6756400" y="3302000"/>
          <p14:tracePt t="47377" x="6743700" y="3302000"/>
          <p14:tracePt t="47394" x="6737350" y="3295650"/>
          <p14:tracePt t="47410" x="6705600" y="3295650"/>
          <p14:tracePt t="47427" x="6673850" y="3282950"/>
          <p14:tracePt t="47444" x="6648450" y="3263900"/>
          <p14:tracePt t="47460" x="6642100" y="3263900"/>
          <p14:tracePt t="47477" x="6604000" y="3251200"/>
          <p14:tracePt t="47494" x="6572250" y="3238500"/>
          <p14:tracePt t="47510" x="6521450" y="3225800"/>
          <p14:tracePt t="47527" x="6489700" y="3200400"/>
          <p14:tracePt t="47609" x="6477000" y="3187700"/>
          <p14:tracePt t="47619" x="6470650" y="3187700"/>
          <p14:tracePt t="47626" x="6464300" y="3175000"/>
          <p14:tracePt t="47643" x="6445250" y="3155950"/>
          <p14:tracePt t="47660" x="6438900" y="3136900"/>
          <p14:tracePt t="47676" x="6407150" y="3092450"/>
          <p14:tracePt t="47693" x="6388100" y="3073400"/>
          <p14:tracePt t="47710" x="6375400" y="3054350"/>
          <p14:tracePt t="47727" x="6350000" y="3028950"/>
          <p14:tracePt t="47743" x="6343650" y="3022600"/>
          <p14:tracePt t="47760" x="6330950" y="3003550"/>
          <p14:tracePt t="47777" x="6311900" y="2984500"/>
          <p14:tracePt t="47793" x="6286500" y="2946400"/>
          <p14:tracePt t="47810" x="6280150" y="2933700"/>
          <p14:tracePt t="47826" x="6248400" y="2882900"/>
          <p14:tracePt t="47843" x="6191250" y="2825750"/>
          <p14:tracePt t="47859" x="6165850" y="2787650"/>
          <p14:tracePt t="47876" x="6127750" y="2743200"/>
          <p14:tracePt t="47893" x="6102350" y="2705100"/>
          <p14:tracePt t="47909" x="6057900" y="2647950"/>
          <p14:tracePt t="47926" x="6038850" y="2635250"/>
          <p14:tracePt t="47943" x="6013450" y="2590800"/>
          <p14:tracePt t="47960" x="5975350" y="2546350"/>
          <p14:tracePt t="47976" x="5949950" y="2514600"/>
          <p14:tracePt t="47993" x="5918200" y="2476500"/>
          <p14:tracePt t="48010" x="5911850" y="2470150"/>
          <p14:tracePt t="48027" x="5880100" y="2425700"/>
          <p14:tracePt t="48044" x="5854700" y="2387600"/>
          <p14:tracePt t="48060" x="5835650" y="2374900"/>
          <p14:tracePt t="48077" x="5822950" y="2362200"/>
          <p14:tracePt t="48093" x="5803900" y="2362200"/>
          <p14:tracePt t="48110" x="5778500" y="2362200"/>
          <p14:tracePt t="48130" x="5772150" y="2362200"/>
          <p14:tracePt t="48150" x="5759450" y="2362200"/>
          <p14:tracePt t="48159" x="5753100" y="2362200"/>
          <p14:tracePt t="48176" x="5721350" y="2355850"/>
          <p14:tracePt t="48193" x="5689600" y="2343150"/>
          <p14:tracePt t="48209" x="5670550" y="2343150"/>
          <p14:tracePt t="48226" x="5645150" y="2343150"/>
          <p14:tracePt t="48243" x="5638800" y="2343150"/>
          <p14:tracePt t="48259" x="5626100" y="2343150"/>
          <p14:tracePt t="48276" x="5613400" y="2349500"/>
          <p14:tracePt t="48292" x="5607050" y="2362200"/>
          <p14:tracePt t="48309" x="5607050" y="2368550"/>
          <p14:tracePt t="48326" x="5607050" y="2381250"/>
          <p14:tracePt t="48343" x="5607050" y="2393950"/>
          <p14:tracePt t="48360" x="5607050" y="2400300"/>
          <p14:tracePt t="48376" x="5607050" y="2406650"/>
          <p14:tracePt t="48393" x="5607050" y="2425700"/>
          <p14:tracePt t="48410" x="5607050" y="2438400"/>
          <p14:tracePt t="48426" x="5632450" y="2457450"/>
          <p14:tracePt t="48443" x="5651500" y="2495550"/>
          <p14:tracePt t="48460" x="5657850" y="2501900"/>
          <p14:tracePt t="48476" x="5670550" y="2514600"/>
          <p14:tracePt t="48493" x="5683250" y="2527300"/>
          <p14:tracePt t="48510" x="5708650" y="2540000"/>
          <p14:tracePt t="48526" x="5721350" y="2540000"/>
          <p14:tracePt t="48559" x="5746750" y="2559050"/>
          <p14:tracePt t="48576" x="5746750" y="2565400"/>
          <p14:tracePt t="48592" x="5778500" y="2597150"/>
          <p14:tracePt t="48609" x="5791200" y="2616200"/>
          <p14:tracePt t="48626" x="5816600" y="2622550"/>
          <p14:tracePt t="48720" x="5829300" y="2622550"/>
          <p14:tracePt t="48770" x="5835650" y="2622550"/>
          <p14:tracePt t="48780" x="5842000" y="2622550"/>
          <p14:tracePt t="48813" x="5848350" y="2622550"/>
          <p14:tracePt t="48847" x="5848350" y="2616200"/>
          <p14:tracePt t="48857" x="5848350" y="2609850"/>
          <p14:tracePt t="48873" x="5848350" y="2603500"/>
          <p14:tracePt t="48877" x="5848350" y="2584450"/>
          <p14:tracePt t="48893" x="5848350" y="2571750"/>
          <p14:tracePt t="49009" x="5848350" y="2565400"/>
          <p14:tracePt t="49013" x="5848350" y="2559050"/>
          <p14:tracePt t="49026" x="5848350" y="2546350"/>
          <p14:tracePt t="49043" x="5842000" y="2540000"/>
          <p14:tracePt t="49059" x="5829300" y="2527300"/>
          <p14:tracePt t="49076" x="5816600" y="2514600"/>
          <p14:tracePt t="49181" x="5810250" y="2501900"/>
          <p14:tracePt t="49185" x="5803900" y="2501900"/>
          <p14:tracePt t="49195" x="5791200" y="2495550"/>
          <p14:tracePt t="49209" x="5784850" y="2495550"/>
          <p14:tracePt t="49226" x="5753100" y="2495550"/>
          <p14:tracePt t="49242" x="5721350" y="2495550"/>
          <p14:tracePt t="49259" x="5715000" y="2495550"/>
          <p14:tracePt t="49276" x="5708650" y="2495550"/>
          <p14:tracePt t="49321" x="5702300" y="2495550"/>
          <p14:tracePt t="49341" x="5695950" y="2495550"/>
          <p14:tracePt t="49356" x="5683250" y="2501900"/>
          <p14:tracePt t="49367" x="5676900" y="2501900"/>
          <p14:tracePt t="49383" x="5676900" y="2508250"/>
          <p14:tracePt t="49393" x="5670550" y="2514600"/>
          <p14:tracePt t="49413" x="5670550" y="2520950"/>
          <p14:tracePt t="49427" x="5670550" y="2546350"/>
          <p14:tracePt t="49442" x="5664200" y="2552700"/>
          <p14:tracePt t="49459" x="5664200" y="2565400"/>
          <p14:tracePt t="49476" x="5664200" y="2584450"/>
          <p14:tracePt t="49509" x="5664200" y="2603500"/>
          <p14:tracePt t="49526" x="5670550" y="2616200"/>
          <p14:tracePt t="49542" x="5689600" y="2635250"/>
          <p14:tracePt t="49559" x="5695950" y="2635250"/>
          <p14:tracePt t="49576" x="5695950" y="2641600"/>
          <p14:tracePt t="49592" x="5708650" y="2647950"/>
          <p14:tracePt t="49609" x="5727700" y="2647950"/>
          <p14:tracePt t="49625" x="5734050" y="2647950"/>
          <p14:tracePt t="49643" x="5740400" y="2647950"/>
          <p14:tracePt t="49659" x="5753100" y="2654300"/>
          <p14:tracePt t="49675" x="5765800" y="2654300"/>
          <p14:tracePt t="49692" x="5784850" y="2660650"/>
          <p14:tracePt t="49709" x="5822950" y="2660650"/>
          <p14:tracePt t="49725" x="5829300" y="2660650"/>
          <p14:tracePt t="49742" x="5842000" y="2660650"/>
          <p14:tracePt t="49759" x="5854700" y="2660650"/>
          <p14:tracePt t="49792" x="5861050" y="2660650"/>
          <p14:tracePt t="49809" x="5873750" y="2660650"/>
          <p14:tracePt t="49825" x="5880100" y="2660650"/>
          <p14:tracePt t="49842" x="5892800" y="2628900"/>
          <p14:tracePt t="49859" x="5892800" y="2616200"/>
          <p14:tracePt t="49876" x="5892800" y="2603500"/>
          <p14:tracePt t="49909" x="5892800" y="2597150"/>
          <p14:tracePt t="49925" x="5892800" y="2584450"/>
          <p14:tracePt t="49942" x="5886450" y="2565400"/>
          <p14:tracePt t="49959" x="5886450" y="2559050"/>
          <p14:tracePt t="49975" x="5861050" y="2533650"/>
          <p14:tracePt t="49992" x="5842000" y="2514600"/>
          <p14:tracePt t="50008" x="5822950" y="2508250"/>
          <p14:tracePt t="50025" x="5803900" y="2501900"/>
          <p14:tracePt t="50041" x="5791200" y="2489200"/>
          <p14:tracePt t="50058" x="5772150" y="2482850"/>
          <p14:tracePt t="50075" x="5746750" y="2476500"/>
          <p14:tracePt t="50092" x="5721350" y="2476500"/>
          <p14:tracePt t="50108" x="5695950" y="2476500"/>
          <p14:tracePt t="50125" x="5676900" y="2476500"/>
          <p14:tracePt t="50142" x="5651500" y="2476500"/>
          <p14:tracePt t="50158" x="5632450" y="2501900"/>
          <p14:tracePt t="50175" x="5619750" y="2508250"/>
          <p14:tracePt t="50192" x="5619750" y="2514600"/>
          <p14:tracePt t="50208" x="5613400" y="2520950"/>
          <p14:tracePt t="50225" x="5613400" y="2546350"/>
          <p14:tracePt t="50242" x="5613400" y="2578100"/>
          <p14:tracePt t="50258" x="5613400" y="2590800"/>
          <p14:tracePt t="50275" x="5632450" y="2628900"/>
          <p14:tracePt t="50292" x="5657850" y="2654300"/>
          <p14:tracePt t="50309" x="5676900" y="2660650"/>
          <p14:tracePt t="50325" x="5695950" y="2660650"/>
          <p14:tracePt t="50342" x="5727700" y="2667000"/>
          <p14:tracePt t="50358" x="5746750" y="2667000"/>
          <p14:tracePt t="50375" x="5772150" y="2679700"/>
          <p14:tracePt t="50392" x="5791200" y="2686050"/>
          <p14:tracePt t="50408" x="5822950" y="2692400"/>
          <p14:tracePt t="50425" x="5835650" y="2692400"/>
          <p14:tracePt t="50442" x="5848350" y="2692400"/>
          <p14:tracePt t="50458" x="5854700" y="2692400"/>
          <p14:tracePt t="50517" x="5861050" y="2686050"/>
          <p14:tracePt t="50527" x="5861050" y="2679700"/>
          <p14:tracePt t="50549" x="5861050" y="2673350"/>
          <p14:tracePt t="50569" x="5861050" y="2660650"/>
          <p14:tracePt t="50583" x="5861050" y="2654300"/>
          <p14:tracePt t="50589" x="5861050" y="2641600"/>
          <p14:tracePt t="50599" x="5861050" y="2628900"/>
          <p14:tracePt t="50610" x="5861050" y="2609850"/>
          <p14:tracePt t="50625" x="5861050" y="2590800"/>
          <p14:tracePt t="50641" x="5861050" y="2578100"/>
          <p14:tracePt t="50658" x="5861050" y="2565400"/>
          <p14:tracePt t="50675" x="5848350" y="2546350"/>
          <p14:tracePt t="50691" x="5842000" y="2533650"/>
          <p14:tracePt t="50708" x="5829300" y="2527300"/>
          <p14:tracePt t="50725" x="5816600" y="2514600"/>
          <p14:tracePt t="50741" x="5810250" y="2501900"/>
          <p14:tracePt t="50785" x="5803900" y="2501900"/>
          <p14:tracePt t="50811" x="5797550" y="2501900"/>
          <p14:tracePt t="50825" x="5791200" y="2501900"/>
          <p14:tracePt t="50831" x="5784850" y="2501900"/>
          <p14:tracePt t="50851" x="5778500" y="2501900"/>
          <p14:tracePt t="50907" x="5772150" y="2501900"/>
          <p14:tracePt t="50911" x="5765800" y="2508250"/>
          <p14:tracePt t="50931" x="5765800" y="2514600"/>
          <p14:tracePt t="50947" x="5759450" y="2520950"/>
          <p14:tracePt t="50958" x="5759450" y="2527300"/>
          <p14:tracePt t="50991" x="5759450" y="2540000"/>
          <p14:tracePt t="51003" x="5759450" y="2546350"/>
          <p14:tracePt t="51189" x="5759450" y="2552700"/>
          <p14:tracePt t="51255" x="5759450" y="2559050"/>
          <p14:tracePt t="51269" x="5759450" y="2565400"/>
          <p14:tracePt t="51571" x="5765800" y="2565400"/>
          <p14:tracePt t="51583" x="5772150" y="2552700"/>
          <p14:tracePt t="51593" x="5778500" y="2514600"/>
          <p14:tracePt t="51607" x="5784850" y="2489200"/>
          <p14:tracePt t="51624" x="5791200" y="2451100"/>
          <p14:tracePt t="51641" x="5791200" y="2432050"/>
          <p14:tracePt t="51657" x="5791200" y="2413000"/>
          <p14:tracePt t="51674" x="5791200" y="2374900"/>
          <p14:tracePt t="51691" x="5791200" y="2362200"/>
          <p14:tracePt t="51707" x="5803900" y="2317750"/>
          <p14:tracePt t="51724" x="5803900" y="2305050"/>
          <p14:tracePt t="51741" x="5803900" y="2266950"/>
          <p14:tracePt t="51757" x="5803900" y="2254250"/>
          <p14:tracePt t="51774" x="5803900" y="2228850"/>
          <p14:tracePt t="51791" x="5803900" y="2216150"/>
          <p14:tracePt t="51807" x="5803900" y="2190750"/>
          <p14:tracePt t="51825" x="5803900" y="2159000"/>
          <p14:tracePt t="51841" x="5803900" y="2139950"/>
          <p14:tracePt t="51857" x="5803900" y="2133600"/>
          <p14:tracePt t="51925" x="5803900" y="2120900"/>
          <p14:tracePt t="51935" x="5803900" y="2114550"/>
          <p14:tracePt t="51961" x="5803900" y="2101850"/>
          <p14:tracePt t="51971" x="5803900" y="2095500"/>
          <p14:tracePt t="51981" x="5803900" y="2089150"/>
          <p14:tracePt t="51992" x="5803900" y="2082800"/>
          <p14:tracePt t="52007" x="5803900" y="2076450"/>
          <p14:tracePt t="52024" x="5803900" y="2070100"/>
          <p14:tracePt t="52137" x="5803900" y="2063750"/>
          <p14:tracePt t="52183" x="5803900" y="2057400"/>
          <p14:tracePt t="52203" x="5803900" y="2051050"/>
          <p14:tracePt t="52237" x="5803900" y="2032000"/>
          <p14:tracePt t="52243" x="5791200" y="2019300"/>
          <p14:tracePt t="52269" x="5784850" y="2006600"/>
          <p14:tracePt t="52323" x="5778500" y="2000250"/>
          <p14:tracePt t="53661" x="5778500" y="1993900"/>
          <p14:tracePt t="54033" x="5778500" y="2000250"/>
          <p14:tracePt t="54151" x="5778500" y="1993900"/>
          <p14:tracePt t="54159" x="5772150" y="1993900"/>
          <p14:tracePt t="54170" x="5772150" y="1987550"/>
          <p14:tracePt t="54179" x="5765800" y="1981200"/>
          <p14:tracePt t="54199" x="5765800" y="1974850"/>
          <p14:tracePt t="54262" x="5765800" y="1968500"/>
          <p14:tracePt t="54282" x="5759450" y="1962150"/>
          <p14:tracePt t="54342" x="5759450" y="1955800"/>
          <p14:tracePt t="54351" x="5759450" y="1949450"/>
          <p14:tracePt t="54377" x="5740400" y="1936750"/>
          <p14:tracePt t="54527" x="5753100" y="1936750"/>
          <p14:tracePt t="54533" x="5753100" y="1943100"/>
          <p14:tracePt t="54543" x="5759450" y="1949450"/>
          <p14:tracePt t="54555" x="5772150" y="1955800"/>
          <p14:tracePt t="54580" x="5772150" y="1968500"/>
          <p14:tracePt t="54590" x="5791200" y="1974850"/>
          <p14:tracePt t="54605" x="5816600" y="1993900"/>
          <p14:tracePt t="54622" x="5835650" y="2000250"/>
          <p14:tracePt t="54639" x="5861050" y="2000250"/>
          <p14:tracePt t="54655" x="5880100" y="2000250"/>
          <p14:tracePt t="54672" x="5892800" y="2000250"/>
          <p14:tracePt t="54689" x="5905500" y="2000250"/>
          <p14:tracePt t="54968" x="5905500" y="2006600"/>
          <p14:tracePt t="54991" x="5899150" y="2019300"/>
          <p14:tracePt t="55022" x="5892800" y="2019300"/>
          <p14:tracePt t="55034" x="5880100" y="2019300"/>
          <p14:tracePt t="55048" x="5867400" y="2019300"/>
          <p14:tracePt t="55057" x="5861050" y="2019300"/>
          <p14:tracePt t="55073" x="5854700" y="2019300"/>
          <p14:tracePt t="55376" x="5842000" y="2019300"/>
          <p14:tracePt t="55382" x="5835650" y="2019300"/>
          <p14:tracePt t="55388" x="5822950" y="2019300"/>
          <p14:tracePt t="55405" x="5784850" y="2019300"/>
          <p14:tracePt t="55421" x="5746750" y="2019300"/>
          <p14:tracePt t="55438" x="5702300" y="2019300"/>
          <p14:tracePt t="55455" x="5676900" y="2019300"/>
          <p14:tracePt t="55471" x="5657850" y="2019300"/>
          <p14:tracePt t="55488" x="5632450" y="2019300"/>
          <p14:tracePt t="55505" x="5613400" y="2019300"/>
          <p14:tracePt t="55521" x="5594350" y="2019300"/>
          <p14:tracePt t="55538" x="5581650" y="2019300"/>
          <p14:tracePt t="55555" x="5549900" y="2019300"/>
          <p14:tracePt t="55571" x="5511800" y="2006600"/>
          <p14:tracePt t="55588" x="5492750" y="2006600"/>
          <p14:tracePt t="55605" x="5486400" y="2006600"/>
          <p14:tracePt t="55621" x="5461000" y="2000250"/>
          <p14:tracePt t="55638" x="5429250" y="2000250"/>
          <p14:tracePt t="55654" x="5397500" y="2000250"/>
          <p14:tracePt t="55671" x="5353050" y="1993900"/>
          <p14:tracePt t="55688" x="5308600" y="1993900"/>
          <p14:tracePt t="55704" x="5251450" y="1968500"/>
          <p14:tracePt t="55721" x="5238750" y="1968500"/>
          <p14:tracePt t="55738" x="5226050" y="1968500"/>
          <p14:tracePt t="55755" x="5219700" y="1968500"/>
          <p14:tracePt t="55771" x="5194300" y="1968500"/>
          <p14:tracePt t="55788" x="5168900" y="1968500"/>
          <p14:tracePt t="55804" x="5149850" y="1968500"/>
          <p14:tracePt t="55821" x="5130800" y="1968500"/>
          <p14:tracePt t="55838" x="5118100" y="1968500"/>
          <p14:tracePt t="55854" x="5105400" y="1968500"/>
          <p14:tracePt t="55886" x="5099050" y="1968500"/>
          <p14:tracePt t="55900" x="5086350" y="1968500"/>
          <p14:tracePt t="55920" x="5080000" y="1968500"/>
          <p14:tracePt t="55936" x="5067300" y="1968500"/>
          <p14:tracePt t="55956" x="5054600" y="1968500"/>
          <p14:tracePt t="55962" x="5048250" y="1968500"/>
          <p14:tracePt t="56582" x="5048250" y="1981200"/>
          <p14:tracePt t="56592" x="5060950" y="1993900"/>
          <p14:tracePt t="56596" x="5086350" y="2019300"/>
          <p14:tracePt t="56606" x="5105400" y="2038350"/>
          <p14:tracePt t="56621" x="5168900" y="2076450"/>
          <p14:tracePt t="56637" x="5181600" y="2089150"/>
          <p14:tracePt t="56653" x="5181600" y="2095500"/>
          <p14:tracePt t="56996" x="5162550" y="2095500"/>
          <p14:tracePt t="57000" x="5137150" y="2095500"/>
          <p14:tracePt t="57010" x="5105400" y="2095500"/>
          <p14:tracePt t="57020" x="5099050" y="2095500"/>
          <p14:tracePt t="57037" x="5048250" y="2108200"/>
          <p14:tracePt t="57053" x="5016500" y="2108200"/>
          <p14:tracePt t="57070" x="4997450" y="2108200"/>
          <p14:tracePt t="57087" x="4953000" y="2120900"/>
          <p14:tracePt t="57103" x="4927600" y="2120900"/>
          <p14:tracePt t="57120" x="4908550" y="2133600"/>
          <p14:tracePt t="57137" x="4876800" y="2146300"/>
          <p14:tracePt t="57154" x="4845050" y="2159000"/>
          <p14:tracePt t="57170" x="4787900" y="2222500"/>
          <p14:tracePt t="57187" x="4679950" y="2305050"/>
          <p14:tracePt t="57203" x="4591050" y="2393950"/>
          <p14:tracePt t="57220" x="4521200" y="2501900"/>
          <p14:tracePt t="57237" x="4356100" y="2730500"/>
          <p14:tracePt t="57254" x="4229100" y="2870200"/>
          <p14:tracePt t="57270" x="4083050" y="3054350"/>
          <p14:tracePt t="57287" x="4000500" y="3187700"/>
          <p14:tracePt t="57303" x="3917950" y="3295650"/>
          <p14:tracePt t="57320" x="3765550" y="3486150"/>
          <p14:tracePt t="57337" x="3683000" y="3651250"/>
          <p14:tracePt t="57353" x="3606800" y="3816350"/>
          <p14:tracePt t="57370" x="3556000" y="3981450"/>
          <p14:tracePt t="57387" x="3460750" y="4197350"/>
          <p14:tracePt t="57403" x="3435350" y="4273550"/>
          <p14:tracePt t="57420" x="3384550" y="4394200"/>
          <p14:tracePt t="57437" x="3321050" y="4432300"/>
          <p14:tracePt t="57453" x="3352800" y="4521200"/>
          <p14:tracePt t="57470" x="3308350" y="4622800"/>
          <p14:tracePt t="57486" x="3263900" y="4679950"/>
          <p14:tracePt t="57503" x="3206750" y="4756150"/>
          <p14:tracePt t="57520" x="3041650" y="4895850"/>
          <p14:tracePt t="57536" x="2927350" y="4984750"/>
          <p14:tracePt t="57553" x="2806700" y="5080000"/>
          <p14:tracePt t="57570" x="2749550" y="5149850"/>
          <p14:tracePt t="57586" x="2705100" y="5194300"/>
          <p14:tracePt t="57603" x="2647950" y="5251450"/>
          <p14:tracePt t="57620" x="2571750" y="5334000"/>
          <p14:tracePt t="57636" x="2514600" y="5384800"/>
          <p14:tracePt t="57653" x="2400300" y="5441950"/>
          <p14:tracePt t="57670" x="2286000" y="5480050"/>
          <p14:tracePt t="57686" x="2203450" y="5511800"/>
          <p14:tracePt t="57703" x="2133600" y="5524500"/>
          <p14:tracePt t="57720" x="2082800" y="5530850"/>
          <p14:tracePt t="57736" x="1987550" y="5556250"/>
          <p14:tracePt t="57753" x="1968500" y="5568950"/>
          <p14:tracePt t="57818" x="1962150" y="5568950"/>
          <p14:tracePt t="57822" x="1949450" y="5568950"/>
          <p14:tracePt t="57836" x="1930400" y="5568950"/>
          <p14:tracePt t="57853" x="1892300" y="5568950"/>
          <p14:tracePt t="57870" x="1885950" y="5568950"/>
          <p14:tracePt t="57886" x="1866900" y="5562600"/>
          <p14:tracePt t="57903" x="1860550" y="5549900"/>
          <p14:tracePt t="57934" x="1860550" y="5543550"/>
          <p14:tracePt t="57948" x="1860550" y="5537200"/>
          <p14:tracePt t="57968" x="1860550" y="5524500"/>
          <p14:tracePt t="58004" x="1860550" y="5511800"/>
          <p14:tracePt t="58008" x="1860550" y="5505450"/>
          <p14:tracePt t="58030" x="1860550" y="5492750"/>
          <p14:tracePt t="58095" x="1860550" y="5473700"/>
          <p14:tracePt t="58110" x="1860550" y="5461000"/>
          <p14:tracePt t="58124" x="1860550" y="5454650"/>
          <p14:tracePt t="58130" x="1860550" y="5435600"/>
          <p14:tracePt t="58150" x="1860550" y="5422900"/>
          <p14:tracePt t="58156" x="1860550" y="5416550"/>
          <p14:tracePt t="58169" x="1860550" y="5403850"/>
          <p14:tracePt t="58186" x="1879600" y="5384800"/>
          <p14:tracePt t="58203" x="1885950" y="5378450"/>
          <p14:tracePt t="58205" x="1892300" y="5378450"/>
          <p14:tracePt t="58219" x="1898650" y="5372100"/>
          <p14:tracePt t="58236" x="1962150" y="5372100"/>
          <p14:tracePt t="58253" x="1987550" y="5372100"/>
          <p14:tracePt t="58269" x="2006600" y="5372100"/>
          <p14:tracePt t="58286" x="2051050" y="5372100"/>
          <p14:tracePt t="58302" x="2070100" y="5372100"/>
          <p14:tracePt t="58392" x="2076450" y="5372100"/>
          <p14:tracePt t="58534" x="2070100" y="5372100"/>
          <p14:tracePt t="58544" x="2051050" y="5372100"/>
          <p14:tracePt t="58552" x="2038350" y="5365750"/>
          <p14:tracePt t="58569" x="2019300" y="5359400"/>
          <p14:tracePt t="58586" x="1987550" y="5340350"/>
          <p14:tracePt t="58602" x="1968500" y="5327650"/>
          <p14:tracePt t="58619" x="1949450" y="5327650"/>
          <p14:tracePt t="58636" x="1936750" y="5327650"/>
          <p14:tracePt t="58652" x="1911350" y="5327650"/>
          <p14:tracePt t="58669" x="1885950" y="5327650"/>
          <p14:tracePt t="58686" x="1879600" y="5327650"/>
          <p14:tracePt t="58720" x="1873250" y="5340350"/>
          <p14:tracePt t="58736" x="1841500" y="5346700"/>
          <p14:tracePt t="58752" x="1835150" y="5353050"/>
          <p14:tracePt t="58826" x="1828800" y="5359400"/>
          <p14:tracePt t="58836" x="1822450" y="5365750"/>
          <p14:tracePt t="58936" x="1822450" y="5359400"/>
          <p14:tracePt t="58946" x="1822450" y="5340350"/>
          <p14:tracePt t="58958" x="1822450" y="5334000"/>
          <p14:tracePt t="58972" x="1828800" y="5321300"/>
          <p14:tracePt t="58985" x="1835150" y="5314950"/>
          <p14:tracePt t="59002" x="1860550" y="5283200"/>
          <p14:tracePt t="59019" x="1873250" y="5276850"/>
          <p14:tracePt t="59035" x="1873250" y="5270500"/>
          <p14:tracePt t="59052" x="1879600" y="5257800"/>
          <p14:tracePt t="59069" x="1905000" y="5245100"/>
          <p14:tracePt t="59085" x="1930400" y="5238750"/>
          <p14:tracePt t="59102" x="1974850" y="5238750"/>
          <p14:tracePt t="59119" x="2006600" y="5232400"/>
          <p14:tracePt t="59136" x="2025650" y="5232400"/>
          <p14:tracePt t="59180" x="2038350" y="5232400"/>
          <p14:tracePt t="59200" x="2044700" y="5232400"/>
          <p14:tracePt t="59210" x="2057400" y="5245100"/>
          <p14:tracePt t="59220" x="2063750" y="5251450"/>
          <p14:tracePt t="59244" x="2063750" y="5257800"/>
          <p14:tracePt t="59406" x="2057400" y="5245100"/>
          <p14:tracePt t="59416" x="2051050" y="5238750"/>
          <p14:tracePt t="59422" x="2032000" y="5219700"/>
          <p14:tracePt t="59435" x="2019300" y="5213350"/>
          <p14:tracePt t="59452" x="2006600" y="5200650"/>
          <p14:tracePt t="59468" x="1981200" y="5181600"/>
          <p14:tracePt t="59522" x="1974850" y="5181600"/>
          <p14:tracePt t="59528" x="1968500" y="5181600"/>
          <p14:tracePt t="59538" x="1962150" y="5181600"/>
          <p14:tracePt t="59552" x="1943100" y="5181600"/>
          <p14:tracePt t="59568" x="1936750" y="5181600"/>
          <p14:tracePt t="59585" x="1930400" y="5181600"/>
          <p14:tracePt t="59632" x="1924050" y="5181600"/>
          <p14:tracePt t="59654" x="1917700" y="5187950"/>
          <p14:tracePt t="59664" x="1917700" y="5194300"/>
          <p14:tracePt t="59674" x="1911350" y="5200650"/>
          <p14:tracePt t="59698" x="1905000" y="5200650"/>
          <p14:tracePt t="59714" x="1898650" y="5213350"/>
          <p14:tracePt t="59804" x="1892300" y="5219700"/>
          <p14:tracePt t="59824" x="1879600" y="5219700"/>
          <p14:tracePt t="59844" x="1873250" y="5232400"/>
          <p14:tracePt t="59854" x="1866900" y="5238750"/>
          <p14:tracePt t="59864" x="1860550" y="5245100"/>
          <p14:tracePt t="59970" x="1854200" y="5245100"/>
          <p14:tracePt t="59986" x="1854200" y="5232400"/>
          <p14:tracePt t="60003" x="1854200" y="5226050"/>
          <p14:tracePt t="60012" x="1854200" y="5213350"/>
          <p14:tracePt t="60022" x="1854200" y="5207000"/>
          <p14:tracePt t="60036" x="1854200" y="5194300"/>
          <p14:tracePt t="60052" x="1854200" y="5187950"/>
          <p14:tracePt t="60068" x="1866900" y="5175250"/>
          <p14:tracePt t="60085" x="1873250" y="5175250"/>
          <p14:tracePt t="60102" x="1885950" y="5168900"/>
          <p14:tracePt t="60135" x="1892300" y="5168900"/>
          <p14:tracePt t="60178" x="1898650" y="5168900"/>
          <p14:tracePt t="60183" x="1905000" y="5168900"/>
          <p14:tracePt t="60208" x="1911350" y="5175250"/>
          <p14:tracePt t="60224" x="1911350" y="5181600"/>
          <p14:tracePt t="60229" x="1917700" y="5194300"/>
          <p14:tracePt t="60308" x="1924050" y="5200650"/>
          <p14:tracePt t="60335" x="1924050" y="5207000"/>
          <p14:tracePt t="60496" x="1924050" y="5194300"/>
          <p14:tracePt t="60506" x="1924050" y="5187950"/>
          <p14:tracePt t="60520" x="1917700" y="5181600"/>
          <p14:tracePt t="60530" x="1917700" y="5175250"/>
          <p14:tracePt t="60546" x="1911350" y="5175250"/>
          <p14:tracePt t="60551" x="1905000" y="5168900"/>
          <p14:tracePt t="60572" x="1898650" y="5168900"/>
          <p14:tracePt t="60602" x="1885950" y="5162550"/>
          <p14:tracePt t="60612" x="1879600" y="5162550"/>
          <p14:tracePt t="60626" x="1866900" y="5162550"/>
          <p14:tracePt t="60634" x="1860550" y="5162550"/>
          <p14:tracePt t="60651" x="1854200" y="5162550"/>
          <p14:tracePt t="60672" x="1841500" y="5168900"/>
          <p14:tracePt t="60698" x="1835150" y="5168900"/>
          <p14:tracePt t="60709" x="1816100" y="5175250"/>
          <p14:tracePt t="60719" x="1816100" y="5181600"/>
          <p14:tracePt t="60734" x="1809750" y="5194300"/>
          <p14:tracePt t="60751" x="1809750" y="5200650"/>
          <p14:tracePt t="60925" x="1809750" y="5207000"/>
          <p14:tracePt t="60934" x="1809750" y="5194300"/>
          <p14:tracePt t="60964" x="1822450" y="5181600"/>
          <p14:tracePt t="60974" x="1822450" y="5175250"/>
          <p14:tracePt t="60984" x="1828800" y="5175250"/>
          <p14:tracePt t="61001" x="1841500" y="5149850"/>
          <p14:tracePt t="61017" x="1854200" y="5143500"/>
          <p14:tracePt t="61034" x="1873250" y="5118100"/>
          <p14:tracePt t="61051" x="1892300" y="5092700"/>
          <p14:tracePt t="61067" x="1905000" y="5086350"/>
          <p14:tracePt t="61084" x="1911350" y="5086350"/>
          <p14:tracePt t="61101" x="1930400" y="5086350"/>
          <p14:tracePt t="61117" x="1936750" y="5086350"/>
          <p14:tracePt t="61134" x="1955800" y="5086350"/>
          <p14:tracePt t="61151" x="1962150" y="5086350"/>
          <p14:tracePt t="61167" x="1981200" y="5086350"/>
          <p14:tracePt t="61184" x="1987550" y="5086350"/>
          <p14:tracePt t="61217" x="2000250" y="5086350"/>
          <p14:tracePt t="61236" x="2006600" y="5086350"/>
          <p14:tracePt t="61352" x="2006600" y="5099050"/>
          <p14:tracePt t="61419" x="2006600" y="5092700"/>
          <p14:tracePt t="61444" x="1993900" y="5092700"/>
          <p14:tracePt t="61454" x="1993900" y="5086350"/>
          <p14:tracePt t="61464" x="1974850" y="5080000"/>
          <p14:tracePt t="61474" x="1968500" y="5080000"/>
          <p14:tracePt t="61484" x="1949450" y="5080000"/>
          <p14:tracePt t="61500" x="1930400" y="5080000"/>
          <p14:tracePt t="61517" x="1898650" y="5080000"/>
          <p14:tracePt t="61570" x="1892300" y="5080000"/>
          <p14:tracePt t="61575" x="1885950" y="5080000"/>
          <p14:tracePt t="61585" x="1879600" y="5086350"/>
          <p14:tracePt t="61600" x="1866900" y="5099050"/>
          <p14:tracePt t="61617" x="1860550" y="5111750"/>
          <p14:tracePt t="61634" x="1854200" y="5118100"/>
          <p14:tracePt t="61807" x="1860550" y="5118100"/>
          <p14:tracePt t="61813" x="1866900" y="5118100"/>
          <p14:tracePt t="61827" x="1866900" y="5105400"/>
          <p14:tracePt t="61843" x="1879600" y="5099050"/>
          <p14:tracePt t="61862" x="1892300" y="5099050"/>
          <p14:tracePt t="61883" x="1898650" y="5099050"/>
          <p14:tracePt t="61918" x="1905000" y="5099050"/>
          <p14:tracePt t="62005" x="1911350" y="5099050"/>
          <p14:tracePt t="62201" x="1898650" y="5099050"/>
          <p14:tracePt t="62220" x="1885950" y="5099050"/>
          <p14:tracePt t="62230" x="1860550" y="5092700"/>
          <p14:tracePt t="62247" x="1854200" y="5092700"/>
          <p14:tracePt t="62257" x="1841500" y="5092700"/>
          <p14:tracePt t="62266" x="1835150" y="5092700"/>
          <p14:tracePt t="62283" x="1822450" y="5092700"/>
          <p14:tracePt t="62300" x="1809750" y="5092700"/>
          <p14:tracePt t="62316" x="1803400" y="5099050"/>
          <p14:tracePt t="62333" x="1790700" y="5105400"/>
          <p14:tracePt t="62459" x="1790700" y="5111750"/>
          <p14:tracePt t="62468" x="1790700" y="5118100"/>
          <p14:tracePt t="62499" x="1797050" y="5118100"/>
          <p14:tracePt t="62513" x="1816100" y="5118100"/>
          <p14:tracePt t="62525" x="1822450" y="5118100"/>
          <p14:tracePt t="62533" x="1841500" y="5118100"/>
          <p14:tracePt t="62550" x="1879600" y="5111750"/>
          <p14:tracePt t="62566" x="1917700" y="5099050"/>
          <p14:tracePt t="62583" x="1930400" y="5099050"/>
          <p14:tracePt t="62600" x="1936750" y="5099050"/>
          <p14:tracePt t="62671" x="1943100" y="5099050"/>
          <p14:tracePt t="62691" x="1955800" y="5105400"/>
          <p14:tracePt t="62701" x="1955800" y="5111750"/>
          <p14:tracePt t="62957" x="1955800" y="5118100"/>
          <p14:tracePt t="62973" x="1949450" y="5137150"/>
          <p14:tracePt t="62983" x="1943100" y="5149850"/>
          <p14:tracePt t="62989" x="1936750" y="5149850"/>
          <p14:tracePt t="62999" x="1911350" y="5162550"/>
          <p14:tracePt t="63016" x="1847850" y="5207000"/>
          <p14:tracePt t="63033" x="1809750" y="5232400"/>
          <p14:tracePt t="63049" x="1771650" y="5251450"/>
          <p14:tracePt t="63083" x="1765300" y="5257800"/>
          <p14:tracePt t="63099" x="1758950" y="5270500"/>
          <p14:tracePt t="63116" x="1746250" y="5276850"/>
          <p14:tracePt t="63132" x="1720850" y="5321300"/>
          <p14:tracePt t="63149" x="1714500" y="5327650"/>
          <p14:tracePt t="64289" x="1727200" y="5327650"/>
          <p14:tracePt t="64421" x="1733550" y="5327650"/>
          <p14:tracePt t="64495" x="1739900" y="5327650"/>
          <p14:tracePt t="64509" x="1746250" y="5327650"/>
          <p14:tracePt t="64529" x="1758950" y="5321300"/>
          <p14:tracePt t="64555" x="1771650" y="5308600"/>
          <p14:tracePt t="64569" x="1778000" y="5308600"/>
          <p14:tracePt t="64579" x="1784350" y="5308600"/>
          <p14:tracePt t="64589" x="1797050" y="5302250"/>
          <p14:tracePt t="64605" x="1803400" y="5302250"/>
          <p14:tracePt t="64631" x="1828800" y="5302250"/>
          <p14:tracePt t="64641" x="1828800" y="5295900"/>
          <p14:tracePt t="64648" x="1835150" y="5295900"/>
          <p14:tracePt t="64665" x="1847850" y="5289550"/>
          <p14:tracePt t="64698" x="1854200" y="5289550"/>
          <p14:tracePt t="64721" x="1860550" y="5289550"/>
          <p14:tracePt t="64731" x="1866900" y="5289550"/>
          <p14:tracePt t="64748" x="1879600" y="5283200"/>
          <p14:tracePt t="64765" x="1898650" y="5283200"/>
          <p14:tracePt t="64781" x="1949450" y="5283200"/>
          <p14:tracePt t="64798" x="1968500" y="5283200"/>
          <p14:tracePt t="64815" x="1981200" y="5283200"/>
          <p14:tracePt t="64831" x="2000250" y="5283200"/>
          <p14:tracePt t="64933" x="2006600" y="5283200"/>
          <p14:tracePt t="64969" x="2012950" y="5283200"/>
          <p14:tracePt t="65130" x="2019300" y="5283200"/>
          <p14:tracePt t="65149" x="2025650" y="5283200"/>
          <p14:tracePt t="65583" x="2032000" y="5295900"/>
          <p14:tracePt t="65598" x="2038350" y="5314950"/>
          <p14:tracePt t="65623" x="2044700" y="5314950"/>
          <p14:tracePt t="65629" x="2044700" y="5327650"/>
          <p14:tracePt t="65635" x="2051050" y="5327650"/>
          <p14:tracePt t="65647" x="2051050" y="5334000"/>
          <p14:tracePt t="65664" x="2057400" y="5346700"/>
          <p14:tracePt t="65681" x="2063750" y="5359400"/>
          <p14:tracePt t="65765" x="2082800" y="5365750"/>
          <p14:tracePt t="66053" x="2082800" y="5372100"/>
          <p14:tracePt t="66063" x="2082800" y="5378450"/>
          <p14:tracePt t="66068" x="2082800" y="5384800"/>
          <p14:tracePt t="66080" x="2076450" y="5397500"/>
          <p14:tracePt t="66097" x="2057400" y="5422900"/>
          <p14:tracePt t="66114" x="2044700" y="5448300"/>
          <p14:tracePt t="66130" x="2025650" y="5499100"/>
          <p14:tracePt t="66147" x="2019300" y="5518150"/>
          <p14:tracePt t="66164" x="2006600" y="5543550"/>
          <p14:tracePt t="66180" x="1993900" y="5562600"/>
          <p14:tracePt t="66197" x="1993900" y="5575300"/>
          <p14:tracePt t="66214" x="1987550" y="5588000"/>
          <p14:tracePt t="66230" x="1987550" y="5600700"/>
          <p14:tracePt t="66247" x="1987550" y="5607050"/>
          <p14:tracePt t="66264" x="1987550" y="5619750"/>
          <p14:tracePt t="66267" x="1981200" y="5632450"/>
          <p14:tracePt t="66280" x="1981200" y="5638800"/>
          <p14:tracePt t="66305" x="1981200" y="5651500"/>
          <p14:tracePt t="66315" x="1981200" y="5657850"/>
          <p14:tracePt t="66330" x="1974850" y="5676900"/>
          <p14:tracePt t="66347" x="1968500" y="5683250"/>
          <p14:tracePt t="66363" x="1968500" y="5689600"/>
          <p14:tracePt t="66380" x="1962150" y="5695950"/>
          <p14:tracePt t="66527" x="1962150" y="5702300"/>
          <p14:tracePt t="66567" x="1968500" y="5702300"/>
          <p14:tracePt t="66577" x="1968500" y="5689600"/>
          <p14:tracePt t="66587" x="1968500" y="5657850"/>
          <p14:tracePt t="66597" x="1968500" y="5651500"/>
          <p14:tracePt t="66613" x="1968500" y="5626100"/>
          <p14:tracePt t="66629" x="1974850" y="5613400"/>
          <p14:tracePt t="66647" x="1974850" y="5607050"/>
          <p14:tracePt t="66901" x="1974850" y="5594350"/>
          <p14:tracePt t="66911" x="1974850" y="5588000"/>
          <p14:tracePt t="66915" x="1974850" y="5581650"/>
          <p14:tracePt t="66930" x="1974850" y="5568950"/>
          <p14:tracePt t="66985" x="1974850" y="5556250"/>
          <p14:tracePt t="67021" x="1974850" y="5549900"/>
          <p14:tracePt t="67031" x="1974850" y="5543550"/>
          <p14:tracePt t="67041" x="1974850" y="5537200"/>
          <p14:tracePt t="67087" x="1974850" y="5530850"/>
          <p14:tracePt t="67193" x="1974850" y="5524500"/>
          <p14:tracePt t="67207" x="1974850" y="5518150"/>
          <p14:tracePt t="67223" x="1974850" y="5511800"/>
          <p14:tracePt t="67233" x="1974850" y="5499100"/>
          <p14:tracePt t="67249" x="1974850" y="5473700"/>
          <p14:tracePt t="67263" x="1974850" y="5448300"/>
          <p14:tracePt t="67279" x="1974850" y="5435600"/>
          <p14:tracePt t="67296" x="1974850" y="5397500"/>
          <p14:tracePt t="67313" x="1974850" y="5365750"/>
          <p14:tracePt t="67329" x="1974850" y="5334000"/>
          <p14:tracePt t="67346" x="1974850" y="5321300"/>
          <p14:tracePt t="67363" x="1974850" y="5302250"/>
          <p14:tracePt t="67379" x="1974850" y="5295900"/>
          <p14:tracePt t="67396" x="1968500" y="5289550"/>
          <p14:tracePt t="67413" x="1962150" y="5264150"/>
          <p14:tracePt t="67446" x="1962150" y="5245100"/>
          <p14:tracePt t="67463" x="1962150" y="5232400"/>
          <p14:tracePt t="67479" x="1962150" y="5213350"/>
          <p14:tracePt t="67496" x="1955800" y="5194300"/>
          <p14:tracePt t="67513" x="1955800" y="5175250"/>
          <p14:tracePt t="67529" x="1955800" y="5162550"/>
          <p14:tracePt t="67546" x="1955800" y="5143500"/>
          <p14:tracePt t="67563" x="1955800" y="5130800"/>
          <p14:tracePt t="67579" x="1955800" y="5118100"/>
          <p14:tracePt t="67596" x="1955800" y="5111750"/>
          <p14:tracePt t="67613" x="1955800" y="5086350"/>
          <p14:tracePt t="67629" x="1955800" y="5073650"/>
          <p14:tracePt t="67647" x="1955800" y="5041900"/>
          <p14:tracePt t="67663" x="1955800" y="5035550"/>
          <p14:tracePt t="67679" x="1955800" y="5029200"/>
          <p14:tracePt t="67903" x="1955800" y="5041900"/>
          <p14:tracePt t="67919" x="1955800" y="5073650"/>
          <p14:tracePt t="67923" x="1949450" y="5105400"/>
          <p14:tracePt t="67933" x="1949450" y="5124450"/>
          <p14:tracePt t="67946" x="1936750" y="5137150"/>
          <p14:tracePt t="67962" x="1924050" y="5207000"/>
          <p14:tracePt t="67979" x="1917700" y="5264150"/>
          <p14:tracePt t="67996" x="1905000" y="5289550"/>
          <p14:tracePt t="68012" x="1905000" y="5321300"/>
          <p14:tracePt t="68029" x="1905000" y="5372100"/>
          <p14:tracePt t="68046" x="1905000" y="5397500"/>
          <p14:tracePt t="68062" x="1905000" y="5422900"/>
          <p14:tracePt t="68079" x="1905000" y="5429250"/>
          <p14:tracePt t="68096" x="1905000" y="5461000"/>
          <p14:tracePt t="68112" x="1905000" y="5467350"/>
          <p14:tracePt t="69750" x="1905000" y="5473700"/>
          <p14:tracePt t="69786" x="1911350" y="5492750"/>
          <p14:tracePt t="70190" x="1911350" y="5480050"/>
          <p14:tracePt t="70210" x="1911350" y="5467350"/>
          <p14:tracePt t="70224" x="1911350" y="5461000"/>
          <p14:tracePt t="70234" x="1911350" y="5454650"/>
          <p14:tracePt t="70244" x="1911350" y="5448300"/>
          <p14:tracePt t="70261" x="1911350" y="5410200"/>
          <p14:tracePt t="70277" x="1911350" y="5384800"/>
          <p14:tracePt t="70294" x="1911350" y="5327650"/>
          <p14:tracePt t="70311" x="1911350" y="5264150"/>
          <p14:tracePt t="70327" x="1898650" y="5232400"/>
          <p14:tracePt t="70330" x="1898650" y="5200650"/>
          <p14:tracePt t="70344" x="1898650" y="5181600"/>
          <p14:tracePt t="70361" x="1898650" y="5162550"/>
          <p14:tracePt t="70377" x="1898650" y="5143500"/>
          <p14:tracePt t="70394" x="1898650" y="5099050"/>
          <p14:tracePt t="70411" x="1911350" y="5048250"/>
          <p14:tracePt t="70427" x="1917700" y="5029200"/>
          <p14:tracePt t="70444" x="1924050" y="5022850"/>
          <p14:tracePt t="70461" x="1924050" y="5016500"/>
          <p14:tracePt t="70811" x="1924050" y="5022850"/>
          <p14:tracePt t="70814" x="1917700" y="5029200"/>
          <p14:tracePt t="70827" x="1898650" y="5029200"/>
          <p14:tracePt t="70844" x="1847850" y="5029200"/>
          <p14:tracePt t="70860" x="1790700" y="5029200"/>
          <p14:tracePt t="70877" x="1778000" y="5029200"/>
          <p14:tracePt t="70894" x="1771650" y="5029200"/>
          <p14:tracePt t="70946" x="1765300" y="5029200"/>
          <p14:tracePt t="70952" x="1758950" y="5029200"/>
          <p14:tracePt t="70966" x="1752600" y="5029200"/>
          <p14:tracePt t="70977" x="1739900" y="5029200"/>
          <p14:tracePt t="70994" x="1708150" y="5029200"/>
          <p14:tracePt t="71010" x="1689100" y="5029200"/>
          <p14:tracePt t="71027" x="1657350" y="5029200"/>
          <p14:tracePt t="71118" x="1644650" y="5029200"/>
          <p14:tracePt t="71152" x="1638300" y="5029200"/>
          <p14:tracePt t="71162" x="1638300" y="5022850"/>
          <p14:tracePt t="71178" x="1638300" y="5003800"/>
          <p14:tracePt t="71184" x="1638300" y="4997450"/>
          <p14:tracePt t="71194" x="1638300" y="4984750"/>
          <p14:tracePt t="71210" x="1638300" y="4972050"/>
          <p14:tracePt t="71227" x="1638300" y="4940300"/>
          <p14:tracePt t="71243" x="1638300" y="4883150"/>
          <p14:tracePt t="71260" x="1638300" y="4876800"/>
          <p14:tracePt t="71277" x="1638300" y="4857750"/>
          <p14:tracePt t="71324" x="1638300" y="4845050"/>
          <p14:tracePt t="71334" x="1638300" y="4838700"/>
          <p14:tracePt t="71416" x="1644650" y="4838700"/>
          <p14:tracePt t="71500" x="1651000" y="4838700"/>
          <p14:tracePt t="71516" x="1657350" y="4832350"/>
          <p14:tracePt t="71536" x="1657350" y="4826000"/>
          <p14:tracePt t="71546" x="1657350" y="4813300"/>
          <p14:tracePt t="71556" x="1657350" y="4806950"/>
          <p14:tracePt t="71566" x="1657350" y="4794250"/>
          <p14:tracePt t="71576" x="1657350" y="4781550"/>
          <p14:tracePt t="71593" x="1657350" y="4762500"/>
          <p14:tracePt t="71610" x="1651000" y="4756150"/>
          <p14:tracePt t="71658" x="1651000" y="4749800"/>
          <p14:tracePt t="71662" x="1644650" y="4749800"/>
          <p14:tracePt t="71688" x="1638300" y="4743450"/>
          <p14:tracePt t="71798" x="1638300" y="4749800"/>
          <p14:tracePt t="71814" x="1644650" y="4749800"/>
          <p14:tracePt t="71834" x="1644650" y="4756150"/>
          <p14:tracePt t="71844" x="1657350" y="4781550"/>
          <p14:tracePt t="71860" x="1663700" y="4781550"/>
          <p14:tracePt t="71900" x="1676400" y="4794250"/>
          <p14:tracePt t="71914" x="1676400" y="4800600"/>
          <p14:tracePt t="71924" x="1689100" y="4813300"/>
          <p14:tracePt t="71940" x="1701800" y="4819650"/>
          <p14:tracePt t="71950" x="1714500" y="4832350"/>
          <p14:tracePt t="71976" x="1727200" y="4845050"/>
          <p14:tracePt t="71986" x="1733550" y="4851400"/>
          <p14:tracePt t="71996" x="1739900" y="4864100"/>
          <p14:tracePt t="72009" x="1746250" y="4870450"/>
          <p14:tracePt t="72026" x="1758950" y="4883150"/>
          <p14:tracePt t="72043" x="1771650" y="4895850"/>
          <p14:tracePt t="72059" x="1790700" y="4914900"/>
          <p14:tracePt t="72093" x="1803400" y="4933950"/>
          <p14:tracePt t="72109" x="1816100" y="4959350"/>
          <p14:tracePt t="72126" x="1835150" y="4972050"/>
          <p14:tracePt t="72143" x="1841500" y="4984750"/>
          <p14:tracePt t="72159" x="1854200" y="5003800"/>
          <p14:tracePt t="72176" x="1879600" y="5016500"/>
          <p14:tracePt t="72193" x="1885950" y="5022850"/>
          <p14:tracePt t="72209" x="1898650" y="5041900"/>
          <p14:tracePt t="72226" x="1911350" y="5048250"/>
          <p14:tracePt t="72243" x="1936750" y="5067300"/>
          <p14:tracePt t="72259" x="1949450" y="5073650"/>
          <p14:tracePt t="72276" x="1968500" y="5092700"/>
          <p14:tracePt t="72293" x="2006600" y="5105400"/>
          <p14:tracePt t="72309" x="2044700" y="5130800"/>
          <p14:tracePt t="72326" x="2095500" y="5156200"/>
          <p14:tracePt t="72343" x="2133600" y="5168900"/>
          <p14:tracePt t="72359" x="2184400" y="5181600"/>
          <p14:tracePt t="72376" x="2209800" y="5200650"/>
          <p14:tracePt t="72379" x="2216150" y="5200650"/>
          <p14:tracePt t="72444" x="2228850" y="5207000"/>
          <p14:tracePt t="72464" x="2235200" y="5207000"/>
          <p14:tracePt t="72672" x="2216150" y="5200650"/>
          <p14:tracePt t="72686" x="2190750" y="5187950"/>
          <p14:tracePt t="72696" x="2165350" y="5181600"/>
          <p14:tracePt t="72709" x="2159000" y="5175250"/>
          <p14:tracePt t="72726" x="2108200" y="5137150"/>
          <p14:tracePt t="72742" x="2095500" y="5130800"/>
          <p14:tracePt t="72759" x="2070100" y="5124450"/>
          <p14:tracePt t="72776" x="2051050" y="5111750"/>
          <p14:tracePt t="72792" x="2012950" y="5092700"/>
          <p14:tracePt t="72809" x="1968500" y="5060950"/>
          <p14:tracePt t="72826" x="1936750" y="5035550"/>
          <p14:tracePt t="72842" x="1898650" y="5003800"/>
          <p14:tracePt t="72859" x="1854200" y="4972050"/>
          <p14:tracePt t="72876" x="1803400" y="4953000"/>
          <p14:tracePt t="72878" x="1797050" y="4953000"/>
          <p14:tracePt t="72892" x="1771650" y="4946650"/>
          <p14:tracePt t="72909" x="1746250" y="4933950"/>
          <p14:tracePt t="73196" x="1746250" y="4921250"/>
          <p14:tracePt t="73210" x="1746250" y="4895850"/>
          <p14:tracePt t="75208" x="1746250" y="4889500"/>
          <p14:tracePt t="75288" x="1758950" y="4889500"/>
          <p14:tracePt t="75354" x="1771650" y="4889500"/>
          <p14:tracePt t="75371" x="1778000" y="4895850"/>
          <p14:tracePt t="75375" x="1778000" y="4902200"/>
          <p14:tracePt t="75400" x="1784350" y="4902200"/>
          <p14:tracePt t="75415" x="1803400" y="4927600"/>
          <p14:tracePt t="75424" x="1822450" y="4946650"/>
          <p14:tracePt t="75440" x="1885950" y="5010150"/>
          <p14:tracePt t="75457" x="1905000" y="5060950"/>
          <p14:tracePt t="75474" x="1930400" y="5105400"/>
          <p14:tracePt t="75490" x="1962150" y="5175250"/>
          <p14:tracePt t="75507" x="2038350" y="5264150"/>
          <p14:tracePt t="75524" x="2127250" y="5441950"/>
          <p14:tracePt t="75540" x="2197100" y="5543550"/>
          <p14:tracePt t="75557" x="2216150" y="5562600"/>
          <p14:tracePt t="75574" x="2260600" y="5664200"/>
          <p14:tracePt t="75590" x="2298700" y="5734050"/>
          <p14:tracePt t="75607" x="2336800" y="5854700"/>
          <p14:tracePt t="75624" x="2349500" y="5911850"/>
          <p14:tracePt t="75640" x="2355850" y="5943600"/>
          <p14:tracePt t="75657" x="2387600" y="6070600"/>
          <p14:tracePt t="75674" x="2387600" y="6108700"/>
          <p14:tracePt t="75690" x="2387600" y="6146800"/>
          <p14:tracePt t="75707" x="2374900" y="6184900"/>
          <p14:tracePt t="75723" x="2336800" y="6229350"/>
          <p14:tracePt t="75740" x="2330450" y="6235700"/>
          <p14:tracePt t="75757" x="2324100" y="6248400"/>
          <p14:tracePt t="75773" x="2311400" y="6254750"/>
          <p14:tracePt t="75807" x="2298700" y="6254750"/>
          <p14:tracePt t="75824" x="2279650" y="6254750"/>
          <p14:tracePt t="75840" x="2266950" y="6267450"/>
          <p14:tracePt t="75857" x="2247900" y="6267450"/>
          <p14:tracePt t="75874" x="2197100" y="6273800"/>
          <p14:tracePt t="75890" x="2184400" y="6280150"/>
          <p14:tracePt t="75951" x="2178050" y="6280150"/>
          <p14:tracePt t="76243" x="2171700" y="6280150"/>
          <p14:tracePt t="76252" x="2152650" y="6280150"/>
          <p14:tracePt t="76263" x="2133600" y="6280150"/>
          <p14:tracePt t="76273" x="2120900" y="6280150"/>
          <p14:tracePt t="76290" x="2057400" y="6280150"/>
          <p14:tracePt t="76306" x="1949450" y="6292850"/>
          <p14:tracePt t="76323" x="1911350" y="6292850"/>
          <p14:tracePt t="76340" x="1898650" y="6292850"/>
          <p14:tracePt t="76379" x="1892300" y="6292850"/>
          <p14:tracePt t="76390" x="1885950" y="6292850"/>
          <p14:tracePt t="76406" x="1866900" y="6267450"/>
          <p14:tracePt t="76423" x="1860550" y="6261100"/>
          <p14:tracePt t="76440" x="1841500" y="6242050"/>
          <p14:tracePt t="76456" x="1816100" y="6223000"/>
          <p14:tracePt t="76473" x="1784350" y="6203950"/>
          <p14:tracePt t="76490" x="1758950" y="6184900"/>
          <p14:tracePt t="76506" x="1733550" y="6159500"/>
          <p14:tracePt t="76523" x="1727200" y="6146800"/>
          <p14:tracePt t="76540" x="1695450" y="6127750"/>
          <p14:tracePt t="76556" x="1657350" y="6108700"/>
          <p14:tracePt t="76573" x="1574800" y="6096000"/>
          <p14:tracePt t="76590" x="1428750" y="6089650"/>
          <p14:tracePt t="76606" x="1333500" y="6089650"/>
          <p14:tracePt t="76623" x="1295400" y="6089650"/>
          <p14:tracePt t="76641" x="1143000" y="6057900"/>
          <p14:tracePt t="76656" x="1104900" y="6057900"/>
          <p14:tracePt t="76673" x="1028700" y="6038850"/>
          <p14:tracePt t="76689" x="965200" y="6038850"/>
          <p14:tracePt t="76706" x="895350" y="6038850"/>
          <p14:tracePt t="76723" x="806450" y="6038850"/>
          <p14:tracePt t="76739" x="774700" y="6038850"/>
          <p14:tracePt t="76756" x="692150" y="6051550"/>
          <p14:tracePt t="76773" x="647700" y="6057900"/>
          <p14:tracePt t="76789" x="596900" y="6070600"/>
          <p14:tracePt t="76806" x="565150" y="6089650"/>
          <p14:tracePt t="76823" x="533400" y="6102350"/>
          <p14:tracePt t="76839" x="520700" y="6134100"/>
          <p14:tracePt t="76856" x="488950" y="6165850"/>
          <p14:tracePt t="76873" x="457200" y="6197600"/>
          <p14:tracePt t="76889" x="438150" y="6216650"/>
          <p14:tracePt t="76906" x="438150" y="6235700"/>
          <p14:tracePt t="76923" x="438150" y="6254750"/>
          <p14:tracePt t="76939" x="438150" y="6318250"/>
          <p14:tracePt t="76956" x="438150" y="6356350"/>
          <p14:tracePt t="76973" x="438150" y="6388100"/>
          <p14:tracePt t="76989" x="444500" y="6419850"/>
          <p14:tracePt t="77006" x="450850" y="6426200"/>
          <p14:tracePt t="77023" x="457200" y="6438900"/>
          <p14:tracePt t="77039" x="457200" y="6464300"/>
          <p14:tracePt t="77056" x="476250" y="6502400"/>
          <p14:tracePt t="77072" x="495300" y="6527800"/>
          <p14:tracePt t="77089" x="495300" y="6540500"/>
          <p14:tracePt t="77106" x="508000" y="6553200"/>
          <p14:tracePt t="77122" x="533400" y="6572250"/>
          <p14:tracePt t="77777" x="1479550" y="6540500"/>
          <p14:tracePt t="77789" x="1485900" y="6534150"/>
          <p14:tracePt t="77811" x="1485900" y="6527800"/>
          <p14:tracePt t="77837" x="1485900" y="6521450"/>
          <p14:tracePt t="77841" x="1485900" y="6515100"/>
          <p14:tracePt t="77855" x="1492250" y="6502400"/>
          <p14:tracePt t="77872" x="1492250" y="6489700"/>
          <p14:tracePt t="77889" x="1492250" y="6451600"/>
          <p14:tracePt t="77905" x="1492250" y="6426200"/>
          <p14:tracePt t="77922" x="1492250" y="6400800"/>
          <p14:tracePt t="77939" x="1492250" y="6362700"/>
          <p14:tracePt t="77955" x="1492250" y="6350000"/>
          <p14:tracePt t="77972" x="1479550" y="6299200"/>
          <p14:tracePt t="77989" x="1460500" y="6273800"/>
          <p14:tracePt t="78005" x="1441450" y="6242050"/>
          <p14:tracePt t="78022" x="1409700" y="6203950"/>
          <p14:tracePt t="78038" x="1377950" y="6165850"/>
          <p14:tracePt t="78055" x="1365250" y="6146800"/>
          <p14:tracePt t="78072" x="1352550" y="6127750"/>
          <p14:tracePt t="78089" x="1346200" y="6121400"/>
          <p14:tracePt t="78105" x="1333500" y="6102350"/>
          <p14:tracePt t="78122" x="1301750" y="6076950"/>
          <p14:tracePt t="78138" x="1276350" y="6051550"/>
          <p14:tracePt t="78155" x="1270000" y="6045200"/>
          <p14:tracePt t="78172" x="1244600" y="6026150"/>
          <p14:tracePt t="78188" x="1187450" y="5994400"/>
          <p14:tracePt t="78205" x="1162050" y="5981700"/>
          <p14:tracePt t="78222" x="1155700" y="5975350"/>
          <p14:tracePt t="78238" x="1149350" y="5975350"/>
          <p14:tracePt t="78255" x="1136650" y="5962650"/>
          <p14:tracePt t="78272" x="1117600" y="5962650"/>
          <p14:tracePt t="78288" x="1079500" y="5962650"/>
          <p14:tracePt t="78305" x="1041400" y="5962650"/>
          <p14:tracePt t="78322" x="990600" y="5969000"/>
          <p14:tracePt t="78338" x="977900" y="5975350"/>
          <p14:tracePt t="78355" x="965200" y="5975350"/>
          <p14:tracePt t="78372" x="933450" y="5988050"/>
          <p14:tracePt t="78388" x="914400" y="5994400"/>
          <p14:tracePt t="78405" x="889000" y="6007100"/>
          <p14:tracePt t="78421" x="869950" y="6026150"/>
          <p14:tracePt t="78438" x="863600" y="6032500"/>
          <p14:tracePt t="78455" x="850900" y="6070600"/>
          <p14:tracePt t="78472" x="844550" y="6108700"/>
          <p14:tracePt t="78489" x="831850" y="6134100"/>
          <p14:tracePt t="78505" x="831850" y="6153150"/>
          <p14:tracePt t="78522" x="831850" y="6172200"/>
          <p14:tracePt t="78538" x="831850" y="6178550"/>
          <p14:tracePt t="78555" x="831850" y="6191250"/>
          <p14:tracePt t="78571" x="831850" y="6203950"/>
          <p14:tracePt t="78623" x="831850" y="6210300"/>
          <p14:tracePt t="78633" x="831850" y="6216650"/>
          <p14:tracePt t="78643" x="831850" y="6223000"/>
          <p14:tracePt t="78679" x="831850" y="6229350"/>
          <p14:tracePt t="78699" x="831850" y="6235700"/>
          <p14:tracePt t="78715" x="844550" y="6248400"/>
          <p14:tracePt t="78735" x="850900" y="6254750"/>
          <p14:tracePt t="78739" x="869950" y="6273800"/>
          <p14:tracePt t="78755" x="882650" y="6305550"/>
          <p14:tracePt t="78771" x="914400" y="6330950"/>
          <p14:tracePt t="78788" x="946150" y="6369050"/>
          <p14:tracePt t="78805" x="958850" y="6388100"/>
          <p14:tracePt t="78821" x="971550" y="6407150"/>
          <p14:tracePt t="78855" x="996950" y="6426200"/>
          <p14:tracePt t="78871" x="1022350" y="6451600"/>
          <p14:tracePt t="78888" x="1079500" y="6477000"/>
          <p14:tracePt t="78905" x="1123950" y="6496050"/>
          <p14:tracePt t="78921" x="1149350" y="6496050"/>
          <p14:tracePt t="78938" x="1174750" y="6508750"/>
          <p14:tracePt t="78940" x="1200150" y="6508750"/>
          <p14:tracePt t="78954" x="1219200" y="6508750"/>
          <p14:tracePt t="78971" x="1250950" y="6508750"/>
          <p14:tracePt t="78988" x="1308100" y="6508750"/>
          <p14:tracePt t="79004" x="1339850" y="6515100"/>
          <p14:tracePt t="79021" x="1428750" y="6521450"/>
          <p14:tracePt t="79038" x="1562100" y="6521450"/>
          <p14:tracePt t="79054" x="1625600" y="6521450"/>
          <p14:tracePt t="79071" x="1720850" y="6521450"/>
          <p14:tracePt t="79088" x="1835150" y="6521450"/>
          <p14:tracePt t="79104" x="1911350" y="6521450"/>
          <p14:tracePt t="79121" x="1962150" y="6521450"/>
          <p14:tracePt t="79138" x="2032000" y="6521450"/>
          <p14:tracePt t="79154" x="2089150" y="6521450"/>
          <p14:tracePt t="79171" x="2159000" y="6521450"/>
          <p14:tracePt t="79188" x="2190750" y="6521450"/>
          <p14:tracePt t="79204" x="2209800" y="6521450"/>
          <p14:tracePt t="79221" x="2241550" y="6521450"/>
          <p14:tracePt t="79238" x="2273300" y="6502400"/>
          <p14:tracePt t="79254" x="2336800" y="6489700"/>
          <p14:tracePt t="79271" x="2393950" y="6457950"/>
          <p14:tracePt t="79288" x="2444750" y="6451600"/>
          <p14:tracePt t="79304" x="2533650" y="6432550"/>
          <p14:tracePt t="79321" x="2679700" y="6419850"/>
          <p14:tracePt t="79338" x="2787650" y="6394450"/>
          <p14:tracePt t="79354" x="2876550" y="6375400"/>
          <p14:tracePt t="79371" x="3009900" y="6343650"/>
          <p14:tracePt t="79388" x="3086100" y="6318250"/>
          <p14:tracePt t="79404" x="3149600" y="6292850"/>
          <p14:tracePt t="79421" x="3257550" y="6235700"/>
          <p14:tracePt t="79438" x="3365500" y="6184900"/>
          <p14:tracePt t="79454" x="3479800" y="6121400"/>
          <p14:tracePt t="79471" x="3511550" y="6096000"/>
          <p14:tracePt t="79541" x="3524250" y="6096000"/>
          <p14:tracePt t="79547" x="3543300" y="6102350"/>
          <p14:tracePt t="79561" x="3568700" y="6115050"/>
          <p14:tracePt t="79572" x="3625850" y="6159500"/>
          <p14:tracePt t="79587" x="3689350" y="6203950"/>
          <p14:tracePt t="79604" x="3746500" y="6254750"/>
          <p14:tracePt t="79621" x="3816350" y="6280150"/>
          <p14:tracePt t="79637" x="3873500" y="6311900"/>
          <p14:tracePt t="79654" x="3949700" y="6324600"/>
          <p14:tracePt t="79671" x="4006850" y="6343650"/>
          <p14:tracePt t="79687" x="4051300" y="6369050"/>
          <p14:tracePt t="79704" x="4140200" y="6381750"/>
          <p14:tracePt t="79721" x="4222750" y="6394450"/>
          <p14:tracePt t="79737" x="4337050" y="6413500"/>
          <p14:tracePt t="79754" x="4432300" y="6457950"/>
          <p14:tracePt t="79771" x="4445000" y="6464300"/>
          <p14:tracePt t="79787" x="4502150" y="6508750"/>
          <p14:tracePt t="79804" x="4610100" y="6515100"/>
          <p14:tracePt t="79821" x="4730750" y="6527800"/>
          <p14:tracePt t="79837" x="4838700" y="6534150"/>
          <p14:tracePt t="79854" x="4997450" y="6534150"/>
          <p14:tracePt t="79871" x="5067300" y="6534150"/>
          <p14:tracePt t="79887" x="5105400" y="6534150"/>
          <p14:tracePt t="79904" x="5137150" y="6534150"/>
          <p14:tracePt t="79920" x="5168900" y="6534150"/>
          <p14:tracePt t="79937" x="5213350" y="6534150"/>
          <p14:tracePt t="79954" x="5283200" y="6521450"/>
          <p14:tracePt t="79970" x="5327650" y="6496050"/>
          <p14:tracePt t="79987" x="5410200" y="6464300"/>
          <p14:tracePt t="80004" x="5467350" y="6400800"/>
          <p14:tracePt t="80020" x="5486400" y="6362700"/>
          <p14:tracePt t="80037" x="5486400" y="6311900"/>
          <p14:tracePt t="80054" x="5486400" y="6292850"/>
          <p14:tracePt t="80071" x="5467350" y="6254750"/>
          <p14:tracePt t="80087" x="5441950" y="6223000"/>
          <p14:tracePt t="80104" x="5403850" y="6184900"/>
          <p14:tracePt t="80120" x="5346700" y="6153150"/>
          <p14:tracePt t="80137" x="5289550" y="6127750"/>
          <p14:tracePt t="80154" x="5232400" y="6115050"/>
          <p14:tracePt t="80170" x="5207000" y="6108700"/>
          <p14:tracePt t="80187" x="5181600" y="6096000"/>
          <p14:tracePt t="80204" x="5124450" y="6083300"/>
          <p14:tracePt t="80220" x="5067300" y="6064250"/>
          <p14:tracePt t="80237" x="4984750" y="6045200"/>
          <p14:tracePt t="80254" x="4959350" y="6045200"/>
          <p14:tracePt t="80270" x="4876800" y="6032500"/>
          <p14:tracePt t="80287" x="4775200" y="6026150"/>
          <p14:tracePt t="80304" x="4641850" y="6045200"/>
          <p14:tracePt t="80320" x="4565650" y="6064250"/>
          <p14:tracePt t="80337" x="4527550" y="6076950"/>
          <p14:tracePt t="80353" x="4451350" y="6115050"/>
          <p14:tracePt t="80370" x="4445000" y="6115050"/>
          <p14:tracePt t="80387" x="4419600" y="6134100"/>
          <p14:tracePt t="80403" x="4413250" y="6146800"/>
          <p14:tracePt t="80420" x="4387850" y="6172200"/>
          <p14:tracePt t="80437" x="4375150" y="6191250"/>
          <p14:tracePt t="80453" x="4362450" y="6203950"/>
          <p14:tracePt t="80470" x="4349750" y="6223000"/>
          <p14:tracePt t="80487" x="4343400" y="6254750"/>
          <p14:tracePt t="80490" x="4343400" y="6261100"/>
          <p14:tracePt t="80503" x="4343400" y="6273800"/>
          <p14:tracePt t="80521" x="4337050" y="6305550"/>
          <p14:tracePt t="80537" x="4337050" y="6318250"/>
          <p14:tracePt t="80554" x="4337050" y="6350000"/>
          <p14:tracePt t="80571" x="4362450" y="6400800"/>
          <p14:tracePt t="80587" x="4406900" y="6451600"/>
          <p14:tracePt t="80603" x="4457700" y="6527800"/>
          <p14:tracePt t="80621" x="4502150" y="6553200"/>
          <p14:tracePt t="80637" x="4521200" y="6565900"/>
          <p14:tracePt t="80653" x="4540250" y="6578600"/>
          <p14:tracePt t="80670" x="4591050" y="6591300"/>
          <p14:tracePt t="80687" x="4622800" y="6604000"/>
          <p14:tracePt t="80703" x="4641850" y="6604000"/>
          <p14:tracePt t="80720" x="4648200" y="6610350"/>
          <p14:tracePt t="80737" x="4679950" y="6616700"/>
          <p14:tracePt t="80753" x="4724400" y="6623050"/>
          <p14:tracePt t="80770" x="4806950" y="6623050"/>
          <p14:tracePt t="80787" x="4946650" y="6623050"/>
          <p14:tracePt t="80803" x="5060950" y="6610350"/>
          <p14:tracePt t="80820" x="5099050" y="6604000"/>
          <p14:tracePt t="80836" x="5168900" y="6591300"/>
          <p14:tracePt t="80870" x="5175250" y="6578600"/>
          <p14:tracePt t="80886" x="5187950" y="6565900"/>
          <p14:tracePt t="80903" x="5207000" y="6508750"/>
          <p14:tracePt t="80920" x="5238750" y="6438900"/>
          <p14:tracePt t="80936" x="5251450" y="6394450"/>
          <p14:tracePt t="80953" x="5264150" y="6324600"/>
          <p14:tracePt t="80970" x="5276850" y="6273800"/>
          <p14:tracePt t="80986" x="5276850" y="6210300"/>
          <p14:tracePt t="81003" x="5276850" y="6159500"/>
          <p14:tracePt t="81006" x="5276850" y="6153150"/>
          <p14:tracePt t="81020" x="5276850" y="6134100"/>
          <p14:tracePt t="81036" x="5264150" y="6096000"/>
          <p14:tracePt t="81053" x="5257800" y="6089650"/>
          <p14:tracePt t="81070" x="5238750" y="6064250"/>
          <p14:tracePt t="81086" x="5232400" y="6057900"/>
          <p14:tracePt t="81103" x="5226050" y="6051550"/>
          <p14:tracePt t="81120" x="5226050" y="6045200"/>
          <p14:tracePt t="81136" x="5213350" y="6019800"/>
          <p14:tracePt t="81153" x="5207000" y="6007100"/>
          <p14:tracePt t="81170" x="5200650" y="6000750"/>
          <p14:tracePt t="81327" x="5200650" y="5994400"/>
          <p14:tracePt t="81347" x="5207000" y="5988050"/>
          <p14:tracePt t="90131" x="5219700" y="5975350"/>
          <p14:tracePt t="90147" x="8172450" y="5746750"/>
          <p14:tracePt t="90157" x="8210550" y="5715000"/>
          <p14:tracePt t="90163" x="8235950" y="5689600"/>
          <p14:tracePt t="90180" x="8299450" y="5645150"/>
          <p14:tracePt t="90196" x="8394700" y="5575300"/>
          <p14:tracePt t="90213" x="8489950" y="5543550"/>
          <p14:tracePt t="90230" x="8521700" y="5530850"/>
          <p14:tracePt t="90246" x="8553450" y="5524500"/>
          <p14:tracePt t="90263" x="8591550" y="5524500"/>
          <p14:tracePt t="90280" x="8661400" y="5524500"/>
          <p14:tracePt t="90296" x="8763000" y="5524500"/>
          <p14:tracePt t="90313" x="8813800" y="5524500"/>
          <p14:tracePt t="90330" x="8877300" y="5524500"/>
          <p14:tracePt t="90346" x="9017000" y="5524500"/>
          <p14:tracePt t="90363" x="9093200" y="5511800"/>
          <p14:tracePt t="90380" x="9163050" y="5499100"/>
          <p14:tracePt t="90396" x="9213850" y="5480050"/>
          <p14:tracePt t="90413" x="9283700" y="5435600"/>
          <p14:tracePt t="90430" x="9321800" y="5416550"/>
          <p14:tracePt t="90446" x="9347200" y="5403850"/>
          <p14:tracePt t="90463" x="9359900" y="5397500"/>
          <p14:tracePt t="90480" x="9372600" y="5384800"/>
          <p14:tracePt t="90496" x="9378950" y="5378450"/>
          <p14:tracePt t="90513" x="9391650" y="5359400"/>
          <p14:tracePt t="90529" x="9404350" y="5346700"/>
          <p14:tracePt t="90546" x="9410700" y="5327650"/>
          <p14:tracePt t="90563" x="9417050" y="5308600"/>
          <p14:tracePt t="90661" x="9417050" y="5302250"/>
          <p14:tracePt t="90681" x="9417050" y="5289550"/>
          <p14:tracePt t="90685" x="9417050" y="5276850"/>
          <p14:tracePt t="90696" x="9417050" y="5264150"/>
          <p14:tracePt t="90713" x="9417050" y="5232400"/>
          <p14:tracePt t="90729" x="9404350" y="5200650"/>
          <p14:tracePt t="90746" x="9398000" y="5187950"/>
          <p14:tracePt t="90763" x="9391650" y="5181600"/>
          <p14:tracePt t="90779" x="9391650" y="5175250"/>
          <p14:tracePt t="90953" x="9391650" y="5181600"/>
          <p14:tracePt t="90963" x="9404350" y="5187950"/>
          <p14:tracePt t="90968" x="9417050" y="5213350"/>
          <p14:tracePt t="90979" x="9442450" y="5232400"/>
          <p14:tracePt t="90996" x="9448800" y="5238750"/>
          <p14:tracePt t="91013" x="9467850" y="5251450"/>
          <p14:tracePt t="91029" x="9474200" y="5257800"/>
          <p14:tracePt t="91063" x="9493250" y="5270500"/>
          <p14:tracePt t="91079" x="9518650" y="5289550"/>
          <p14:tracePt t="91112" x="9525000" y="5289550"/>
          <p14:tracePt t="91129" x="9544050" y="5314950"/>
          <p14:tracePt t="91146" x="9563100" y="5321300"/>
          <p14:tracePt t="91162" x="9582150" y="5340350"/>
          <p14:tracePt t="91179" x="9588500" y="5346700"/>
          <p14:tracePt t="91196" x="9594850" y="5346700"/>
          <p14:tracePt t="91212" x="9613900" y="5372100"/>
          <p14:tracePt t="91246" x="9620250" y="5378450"/>
          <p14:tracePt t="91262" x="9632950" y="5391150"/>
          <p14:tracePt t="91279" x="9645650" y="5403850"/>
          <p14:tracePt t="91296" x="9645650" y="5422900"/>
          <p14:tracePt t="91312" x="9671050" y="5441950"/>
          <p14:tracePt t="91329" x="9683750" y="5467350"/>
          <p14:tracePt t="91346" x="9702800" y="5486400"/>
          <p14:tracePt t="91362" x="9715500" y="5511800"/>
          <p14:tracePt t="91379" x="9728200" y="5530850"/>
          <p14:tracePt t="91395" x="9740900" y="5556250"/>
          <p14:tracePt t="91412" x="9753600" y="5568950"/>
          <p14:tracePt t="91477" x="9753600" y="5575300"/>
          <p14:tracePt t="91493" x="9759950" y="5575300"/>
          <p14:tracePt t="91503" x="9766300" y="5581650"/>
          <p14:tracePt t="91514" x="9772650" y="5600700"/>
          <p14:tracePt t="91529" x="9785350" y="5600700"/>
          <p14:tracePt t="91553" x="9798050" y="5613400"/>
          <p14:tracePt t="91599" x="9804400" y="5619750"/>
          <p14:tracePt t="91609" x="9810750" y="5626100"/>
          <p14:tracePt t="91699" x="9817100" y="5626100"/>
          <p14:tracePt t="91705" x="9823450" y="5632450"/>
          <p14:tracePt t="91719" x="9823450" y="5645150"/>
          <p14:tracePt t="91739" x="9829800" y="5645150"/>
          <p14:tracePt t="91755" x="9842500" y="5645150"/>
          <p14:tracePt t="91791" x="9848850" y="5645150"/>
          <p14:tracePt t="91801" x="9855200" y="5645150"/>
          <p14:tracePt t="91811" x="9861550" y="5645150"/>
          <p14:tracePt t="91835" x="9874250" y="5645150"/>
          <p14:tracePt t="91861" x="9880600" y="5645150"/>
          <p14:tracePt t="91881" x="9880600" y="5638800"/>
          <p14:tracePt t="91897" x="9880600" y="5632450"/>
          <p14:tracePt t="91907" x="9886950" y="5632450"/>
          <p14:tracePt t="91917" x="9886950" y="5626100"/>
          <p14:tracePt t="91929" x="9886950" y="5619750"/>
          <p14:tracePt t="91945" x="9893300" y="5607050"/>
          <p14:tracePt t="91962" x="9893300" y="5594350"/>
          <p14:tracePt t="91979" x="9893300" y="5588000"/>
          <p14:tracePt t="92099" x="9893300" y="5581650"/>
          <p14:tracePt t="92113" x="9893300" y="5562600"/>
          <p14:tracePt t="92123" x="9880600" y="5549900"/>
          <p14:tracePt t="92133" x="9880600" y="5543550"/>
          <p14:tracePt t="92145" x="9861550" y="5530850"/>
          <p14:tracePt t="92162" x="9861550" y="5511800"/>
          <p14:tracePt t="92178" x="9855200" y="5511800"/>
          <p14:tracePt t="93047" x="9848850" y="5505450"/>
          <p14:tracePt t="93081" x="9842500" y="5505450"/>
          <p14:tracePt t="93111" x="9842500" y="5511800"/>
          <p14:tracePt t="93233" x="9836150" y="5511800"/>
          <p14:tracePt t="93253" x="9823450" y="5511800"/>
          <p14:tracePt t="93269" x="9817100" y="5511800"/>
          <p14:tracePt t="93279" x="9804400" y="5511800"/>
          <p14:tracePt t="93283" x="9804400" y="5518150"/>
          <p14:tracePt t="93294" x="9785350" y="5518150"/>
          <p14:tracePt t="93311" x="9734550" y="5518150"/>
          <p14:tracePt t="93328" x="9677400" y="5518150"/>
          <p14:tracePt t="93344" x="9652000" y="5518150"/>
          <p14:tracePt t="93361" x="9620250" y="5511800"/>
          <p14:tracePt t="93394" x="9607550" y="5511800"/>
          <p14:tracePt t="93923" x="9620250" y="5511800"/>
          <p14:tracePt t="93929" x="9626600" y="5511800"/>
          <p14:tracePt t="93939" x="9639300" y="5511800"/>
          <p14:tracePt t="93945" x="9652000" y="5511800"/>
          <p14:tracePt t="93960" x="9683750" y="5511800"/>
          <p14:tracePt t="93977" x="9709150" y="5511800"/>
          <p14:tracePt t="93994" x="9753600" y="5505450"/>
          <p14:tracePt t="94010" x="9785350" y="5505450"/>
          <p14:tracePt t="94027" x="9817100" y="5505450"/>
          <p14:tracePt t="94060" x="9829800" y="5505450"/>
          <p14:tracePt t="94077" x="9855200" y="5505450"/>
          <p14:tracePt t="94094" x="9874250" y="5505450"/>
          <p14:tracePt t="94110" x="9886950" y="5499100"/>
          <p14:tracePt t="94127" x="9893300" y="5499100"/>
          <p14:tracePt t="94145" x="9925050" y="5499100"/>
          <p14:tracePt t="94160" x="9944100" y="5499100"/>
          <p14:tracePt t="94177" x="9956800" y="5499100"/>
          <p14:tracePt t="94194" x="9969500" y="5499100"/>
          <p14:tracePt t="94211" x="9982200" y="5499100"/>
          <p14:tracePt t="94227" x="9988550" y="5499100"/>
          <p14:tracePt t="94244" x="10001250" y="5492750"/>
          <p14:tracePt t="94261" x="10007600" y="5486400"/>
          <p14:tracePt t="94277" x="10026650" y="5486400"/>
          <p14:tracePt t="94294" x="10039350" y="5486400"/>
          <p14:tracePt t="94310" x="10045700" y="5486400"/>
          <p14:tracePt t="94327" x="10052050" y="5486400"/>
          <p14:tracePt t="94360" x="10064750" y="5486400"/>
          <p14:tracePt t="94377" x="10071100" y="5486400"/>
          <p14:tracePt t="94655" x="10052050" y="5486400"/>
          <p14:tracePt t="94661" x="10045700" y="5486400"/>
          <p14:tracePt t="94671" x="10033000" y="5486400"/>
          <p14:tracePt t="94681" x="10007600" y="5486400"/>
          <p14:tracePt t="94693" x="10001250" y="5486400"/>
          <p14:tracePt t="94710" x="9975850" y="5486400"/>
          <p14:tracePt t="94727" x="9931400" y="5486400"/>
          <p14:tracePt t="94743" x="9912350" y="5486400"/>
          <p14:tracePt t="94760" x="9893300" y="5486400"/>
          <p14:tracePt t="94777" x="9880600" y="5486400"/>
          <p14:tracePt t="94793" x="9848850" y="5486400"/>
          <p14:tracePt t="94810" x="9810750" y="5499100"/>
          <p14:tracePt t="94827" x="9798050" y="5518150"/>
          <p14:tracePt t="94843" x="9766300" y="5524500"/>
          <p14:tracePt t="94876" x="9753600" y="5537200"/>
          <p14:tracePt t="94893" x="9740900" y="5543550"/>
          <p14:tracePt t="94910" x="9728200" y="5543550"/>
          <p14:tracePt t="94926" x="9715500" y="5543550"/>
          <p14:tracePt t="94943" x="9696450" y="5556250"/>
          <p14:tracePt t="94960" x="9690100" y="5556250"/>
          <p14:tracePt t="95125" x="9683750" y="5556250"/>
          <p14:tracePt t="95169" x="9683750" y="5543550"/>
          <p14:tracePt t="95195" x="9683750" y="5537200"/>
          <p14:tracePt t="95201" x="9683750" y="5530850"/>
          <p14:tracePt t="95211" x="9690100" y="5524500"/>
          <p14:tracePt t="95226" x="9709150" y="5518150"/>
          <p14:tracePt t="95243" x="9728200" y="5518150"/>
          <p14:tracePt t="95259" x="9753600" y="5505450"/>
          <p14:tracePt t="95276" x="9785350" y="5505450"/>
          <p14:tracePt t="95293" x="9810750" y="5505450"/>
          <p14:tracePt t="95309" x="9842500" y="5505450"/>
          <p14:tracePt t="95326" x="9848850" y="5505450"/>
          <p14:tracePt t="95343" x="9861550" y="5505450"/>
          <p14:tracePt t="95397" x="9867900" y="5505450"/>
          <p14:tracePt t="95411" x="9880600" y="5505450"/>
          <p14:tracePt t="95421" x="9886950" y="5499100"/>
          <p14:tracePt t="95428" x="9899650" y="5499100"/>
          <p14:tracePt t="95443" x="9918700" y="5492750"/>
          <p14:tracePt t="95459" x="9937750" y="5486400"/>
          <p14:tracePt t="95476" x="9950450" y="5486400"/>
          <p14:tracePt t="95493" x="9969500" y="5480050"/>
          <p14:tracePt t="95569" x="9975850" y="5480050"/>
          <p14:tracePt t="95583" x="9982200" y="5480050"/>
          <p14:tracePt t="95589" x="9988550" y="5480050"/>
          <p14:tracePt t="95599" x="9994900" y="5480050"/>
          <p14:tracePt t="95609" x="10007600" y="5480050"/>
          <p14:tracePt t="95626" x="10052050" y="5492750"/>
          <p14:tracePt t="95643" x="10064750" y="5492750"/>
          <p14:tracePt t="95659" x="10077450" y="5492750"/>
          <p14:tracePt t="95676" x="10083800" y="5492750"/>
          <p14:tracePt t="96350" x="10090150" y="5492750"/>
          <p14:tracePt t="96730" x="10090150" y="5499100"/>
          <p14:tracePt t="96750" x="10083800" y="5499100"/>
          <p14:tracePt t="96763" x="10077450" y="5499100"/>
          <p14:tracePt t="98566" x="10071100" y="5499100"/>
          <p14:tracePt t="98576" x="10071100" y="5524500"/>
          <p14:tracePt t="98586" x="10077450" y="5524500"/>
          <p14:tracePt t="98610" x="10083800" y="5537200"/>
          <p14:tracePt t="98868" x="10083800" y="5549900"/>
          <p14:tracePt t="98878" x="10083800" y="5556250"/>
          <p14:tracePt t="98888" x="10083800" y="5562600"/>
          <p14:tracePt t="98904" x="10077450" y="5575300"/>
          <p14:tracePt t="98908" x="10071100" y="5575300"/>
          <p14:tracePt t="98924" x="10058400" y="5588000"/>
          <p14:tracePt t="98940" x="10045700" y="5594350"/>
          <p14:tracePt t="98957" x="10039350" y="5594350"/>
          <p14:tracePt t="98998" x="10020300" y="5600700"/>
          <p14:tracePt t="99010" x="10013950" y="5607050"/>
          <p14:tracePt t="99014" x="10013950" y="5613400"/>
          <p14:tracePt t="99024" x="9994900" y="5619750"/>
          <p14:tracePt t="99040" x="9982200" y="5626100"/>
          <p14:tracePt t="99060" x="9975850" y="5626100"/>
          <p14:tracePt t="99073" x="9969500" y="5626100"/>
          <p14:tracePt t="99090" x="9963150" y="5626100"/>
          <p14:tracePt t="99119" x="9950450" y="5626100"/>
          <p14:tracePt t="99146" x="9931400" y="5626100"/>
          <p14:tracePt t="99160" x="9912350" y="5626100"/>
          <p14:tracePt t="99170" x="9906000" y="5626100"/>
          <p14:tracePt t="99180" x="9899650" y="5626100"/>
          <p14:tracePt t="99190" x="9893300" y="5626100"/>
          <p14:tracePt t="99206" x="9886950" y="5626100"/>
          <p14:tracePt t="99223" x="9874250" y="5626100"/>
          <p14:tracePt t="99240" x="9855200" y="5626100"/>
          <p14:tracePt t="99256" x="9842500" y="5626100"/>
          <p14:tracePt t="99273" x="9829800" y="5626100"/>
          <p14:tracePt t="99306" x="9804400" y="5626100"/>
          <p14:tracePt t="99323" x="9798050" y="5626100"/>
          <p14:tracePt t="99340" x="9791700" y="5626100"/>
          <p14:tracePt t="99357" x="9785350" y="5626100"/>
          <p14:tracePt t="99373" x="9772650" y="5626100"/>
          <p14:tracePt t="99390" x="9766300" y="5626100"/>
          <p14:tracePt t="99407" x="9753600" y="5607050"/>
          <p14:tracePt t="99423" x="9740900" y="5600700"/>
          <p14:tracePt t="99440" x="9734550" y="5600700"/>
          <p14:tracePt t="99456" x="9715500" y="5588000"/>
          <p14:tracePt t="99473" x="9702800" y="5575300"/>
          <p14:tracePt t="99525" x="9683750" y="5562600"/>
          <p14:tracePt t="99538" x="9671050" y="5549900"/>
          <p14:tracePt t="99862" x="9677400" y="5556250"/>
          <p14:tracePt t="99876" x="9683750" y="5556250"/>
          <p14:tracePt t="100032" x="9696450" y="5568950"/>
          <p14:tracePt t="100038" x="9696450" y="5575300"/>
          <p14:tracePt t="100048" x="9709150" y="5588000"/>
          <p14:tracePt t="100058" x="9715500" y="5607050"/>
          <p14:tracePt t="100074" x="9728200" y="5619750"/>
          <p14:tracePt t="100089" x="9740900" y="5632450"/>
          <p14:tracePt t="100124" x="9747250" y="5632450"/>
          <p14:tracePt t="100224" x="9753600" y="5632450"/>
          <p14:tracePt t="100234" x="9766300" y="5632450"/>
          <p14:tracePt t="100296" x="9772650" y="5632450"/>
          <p14:tracePt t="100346" x="9785350" y="5632450"/>
          <p14:tracePt t="100508" x="9791700" y="5632450"/>
          <p14:tracePt t="100518" x="9798050" y="5632450"/>
          <p14:tracePt t="100572" x="9804400" y="5632450"/>
          <p14:tracePt t="100588" x="9817100" y="5632450"/>
          <p14:tracePt t="100612" x="9829800" y="5632450"/>
          <p14:tracePt t="100628" x="9842500" y="5632450"/>
          <p14:tracePt t="100638" x="9848850" y="5632450"/>
          <p14:tracePt t="100648" x="9861550" y="5632450"/>
          <p14:tracePt t="100664" x="9867900" y="5632450"/>
          <p14:tracePt t="100672" x="9880600" y="5632450"/>
          <p14:tracePt t="100689" x="9899650" y="5632450"/>
          <p14:tracePt t="100706" x="9912350" y="5632450"/>
          <p14:tracePt t="100722" x="9931400" y="5626100"/>
          <p14:tracePt t="100739" x="9944100" y="5626100"/>
          <p14:tracePt t="100756" x="9956800" y="5619750"/>
          <p14:tracePt t="100772" x="9969500" y="5607050"/>
          <p14:tracePt t="100806" x="9982200" y="5600700"/>
          <p14:tracePt t="100822" x="9988550" y="5594350"/>
          <p14:tracePt t="100839" x="9994900" y="5594350"/>
          <p14:tracePt t="100856" x="10001250" y="5594350"/>
          <p14:tracePt t="100946" x="10007600" y="5594350"/>
          <p14:tracePt t="100952" x="10013950" y="5594350"/>
          <p14:tracePt t="100962" x="10020300" y="5594350"/>
          <p14:tracePt t="100978" x="10026650" y="5594350"/>
          <p14:tracePt t="101018" x="10033000" y="5594350"/>
          <p14:tracePt t="101058" x="10039350" y="5594350"/>
          <p14:tracePt t="101068" x="10045700" y="5594350"/>
          <p14:tracePt t="101084" x="10052050" y="5594350"/>
          <p14:tracePt t="101098" x="10058400" y="5594350"/>
          <p14:tracePt t="101108" x="10071100" y="5594350"/>
          <p14:tracePt t="101138" x="10077450" y="5588000"/>
          <p14:tracePt t="102642" x="10083800" y="5588000"/>
          <p14:tracePt t="102647" x="10096500" y="5588000"/>
          <p14:tracePt t="102654" x="10109200" y="5588000"/>
          <p14:tracePt t="102671" x="10128250" y="5588000"/>
          <p14:tracePt t="102688" x="10140950" y="5588000"/>
          <p14:tracePt t="102704" x="10153650" y="5588000"/>
          <p14:tracePt t="102737" x="10160000" y="5588000"/>
          <p14:tracePt t="102754" x="10160000" y="5607050"/>
          <p14:tracePt t="102770" x="10160000" y="5613400"/>
          <p14:tracePt t="102787" x="10160000" y="5638800"/>
          <p14:tracePt t="102804" x="10160000" y="5664200"/>
          <p14:tracePt t="102821" x="10160000" y="5676900"/>
          <p14:tracePt t="102837" x="10160000" y="5695950"/>
          <p14:tracePt t="102918" x="10160000" y="5702300"/>
          <p14:tracePt t="102950" x="10153650" y="5702300"/>
          <p14:tracePt t="103014" x="10147300" y="5702300"/>
          <p14:tracePt t="103024" x="10140950" y="5702300"/>
          <p14:tracePt t="103030" x="10140950" y="5689600"/>
          <p14:tracePt t="103040" x="10134600" y="5676900"/>
          <p14:tracePt t="103054" x="10128250" y="5676900"/>
          <p14:tracePt t="103070" x="10121900" y="5645150"/>
          <p14:tracePt t="103087" x="10109200" y="5626100"/>
          <p14:tracePt t="103103" x="10102850" y="5607050"/>
          <p14:tracePt t="103120" x="10090150" y="5594350"/>
          <p14:tracePt t="103162" x="10090150" y="5588000"/>
          <p14:tracePt t="103176" x="10083800" y="5581650"/>
          <p14:tracePt t="103187" x="10083800" y="5575300"/>
          <p14:tracePt t="103449" x="10077450" y="5575300"/>
          <p14:tracePt t="103469" x="10071100" y="5588000"/>
          <p14:tracePt t="103475" x="10058400" y="5600700"/>
          <p14:tracePt t="103487" x="10052050" y="5613400"/>
          <p14:tracePt t="103504" x="10039350" y="5626100"/>
          <p14:tracePt t="103520" x="10026650" y="5638800"/>
          <p14:tracePt t="103580" x="10007600" y="5638800"/>
          <p14:tracePt t="103590" x="9988550" y="5638800"/>
          <p14:tracePt t="103595" x="9982200" y="5651500"/>
          <p14:tracePt t="103605" x="9956800" y="5657850"/>
          <p14:tracePt t="103620" x="9925050" y="5670550"/>
          <p14:tracePt t="103637" x="9880600" y="5670550"/>
          <p14:tracePt t="103654" x="9867900" y="5670550"/>
          <p14:tracePt t="103737" x="9861550" y="5670550"/>
          <p14:tracePt t="103748" x="9855200" y="5670550"/>
          <p14:tracePt t="103756" x="9842500" y="5670550"/>
          <p14:tracePt t="103776" x="9829800" y="5670550"/>
          <p14:tracePt t="103787" x="9823450" y="5670550"/>
          <p14:tracePt t="103803" x="9810750" y="5664200"/>
          <p14:tracePt t="103820" x="9798050" y="5657850"/>
          <p14:tracePt t="103837" x="9791700" y="5645150"/>
          <p14:tracePt t="103853" x="9779000" y="5638800"/>
          <p14:tracePt t="103870" x="9779000" y="5632450"/>
          <p14:tracePt t="103887" x="9772650" y="5607050"/>
          <p14:tracePt t="103903" x="9753600" y="5588000"/>
          <p14:tracePt t="103937" x="9753600" y="5581650"/>
          <p14:tracePt t="103953" x="9747250" y="5575300"/>
          <p14:tracePt t="104105" x="9747250" y="5581650"/>
          <p14:tracePt t="104121" x="9747250" y="5588000"/>
          <p14:tracePt t="104131" x="9759950" y="5594350"/>
          <p14:tracePt t="104145" x="9759950" y="5607050"/>
          <p14:tracePt t="104155" x="9766300" y="5613400"/>
          <p14:tracePt t="104211" x="9772650" y="5613400"/>
          <p14:tracePt t="104221" x="9779000" y="5613400"/>
          <p14:tracePt t="104240" x="9785350" y="5613400"/>
          <p14:tracePt t="104251" x="9798050" y="5613400"/>
          <p14:tracePt t="104256" x="9810750" y="5613400"/>
          <p14:tracePt t="104270" x="9817100" y="5613400"/>
          <p14:tracePt t="104286" x="9829800" y="5613400"/>
          <p14:tracePt t="104303" x="9848850" y="5613400"/>
          <p14:tracePt t="104320" x="9855200" y="5613400"/>
          <p14:tracePt t="104336" x="9861550" y="5613400"/>
          <p14:tracePt t="104353" x="9886950" y="5607050"/>
          <p14:tracePt t="104370" x="9893300" y="5607050"/>
          <p14:tracePt t="104386" x="9918700" y="5594350"/>
          <p14:tracePt t="104403" x="9931400" y="5588000"/>
          <p14:tracePt t="104420" x="9944100" y="5588000"/>
          <p14:tracePt t="104436" x="9963150" y="5581650"/>
          <p14:tracePt t="104453" x="9988550" y="5562600"/>
          <p14:tracePt t="104469" x="9994900" y="5556250"/>
          <p14:tracePt t="104486" x="10001250" y="5556250"/>
          <p14:tracePt t="104503" x="10007600" y="5543550"/>
          <p14:tracePt t="104520" x="10013950" y="5543550"/>
          <p14:tracePt t="104536" x="10020300" y="5530850"/>
          <p14:tracePt t="104553" x="10026650" y="5518150"/>
          <p14:tracePt t="104570" x="10039350" y="5505450"/>
          <p14:tracePt t="104586" x="10039350" y="5492750"/>
          <p14:tracePt t="104603" x="10045700" y="5473700"/>
          <p14:tracePt t="104619" x="10052050" y="5467350"/>
          <p14:tracePt t="104735" x="10052050" y="5480050"/>
          <p14:tracePt t="104751" x="10052050" y="5499100"/>
          <p14:tracePt t="104761" x="10052050" y="5505450"/>
          <p14:tracePt t="104769" x="10052050" y="5518150"/>
          <p14:tracePt t="104786" x="10039350" y="5543550"/>
          <p14:tracePt t="104803" x="10026650" y="5575300"/>
          <p14:tracePt t="104820" x="10020300" y="5607050"/>
          <p14:tracePt t="104836" x="10007600" y="5626100"/>
          <p14:tracePt t="104853" x="10001250" y="5632450"/>
          <p14:tracePt t="104886" x="10001250" y="5638800"/>
          <p14:tracePt t="104903" x="9994900" y="5645150"/>
          <p14:tracePt t="104919" x="9975850" y="5657850"/>
          <p14:tracePt t="104936" x="9969500" y="5670550"/>
          <p14:tracePt t="104953" x="9963150" y="5676900"/>
          <p14:tracePt t="104977" x="9950450" y="5683250"/>
          <p14:tracePt t="105003" x="9944100" y="5689600"/>
          <p14:tracePt t="105019" x="9937750" y="5689600"/>
          <p14:tracePt t="105029" x="9925050" y="5689600"/>
          <p14:tracePt t="105049" x="9912350" y="5689600"/>
          <p14:tracePt t="105059" x="9899650" y="5689600"/>
          <p14:tracePt t="105069" x="9886950" y="5689600"/>
          <p14:tracePt t="105086" x="9874250" y="5689600"/>
          <p14:tracePt t="105103" x="9861550" y="5689600"/>
          <p14:tracePt t="105119" x="9848850" y="5689600"/>
          <p14:tracePt t="105136" x="9836150" y="5689600"/>
          <p14:tracePt t="105152" x="9804400" y="5689600"/>
          <p14:tracePt t="105169" x="9779000" y="5683250"/>
          <p14:tracePt t="105186" x="9772650" y="5676900"/>
          <p14:tracePt t="105202" x="9753600" y="5657850"/>
          <p14:tracePt t="105219" x="9747250" y="5651500"/>
          <p14:tracePt t="105236" x="9734550" y="5645150"/>
          <p14:tracePt t="105269" x="9728200" y="5638800"/>
          <p14:tracePt t="105286" x="9702800" y="5613400"/>
          <p14:tracePt t="105311" x="9702800" y="5607050"/>
          <p14:tracePt t="105324" x="9690100" y="5594350"/>
          <p14:tracePt t="105567" x="9690100" y="5600700"/>
          <p14:tracePt t="105589" x="9690100" y="5607050"/>
          <p14:tracePt t="105599" x="9696450" y="5613400"/>
          <p14:tracePt t="105623" x="9702800" y="5626100"/>
          <p14:tracePt t="105658" x="9715500" y="5626100"/>
          <p14:tracePt t="105662" x="9721850" y="5632450"/>
          <p14:tracePt t="105668" x="9721850" y="5638800"/>
          <p14:tracePt t="105685" x="9728200" y="5645150"/>
          <p14:tracePt t="105702" x="9747250" y="5657850"/>
          <p14:tracePt t="105718" x="9759950" y="5664200"/>
          <p14:tracePt t="105735" x="9766300" y="5664200"/>
          <p14:tracePt t="105751" x="9779000" y="5664200"/>
          <p14:tracePt t="105768" x="9785350" y="5664200"/>
          <p14:tracePt t="105785" x="9798050" y="5664200"/>
          <p14:tracePt t="105802" x="9817100" y="5657850"/>
          <p14:tracePt t="105835" x="9829800" y="5651500"/>
          <p14:tracePt t="105852" x="9836150" y="5651500"/>
          <p14:tracePt t="105869" x="9842500" y="5645150"/>
          <p14:tracePt t="105885" x="9848850" y="5645150"/>
          <p14:tracePt t="105902" x="9861550" y="5645150"/>
          <p14:tracePt t="105919" x="9874250" y="5638800"/>
          <p14:tracePt t="105935" x="9886950" y="5632450"/>
          <p14:tracePt t="105952" x="9912350" y="5607050"/>
          <p14:tracePt t="105969" x="9925050" y="5600700"/>
          <p14:tracePt t="105985" x="9931400" y="5588000"/>
          <p14:tracePt t="106002" x="9944100" y="5581650"/>
          <p14:tracePt t="106019" x="9950450" y="5568950"/>
          <p14:tracePt t="106035" x="9963150" y="5543550"/>
          <p14:tracePt t="106052" x="9969500" y="5543550"/>
          <p14:tracePt t="106068" x="9982200" y="5537200"/>
          <p14:tracePt t="106085" x="9994900" y="5518150"/>
          <p14:tracePt t="106102" x="10007600" y="5511800"/>
          <p14:tracePt t="106118" x="10013950" y="5505450"/>
          <p14:tracePt t="106275" x="10013950" y="5524500"/>
          <p14:tracePt t="106285" x="10013950" y="5530850"/>
          <p14:tracePt t="106291" x="10013950" y="5543550"/>
          <p14:tracePt t="106311" x="10013950" y="5556250"/>
          <p14:tracePt t="106318" x="10013950" y="5581650"/>
          <p14:tracePt t="106335" x="10013950" y="5594350"/>
          <p14:tracePt t="106352" x="10007600" y="5607050"/>
          <p14:tracePt t="106368" x="10001250" y="5613400"/>
          <p14:tracePt t="106385" x="9988550" y="5626100"/>
          <p14:tracePt t="106402" x="9975850" y="5632450"/>
          <p14:tracePt t="106418" x="9956800" y="5638800"/>
          <p14:tracePt t="106435" x="9937750" y="5651500"/>
          <p14:tracePt t="106452" x="9931400" y="5657850"/>
          <p14:tracePt t="106497" x="9925050" y="5657850"/>
          <p14:tracePt t="106517" x="9918700" y="5657850"/>
          <p14:tracePt t="106527" x="9906000" y="5657850"/>
          <p14:tracePt t="106535" x="9899650" y="5657850"/>
          <p14:tracePt t="106557" x="9893300" y="5651500"/>
          <p14:tracePt t="106593" x="9880600" y="5645150"/>
          <p14:tracePt t="106629" x="9874250" y="5645150"/>
          <p14:tracePt t="106663" x="9861550" y="5645150"/>
          <p14:tracePt t="106683" x="9855200" y="5645150"/>
          <p14:tracePt t="106699" x="9842500" y="5645150"/>
          <p14:tracePt t="106703" x="9836150" y="5645150"/>
          <p14:tracePt t="106718" x="9817100" y="5645150"/>
          <p14:tracePt t="106735" x="9798050" y="5645150"/>
          <p14:tracePt t="106751" x="9779000" y="5645150"/>
          <p14:tracePt t="106768" x="9747250" y="5638800"/>
          <p14:tracePt t="106785" x="9740900" y="5638800"/>
          <p14:tracePt t="106801" x="9734550" y="5638800"/>
          <p14:tracePt t="106875" x="9721850" y="5632450"/>
          <p14:tracePt t="106891" x="9709150" y="5619750"/>
          <p14:tracePt t="106901" x="9702800" y="5613400"/>
          <p14:tracePt t="106915" x="9702800" y="5600700"/>
          <p14:tracePt t="107173" x="9690100" y="5600700"/>
          <p14:tracePt t="107177" x="9645650" y="5581650"/>
          <p14:tracePt t="107189" x="9582150" y="5537200"/>
          <p14:tracePt t="107201" x="9550400" y="5518150"/>
          <p14:tracePt t="107218" x="9277350" y="5334000"/>
          <p14:tracePt t="107234" x="9093200" y="5257800"/>
          <p14:tracePt t="107251" x="8864600" y="5137150"/>
          <p14:tracePt t="107269" x="8293100" y="4864100"/>
          <p14:tracePt t="107284" x="7937500" y="4718050"/>
          <p14:tracePt t="107301" x="7613650" y="4565650"/>
          <p14:tracePt t="107318" x="7404100" y="4476750"/>
          <p14:tracePt t="107334" x="7162800" y="4343400"/>
          <p14:tracePt t="107351" x="6648450" y="4089400"/>
          <p14:tracePt t="107367" x="6292850" y="3930650"/>
          <p14:tracePt t="107384" x="5899150" y="3727450"/>
          <p14:tracePt t="107401" x="5638800" y="3619500"/>
          <p14:tracePt t="107417" x="5162550" y="3378200"/>
          <p14:tracePt t="107434" x="4889500" y="3225800"/>
          <p14:tracePt t="107451" x="4648200" y="3105150"/>
          <p14:tracePt t="107467" x="4451350" y="2971800"/>
          <p14:tracePt t="107484" x="4330700" y="2889250"/>
          <p14:tracePt t="107501" x="4057650" y="2673350"/>
          <p14:tracePt t="107517" x="3949700" y="2603500"/>
          <p14:tracePt t="107534" x="3829050" y="2527300"/>
          <p14:tracePt t="107551" x="3575050" y="2374900"/>
          <p14:tracePt t="107567" x="3333750" y="2235200"/>
          <p14:tracePt t="107584" x="3086100" y="2089150"/>
          <p14:tracePt t="107601" x="2927350" y="2000250"/>
          <p14:tracePt t="107618" x="2609850" y="1797050"/>
          <p14:tracePt t="107634" x="2425700" y="1663700"/>
          <p14:tracePt t="107650" x="2241550" y="1549400"/>
          <p14:tracePt t="107667" x="2070100" y="1428750"/>
          <p14:tracePt t="107684" x="1955800" y="1358900"/>
          <p14:tracePt t="107701" x="1778000" y="1219200"/>
          <p14:tracePt t="107717" x="1644650" y="1111250"/>
          <p14:tracePt t="107734" x="1600200" y="1085850"/>
          <p14:tracePt t="107751" x="1504950" y="1003300"/>
          <p14:tracePt t="107767" x="1460500" y="958850"/>
          <p14:tracePt t="107770" x="1403350" y="901700"/>
          <p14:tracePt t="107784" x="1365250" y="869950"/>
          <p14:tracePt t="107801" x="1333500" y="831850"/>
          <p14:tracePt t="107817" x="1270000" y="768350"/>
          <p14:tracePt t="107834" x="1206500" y="692150"/>
          <p14:tracePt t="107851" x="1181100" y="654050"/>
          <p14:tracePt t="107867" x="1162050" y="641350"/>
          <p14:tracePt t="107884" x="1162050" y="622300"/>
          <p14:tracePt t="107901" x="1149350" y="590550"/>
          <p14:tracePt t="107917" x="1136650" y="565150"/>
          <p14:tracePt t="107934" x="1123950" y="539750"/>
          <p14:tracePt t="107950" x="1111250" y="501650"/>
          <p14:tracePt t="107967" x="1104900" y="476250"/>
          <p14:tracePt t="107984" x="1104900" y="438150"/>
          <p14:tracePt t="108000" x="1104900" y="387350"/>
          <p14:tracePt t="108016" x="1104900" y="342900"/>
          <p14:tracePt t="108034" x="1104900" y="330200"/>
          <p14:tracePt t="108700" x="1238250" y="25400"/>
          <p14:tracePt t="108753" x="1238250" y="31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60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3"/>
    </mc:Choice>
    <mc:Fallback xmlns="">
      <p:transition spd="slow" advTm="8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3" x="876300" y="5270500"/>
          <p14:tracePt t="5476" x="889000" y="5270500"/>
          <p14:tracePt t="5492" x="895350" y="5219700"/>
          <p14:tracePt t="5738" x="901700" y="5219700"/>
          <p14:tracePt t="5748" x="908050" y="5226050"/>
          <p14:tracePt t="5784" x="908050" y="5238750"/>
          <p14:tracePt t="5794" x="889000" y="5270500"/>
          <p14:tracePt t="5808" x="869950" y="5276850"/>
          <p14:tracePt t="5814" x="863600" y="5276850"/>
          <p14:tracePt t="5824" x="850900" y="5276850"/>
          <p14:tracePt t="5841" x="831850" y="5276850"/>
          <p14:tracePt t="5858" x="831850" y="5270500"/>
          <p14:tracePt t="6176" x="831850" y="5264150"/>
          <p14:tracePt t="6192" x="838200" y="5251450"/>
          <p14:tracePt t="6202" x="844550" y="5251450"/>
          <p14:tracePt t="6399" x="850900" y="5245100"/>
          <p14:tracePt t="6656" x="850900" y="5238750"/>
          <p14:tracePt t="6662" x="857250" y="5232400"/>
          <p14:tracePt t="6978" x="863600" y="5226050"/>
          <p14:tracePt t="8715" x="869950" y="5226050"/>
          <p14:tracePt t="8724" x="882650" y="5226050"/>
          <p14:tracePt t="8734" x="889000" y="5226050"/>
          <p14:tracePt t="8820" x="908050" y="5226050"/>
          <p14:tracePt t="8830" x="933450" y="5226050"/>
          <p14:tracePt t="8839" x="946150" y="5226050"/>
          <p14:tracePt t="8856" x="1003300" y="5207000"/>
          <p14:tracePt t="8872" x="1047750" y="5168900"/>
          <p14:tracePt t="8889" x="1054100" y="5111750"/>
          <p14:tracePt t="8906" x="1073150" y="4991100"/>
          <p14:tracePt t="8922" x="1085850" y="4914900"/>
          <p14:tracePt t="8939" x="1130300" y="4667250"/>
          <p14:tracePt t="8956" x="1200150" y="4425950"/>
          <p14:tracePt t="8972" x="1250950" y="4267200"/>
          <p14:tracePt t="8989" x="1333500" y="4102100"/>
          <p14:tracePt t="9006" x="1384300" y="3968750"/>
          <p14:tracePt t="9022" x="1498600" y="3683000"/>
          <p14:tracePt t="9039" x="1517650" y="3613150"/>
          <p14:tracePt t="9056" x="1530350" y="3556000"/>
          <p14:tracePt t="9072" x="1593850" y="3397250"/>
          <p14:tracePt t="9089" x="1638300" y="3289300"/>
          <p14:tracePt t="9105" x="1708150" y="3155950"/>
          <p14:tracePt t="9122" x="1746250" y="3073400"/>
          <p14:tracePt t="9139" x="1797050" y="2940050"/>
          <p14:tracePt t="9155" x="1828800" y="2806700"/>
          <p14:tracePt t="9172" x="1879600" y="2673350"/>
          <p14:tracePt t="9189" x="1924050" y="2578100"/>
          <p14:tracePt t="9205" x="1987550" y="2501900"/>
          <p14:tracePt t="9222" x="2082800" y="2374900"/>
          <p14:tracePt t="9239" x="2184400" y="2273300"/>
          <p14:tracePt t="9255" x="2222500" y="2216150"/>
          <p14:tracePt t="9272" x="2286000" y="2120900"/>
          <p14:tracePt t="9289" x="2311400" y="2051050"/>
          <p14:tracePt t="9305" x="2349500" y="1930400"/>
          <p14:tracePt t="9322" x="2355850" y="1911350"/>
          <p14:tracePt t="9339" x="2355850" y="1892300"/>
          <p14:tracePt t="9355" x="2362200" y="1822450"/>
          <p14:tracePt t="9372" x="2355850" y="1746250"/>
          <p14:tracePt t="9389" x="2343150" y="1701800"/>
          <p14:tracePt t="9405" x="2336800" y="1689100"/>
          <p14:tracePt t="9422" x="2324100" y="1663700"/>
          <p14:tracePt t="9439" x="2317750" y="1663700"/>
          <p14:tracePt t="9455" x="2305050" y="1644650"/>
          <p14:tracePt t="9472" x="2298700" y="1625600"/>
          <p14:tracePt t="9488" x="2286000" y="1612900"/>
          <p14:tracePt t="9506" x="2260600" y="1562100"/>
          <p14:tracePt t="9522" x="2254250" y="1549400"/>
          <p14:tracePt t="9538" x="2254250" y="1543050"/>
          <p14:tracePt t="9555" x="2241550" y="1530350"/>
          <p14:tracePt t="9572" x="2228850" y="1511300"/>
          <p14:tracePt t="9605" x="2197100" y="1479550"/>
          <p14:tracePt t="9622" x="2184400" y="1466850"/>
          <p14:tracePt t="9638" x="2171700" y="1435100"/>
          <p14:tracePt t="9642" x="2152650" y="1416050"/>
          <p14:tracePt t="9655" x="2127250" y="1365250"/>
          <p14:tracePt t="9672" x="2108200" y="1314450"/>
          <p14:tracePt t="9688" x="2089150" y="1282700"/>
          <p14:tracePt t="9705" x="2082800" y="1257300"/>
          <p14:tracePt t="9722" x="2070100" y="1244600"/>
          <p14:tracePt t="9768" x="2070100" y="1231900"/>
          <p14:tracePt t="9828" x="2070100" y="1225550"/>
          <p14:tracePt t="9944" x="2070100" y="1219200"/>
          <p14:tracePt t="9960" x="2089150" y="1219200"/>
          <p14:tracePt t="9970" x="2101850" y="1219200"/>
          <p14:tracePt t="9974" x="2114550" y="1219200"/>
          <p14:tracePt t="9988" x="2139950" y="1219200"/>
          <p14:tracePt t="10005" x="2203450" y="1219200"/>
          <p14:tracePt t="10021" x="2235200" y="1219200"/>
          <p14:tracePt t="10038" x="2298700" y="1219200"/>
          <p14:tracePt t="10055" x="2349500" y="1219200"/>
          <p14:tracePt t="10071" x="2508250" y="1231900"/>
          <p14:tracePt t="10088" x="2590800" y="1244600"/>
          <p14:tracePt t="10105" x="2686050" y="1257300"/>
          <p14:tracePt t="10122" x="2914650" y="1276350"/>
          <p14:tracePt t="10138" x="3041650" y="1314450"/>
          <p14:tracePt t="10155" x="3149600" y="1314450"/>
          <p14:tracePt t="10171" x="3225800" y="1327150"/>
          <p14:tracePt t="10188" x="3327400" y="1346200"/>
          <p14:tracePt t="10205" x="3403600" y="1358900"/>
          <p14:tracePt t="10221" x="3505200" y="1371600"/>
          <p14:tracePt t="10238" x="3600450" y="1377950"/>
          <p14:tracePt t="10255" x="3657600" y="1377950"/>
          <p14:tracePt t="10272" x="3822700" y="1371600"/>
          <p14:tracePt t="10288" x="3898900" y="1365250"/>
          <p14:tracePt t="10305" x="3975100" y="1352550"/>
          <p14:tracePt t="10322" x="4076700" y="1327150"/>
          <p14:tracePt t="10338" x="4121150" y="1314450"/>
          <p14:tracePt t="10355" x="4178300" y="1301750"/>
          <p14:tracePt t="10371" x="4222750" y="1282700"/>
          <p14:tracePt t="10388" x="4324350" y="1257300"/>
          <p14:tracePt t="10404" x="4375150" y="1238250"/>
          <p14:tracePt t="10421" x="4406900" y="1219200"/>
          <p14:tracePt t="10438" x="4438650" y="1193800"/>
          <p14:tracePt t="10471" x="4445000" y="1181100"/>
          <p14:tracePt t="10488" x="4451350" y="1155700"/>
          <p14:tracePt t="10504" x="4457700" y="1136650"/>
          <p14:tracePt t="10521" x="4457700" y="1092200"/>
          <p14:tracePt t="10538" x="4457700" y="1073150"/>
          <p14:tracePt t="10554" x="4451350" y="1022350"/>
          <p14:tracePt t="10571" x="4419600" y="984250"/>
          <p14:tracePt t="10588" x="4381500" y="946150"/>
          <p14:tracePt t="10605" x="4349750" y="914400"/>
          <p14:tracePt t="10621" x="4260850" y="850900"/>
          <p14:tracePt t="10638" x="4197350" y="806450"/>
          <p14:tracePt t="10654" x="4127500" y="793750"/>
          <p14:tracePt t="10671" x="3994150" y="749300"/>
          <p14:tracePt t="10688" x="3930650" y="730250"/>
          <p14:tracePt t="10704" x="3854450" y="723900"/>
          <p14:tracePt t="10721" x="3765550" y="685800"/>
          <p14:tracePt t="10738" x="3714750" y="679450"/>
          <p14:tracePt t="10754" x="3606800" y="654050"/>
          <p14:tracePt t="10771" x="3517900" y="647700"/>
          <p14:tracePt t="10788" x="3448050" y="647700"/>
          <p14:tracePt t="10804" x="3333750" y="641350"/>
          <p14:tracePt t="10821" x="3251200" y="635000"/>
          <p14:tracePt t="10838" x="3092450" y="622300"/>
          <p14:tracePt t="10854" x="2933700" y="603250"/>
          <p14:tracePt t="10871" x="2863850" y="596900"/>
          <p14:tracePt t="10888" x="2730500" y="577850"/>
          <p14:tracePt t="10905" x="2654300" y="577850"/>
          <p14:tracePt t="10921" x="2540000" y="577850"/>
          <p14:tracePt t="10938" x="2470150" y="577850"/>
          <p14:tracePt t="10954" x="2374900" y="577850"/>
          <p14:tracePt t="10971" x="2311400" y="577850"/>
          <p14:tracePt t="10987" x="2286000" y="577850"/>
          <p14:tracePt t="11004" x="2273300" y="577850"/>
          <p14:tracePt t="11021" x="2260600" y="584200"/>
          <p14:tracePt t="11037" x="2241550" y="603250"/>
          <p14:tracePt t="11054" x="2216150" y="615950"/>
          <p14:tracePt t="11071" x="2197100" y="635000"/>
          <p14:tracePt t="11087" x="2165350" y="654050"/>
          <p14:tracePt t="11104" x="2133600" y="673100"/>
          <p14:tracePt t="11121" x="2101850" y="698500"/>
          <p14:tracePt t="11137" x="2082800" y="704850"/>
          <p14:tracePt t="11154" x="2070100" y="723900"/>
          <p14:tracePt t="11157" x="2057400" y="736600"/>
          <p14:tracePt t="11171" x="2038350" y="768350"/>
          <p14:tracePt t="11187" x="2006600" y="800100"/>
          <p14:tracePt t="11204" x="1993900" y="812800"/>
          <p14:tracePt t="11221" x="1974850" y="850900"/>
          <p14:tracePt t="11237" x="1974850" y="863600"/>
          <p14:tracePt t="11254" x="1968500" y="901700"/>
          <p14:tracePt t="11271" x="1968500" y="952500"/>
          <p14:tracePt t="11287" x="1968500" y="990600"/>
          <p14:tracePt t="11304" x="1968500" y="1022350"/>
          <p14:tracePt t="11321" x="1968500" y="1073150"/>
          <p14:tracePt t="11337" x="1993900" y="1098550"/>
          <p14:tracePt t="11354" x="1993900" y="1117600"/>
          <p14:tracePt t="11370" x="2019300" y="1136650"/>
          <p14:tracePt t="11387" x="2032000" y="1155700"/>
          <p14:tracePt t="11404" x="2133600" y="1219200"/>
          <p14:tracePt t="11420" x="2178050" y="1244600"/>
          <p14:tracePt t="11437" x="2235200" y="1270000"/>
          <p14:tracePt t="11454" x="2438400" y="1371600"/>
          <p14:tracePt t="11470" x="2533650" y="1409700"/>
          <p14:tracePt t="11487" x="2635250" y="1441450"/>
          <p14:tracePt t="11504" x="2692400" y="1447800"/>
          <p14:tracePt t="11520" x="2800350" y="1460500"/>
          <p14:tracePt t="11538" x="2889250" y="1460500"/>
          <p14:tracePt t="11554" x="2940050" y="1473200"/>
          <p14:tracePt t="11570" x="3035300" y="1473200"/>
          <p14:tracePt t="11587" x="3092450" y="1473200"/>
          <p14:tracePt t="11603" x="3276600" y="1473200"/>
          <p14:tracePt t="11620" x="3359150" y="1473200"/>
          <p14:tracePt t="11637" x="3454400" y="1473200"/>
          <p14:tracePt t="11654" x="3670300" y="1460500"/>
          <p14:tracePt t="11670" x="3790950" y="1441450"/>
          <p14:tracePt t="11687" x="3886200" y="1422400"/>
          <p14:tracePt t="11704" x="3981450" y="1403350"/>
          <p14:tracePt t="11720" x="4108450" y="1365250"/>
          <p14:tracePt t="11737" x="4184650" y="1339850"/>
          <p14:tracePt t="11754" x="4248150" y="1308100"/>
          <p14:tracePt t="11770" x="4311650" y="1276350"/>
          <p14:tracePt t="11787" x="4362450" y="1257300"/>
          <p14:tracePt t="11803" x="4451350" y="1225550"/>
          <p14:tracePt t="11820" x="4489450" y="1206500"/>
          <p14:tracePt t="11837" x="4533900" y="1200150"/>
          <p14:tracePt t="11853" x="4584700" y="1181100"/>
          <p14:tracePt t="11870" x="4616450" y="1168400"/>
          <p14:tracePt t="11887" x="4654550" y="1136650"/>
          <p14:tracePt t="11903" x="4660900" y="1117600"/>
          <p14:tracePt t="11920" x="4679950" y="1111250"/>
          <p14:tracePt t="11937" x="4679950" y="1066800"/>
          <p14:tracePt t="11953" x="4679950" y="1054100"/>
          <p14:tracePt t="11970" x="4679950" y="1016000"/>
          <p14:tracePt t="11987" x="4673600" y="977900"/>
          <p14:tracePt t="12003" x="4635500" y="927100"/>
          <p14:tracePt t="12020" x="4578350" y="869950"/>
          <p14:tracePt t="12037" x="4533900" y="844550"/>
          <p14:tracePt t="12053" x="4470400" y="806450"/>
          <p14:tracePt t="12070" x="4432300" y="787400"/>
          <p14:tracePt t="12087" x="4330700" y="762000"/>
          <p14:tracePt t="12103" x="4254500" y="736600"/>
          <p14:tracePt t="12120" x="4171950" y="717550"/>
          <p14:tracePt t="12137" x="4057650" y="692150"/>
          <p14:tracePt t="12153" x="3956050" y="679450"/>
          <p14:tracePt t="12170" x="3714750" y="654050"/>
          <p14:tracePt t="12187" x="3632200" y="654050"/>
          <p14:tracePt t="12204" x="3511550" y="654050"/>
          <p14:tracePt t="12220" x="3505200" y="666750"/>
          <p14:tracePt t="12237" x="3409950" y="673100"/>
          <p14:tracePt t="12253" x="3359150" y="679450"/>
          <p14:tracePt t="12270" x="3333750" y="685800"/>
          <p14:tracePt t="12286" x="3308350" y="692150"/>
          <p14:tracePt t="12303" x="3289300" y="698500"/>
          <p14:tracePt t="12320" x="3238500" y="704850"/>
          <p14:tracePt t="12336" x="3213100" y="704850"/>
          <p14:tracePt t="12353" x="3187700" y="704850"/>
          <p14:tracePt t="12370" x="3124200" y="704850"/>
          <p14:tracePt t="12386" x="3067050" y="704850"/>
          <p14:tracePt t="12403" x="3035300" y="704850"/>
          <p14:tracePt t="12420" x="2959100" y="704850"/>
          <p14:tracePt t="12436" x="2876550" y="717550"/>
          <p14:tracePt t="12453" x="2825750" y="723900"/>
          <p14:tracePt t="12470" x="2781300" y="730250"/>
          <p14:tracePt t="12486" x="2724150" y="742950"/>
          <p14:tracePt t="12503" x="2692400" y="762000"/>
          <p14:tracePt t="12520" x="2635250" y="781050"/>
          <p14:tracePt t="12537" x="2597150" y="793750"/>
          <p14:tracePt t="12553" x="2552700" y="831850"/>
          <p14:tracePt t="12569" x="2527300" y="844550"/>
          <p14:tracePt t="12586" x="2495550" y="863600"/>
          <p14:tracePt t="12603" x="2482850" y="889000"/>
          <p14:tracePt t="12620" x="2476500" y="895350"/>
          <p14:tracePt t="12867" x="2476500" y="908050"/>
          <p14:tracePt t="12871" x="2476500" y="914400"/>
          <p14:tracePt t="12886" x="2495550" y="946150"/>
          <p14:tracePt t="12903" x="2533650" y="984250"/>
          <p14:tracePt t="12919" x="2552700" y="984250"/>
          <p14:tracePt t="12936" x="2565400" y="984250"/>
          <p14:tracePt t="13269" x="2559050" y="984250"/>
          <p14:tracePt t="13275" x="2546350" y="990600"/>
          <p14:tracePt t="13286" x="2501900" y="1003300"/>
          <p14:tracePt t="13302" x="2419350" y="1022350"/>
          <p14:tracePt t="13319" x="2349500" y="1054100"/>
          <p14:tracePt t="13336" x="2317750" y="1060450"/>
          <p14:tracePt t="13352" x="2209800" y="1104900"/>
          <p14:tracePt t="13369" x="2076450" y="1136650"/>
          <p14:tracePt t="13386" x="1993900" y="1098550"/>
          <p14:tracePt t="13402" x="1962150" y="1130300"/>
          <p14:tracePt t="13419" x="1854200" y="1257300"/>
          <p14:tracePt t="13436" x="1758950" y="1358900"/>
          <p14:tracePt t="13452" x="1682750" y="1397000"/>
          <p14:tracePt t="13469" x="1568450" y="1397000"/>
          <p14:tracePt t="13486" x="1447800" y="1441450"/>
          <p14:tracePt t="13502" x="1416050" y="1479550"/>
          <p14:tracePt t="13520" x="1390650" y="1511300"/>
          <p14:tracePt t="13536" x="1390650" y="1524000"/>
          <p14:tracePt t="13552" x="1377950" y="1530350"/>
          <p14:tracePt t="13569" x="1365250" y="1543050"/>
          <p14:tracePt t="13586" x="1346200" y="1562100"/>
          <p14:tracePt t="13602" x="1327150" y="1587500"/>
          <p14:tracePt t="13619" x="1276350" y="1631950"/>
          <p14:tracePt t="13636" x="1219200" y="1663700"/>
          <p14:tracePt t="13652" x="1193800" y="1670050"/>
          <p14:tracePt t="13669" x="1168400" y="1676400"/>
          <p14:tracePt t="13685" x="1136650" y="1689100"/>
          <p14:tracePt t="13702" x="1073150" y="1695450"/>
          <p14:tracePt t="13705" x="1060450" y="1695450"/>
          <p14:tracePt t="13719" x="1022350" y="1695450"/>
          <p14:tracePt t="13736" x="977900" y="1695450"/>
          <p14:tracePt t="13752" x="920750" y="1695450"/>
          <p14:tracePt t="13769" x="838200" y="1695450"/>
          <p14:tracePt t="13785" x="806450" y="1695450"/>
          <p14:tracePt t="13802" x="768350" y="1689100"/>
          <p14:tracePt t="13818" x="717550" y="1663700"/>
          <p14:tracePt t="13835" x="666750" y="1638300"/>
          <p14:tracePt t="13852" x="628650" y="1619250"/>
          <p14:tracePt t="13868" x="603250" y="1600200"/>
          <p14:tracePt t="13885" x="571500" y="1581150"/>
          <p14:tracePt t="13902" x="527050" y="1555750"/>
          <p14:tracePt t="13919" x="501650" y="1543050"/>
          <p14:tracePt t="13935" x="476250" y="1524000"/>
          <p14:tracePt t="13952" x="457200" y="1524000"/>
          <p14:tracePt t="13969" x="450850" y="1524000"/>
          <p14:tracePt t="13985" x="431800" y="1524000"/>
          <p14:tracePt t="14081" x="438150" y="1530350"/>
          <p14:tracePt t="14091" x="450850" y="1536700"/>
          <p14:tracePt t="14101" x="457200" y="1549400"/>
          <p14:tracePt t="14111" x="469900" y="1549400"/>
          <p14:tracePt t="14119" x="482600" y="1555750"/>
          <p14:tracePt t="14135" x="508000" y="1562100"/>
          <p14:tracePt t="14152" x="546100" y="1574800"/>
          <p14:tracePt t="14168" x="577850" y="1581150"/>
          <p14:tracePt t="14185" x="609600" y="1587500"/>
          <p14:tracePt t="14203" x="635000" y="1600200"/>
          <p14:tracePt t="14218" x="654050" y="1606550"/>
          <p14:tracePt t="14235" x="698500" y="1612900"/>
          <p14:tracePt t="14252" x="742950" y="1625600"/>
          <p14:tracePt t="14269" x="787400" y="1638300"/>
          <p14:tracePt t="14285" x="806450" y="1638300"/>
          <p14:tracePt t="14302" x="850900" y="1638300"/>
          <p14:tracePt t="14318" x="857250" y="1638300"/>
          <p14:tracePt t="14335" x="869950" y="1638300"/>
          <p14:tracePt t="14352" x="882650" y="1638300"/>
          <p14:tracePt t="14368" x="895350" y="1638300"/>
          <p14:tracePt t="14385" x="920750" y="1625600"/>
          <p14:tracePt t="14402" x="952500" y="1606550"/>
          <p14:tracePt t="14418" x="977900" y="1600200"/>
          <p14:tracePt t="14435" x="1003300" y="1587500"/>
          <p14:tracePt t="14452" x="1016000" y="1562100"/>
          <p14:tracePt t="14468" x="1047750" y="1543050"/>
          <p14:tracePt t="14485" x="1066800" y="1543050"/>
          <p14:tracePt t="14502" x="1073150" y="1536700"/>
          <p14:tracePt t="14518" x="1079500" y="1530350"/>
          <p14:tracePt t="14535" x="1079500" y="1524000"/>
          <p14:tracePt t="14687" x="1079500" y="1530350"/>
          <p14:tracePt t="14697" x="1066800" y="1536700"/>
          <p14:tracePt t="14707" x="1054100" y="1543050"/>
          <p14:tracePt t="14718" x="1041400" y="1555750"/>
          <p14:tracePt t="14735" x="1022350" y="1568450"/>
          <p14:tracePt t="14751" x="990600" y="1581150"/>
          <p14:tracePt t="14768" x="952500" y="1593850"/>
          <p14:tracePt t="14785" x="920750" y="1593850"/>
          <p14:tracePt t="14801" x="882650" y="1593850"/>
          <p14:tracePt t="14818" x="819150" y="1600200"/>
          <p14:tracePt t="14835" x="774700" y="1619250"/>
          <p14:tracePt t="14851" x="736600" y="1619250"/>
          <p14:tracePt t="14869" x="679450" y="1625600"/>
          <p14:tracePt t="14885" x="628650" y="1631950"/>
          <p14:tracePt t="14901" x="603250" y="1631950"/>
          <p14:tracePt t="14918" x="571500" y="1631950"/>
          <p14:tracePt t="14935" x="546100" y="1631950"/>
          <p14:tracePt t="14951" x="539750" y="1631950"/>
          <p14:tracePt t="14985" x="527050" y="1631950"/>
          <p14:tracePt t="15005" x="514350" y="1631950"/>
          <p14:tracePt t="15019" x="495300" y="1612900"/>
          <p14:tracePt t="15095" x="482600" y="1606550"/>
          <p14:tracePt t="15135" x="463550" y="1593850"/>
          <p14:tracePt t="15317" x="476250" y="1606550"/>
          <p14:tracePt t="15327" x="476250" y="1612900"/>
          <p14:tracePt t="15334" x="488950" y="1625600"/>
          <p14:tracePt t="15351" x="501650" y="1631950"/>
          <p14:tracePt t="15368" x="539750" y="1644650"/>
          <p14:tracePt t="15384" x="565150" y="1644650"/>
          <p14:tracePt t="15401" x="577850" y="1644650"/>
          <p14:tracePt t="15418" x="584200" y="1644650"/>
          <p14:tracePt t="15434" x="590550" y="1644650"/>
          <p14:tracePt t="15451" x="603250" y="1644650"/>
          <p14:tracePt t="15484" x="615950" y="1644650"/>
          <p14:tracePt t="15501" x="628650" y="1644650"/>
          <p14:tracePt t="15518" x="647700" y="1657350"/>
          <p14:tracePt t="15535" x="673100" y="1663700"/>
          <p14:tracePt t="15551" x="679450" y="1663700"/>
          <p14:tracePt t="15568" x="717550" y="1670050"/>
          <p14:tracePt t="15585" x="736600" y="1670050"/>
          <p14:tracePt t="15617" x="749300" y="1670050"/>
          <p14:tracePt t="15641" x="755650" y="1670050"/>
          <p14:tracePt t="15651" x="762000" y="1670050"/>
          <p14:tracePt t="15675" x="768350" y="1670050"/>
          <p14:tracePt t="15684" x="774700" y="1670050"/>
          <p14:tracePt t="15701" x="781050" y="1670050"/>
          <p14:tracePt t="15771" x="787400" y="1670050"/>
          <p14:tracePt t="15943" x="793750" y="1670050"/>
          <p14:tracePt t="15963" x="812800" y="1670050"/>
          <p14:tracePt t="15973" x="831850" y="1670050"/>
          <p14:tracePt t="15989" x="844550" y="1670050"/>
          <p14:tracePt t="15999" x="857250" y="1670050"/>
          <p14:tracePt t="16003" x="876300" y="1670050"/>
          <p14:tracePt t="16017" x="889000" y="1670050"/>
          <p14:tracePt t="16034" x="939800" y="1676400"/>
          <p14:tracePt t="16051" x="990600" y="1682750"/>
          <p14:tracePt t="16067" x="1047750" y="1689100"/>
          <p14:tracePt t="16084" x="1200150" y="1695450"/>
          <p14:tracePt t="16100" x="1263650" y="1695450"/>
          <p14:tracePt t="16117" x="1327150" y="1695450"/>
          <p14:tracePt t="16134" x="1460500" y="1695450"/>
          <p14:tracePt t="16150" x="1651000" y="1695450"/>
          <p14:tracePt t="16167" x="1752600" y="1695450"/>
          <p14:tracePt t="16184" x="1835150" y="1701800"/>
          <p14:tracePt t="16200" x="1993900" y="1714500"/>
          <p14:tracePt t="16217" x="2101850" y="1727200"/>
          <p14:tracePt t="16234" x="2184400" y="1739900"/>
          <p14:tracePt t="16250" x="2292350" y="1752600"/>
          <p14:tracePt t="16267" x="2349500" y="1758950"/>
          <p14:tracePt t="16284" x="2476500" y="1758950"/>
          <p14:tracePt t="16301" x="2571750" y="1758950"/>
          <p14:tracePt t="16317" x="2628900" y="1758950"/>
          <p14:tracePt t="16334" x="2673350" y="1758950"/>
          <p14:tracePt t="16351" x="2755900" y="1765300"/>
          <p14:tracePt t="16367" x="2800350" y="1765300"/>
          <p14:tracePt t="16384" x="2832100" y="1765300"/>
          <p14:tracePt t="16401" x="2895600" y="1765300"/>
          <p14:tracePt t="16417" x="2927350" y="1765300"/>
          <p14:tracePt t="16434" x="2978150" y="1765300"/>
          <p14:tracePt t="16450" x="3028950" y="1752600"/>
          <p14:tracePt t="16467" x="3060700" y="1752600"/>
          <p14:tracePt t="16483" x="3130550" y="1739900"/>
          <p14:tracePt t="16500" x="3175000" y="1714500"/>
          <p14:tracePt t="16517" x="3194050" y="1701800"/>
          <p14:tracePt t="16533" x="3213100" y="1695450"/>
          <p14:tracePt t="16567" x="3219450" y="1689100"/>
          <p14:tracePt t="16593" x="3225800" y="1682750"/>
          <p14:tracePt t="16603" x="3232150" y="1676400"/>
          <p14:tracePt t="16617" x="3232150" y="1670050"/>
          <p14:tracePt t="16633" x="3257550" y="1663700"/>
          <p14:tracePt t="16650" x="3295650" y="1651000"/>
          <p14:tracePt t="16667" x="3314700" y="1644650"/>
          <p14:tracePt t="16683" x="3365500" y="1619250"/>
          <p14:tracePt t="16700" x="3403600" y="1600200"/>
          <p14:tracePt t="16717" x="3416300" y="1587500"/>
          <p14:tracePt t="16765" x="3416300" y="1581150"/>
          <p14:tracePt t="16769" x="3416300" y="1574800"/>
          <p14:tracePt t="16783" x="3416300" y="1568450"/>
          <p14:tracePt t="16799" x="3422650" y="1562100"/>
          <p14:tracePt t="16817" x="3429000" y="1555750"/>
          <p14:tracePt t="16833" x="3429000" y="1549400"/>
          <p14:tracePt t="17133" x="3435350" y="1536700"/>
          <p14:tracePt t="17159" x="3460750" y="1543050"/>
          <p14:tracePt t="17169" x="3467100" y="1543050"/>
          <p14:tracePt t="17173" x="3473450" y="1549400"/>
          <p14:tracePt t="17184" x="3486150" y="1549400"/>
          <p14:tracePt t="17200" x="3492500" y="1555750"/>
          <p14:tracePt t="17216" x="3524250" y="1568450"/>
          <p14:tracePt t="17233" x="3549650" y="1574800"/>
          <p14:tracePt t="17250" x="3581400" y="1574800"/>
          <p14:tracePt t="17266" x="3594100" y="1574800"/>
          <p14:tracePt t="17283" x="3606800" y="1574800"/>
          <p14:tracePt t="17300" x="3613150" y="1574800"/>
          <p14:tracePt t="17316" x="3632200" y="1574800"/>
          <p14:tracePt t="17333" x="3644900" y="1574800"/>
          <p14:tracePt t="17349" x="3670300" y="1574800"/>
          <p14:tracePt t="17366" x="3676650" y="1574800"/>
          <p14:tracePt t="17383" x="3683000" y="1568450"/>
          <p14:tracePt t="17400" x="3695700" y="1568450"/>
          <p14:tracePt t="17416" x="3740150" y="1555750"/>
          <p14:tracePt t="17433" x="3759200" y="1549400"/>
          <p14:tracePt t="17449" x="3784600" y="1536700"/>
          <p14:tracePt t="17466" x="3835400" y="1524000"/>
          <p14:tracePt t="17483" x="3848100" y="1517650"/>
          <p14:tracePt t="17499" x="3879850" y="1511300"/>
          <p14:tracePt t="17516" x="3898900" y="1498600"/>
          <p14:tracePt t="17533" x="3905250" y="1498600"/>
          <p14:tracePt t="17549" x="3911600" y="1498600"/>
          <p14:tracePt t="17583" x="3924300" y="1492250"/>
          <p14:tracePt t="17599" x="3930650" y="1485900"/>
          <p14:tracePt t="17618" x="3937000" y="1485900"/>
          <p14:tracePt t="17759" x="3937000" y="1498600"/>
          <p14:tracePt t="17780" x="3937000" y="1511300"/>
          <p14:tracePt t="17789" x="3924300" y="1530350"/>
          <p14:tracePt t="17799" x="3917950" y="1536700"/>
          <p14:tracePt t="17816" x="3898900" y="1549400"/>
          <p14:tracePt t="17833" x="3873500" y="1581150"/>
          <p14:tracePt t="17849" x="3841750" y="1600200"/>
          <p14:tracePt t="17866" x="3803650" y="1619250"/>
          <p14:tracePt t="17883" x="3771900" y="1644650"/>
          <p14:tracePt t="17899" x="3746500" y="1657350"/>
          <p14:tracePt t="17916" x="3740150" y="1657350"/>
          <p14:tracePt t="17932" x="3721100" y="1657350"/>
          <p14:tracePt t="17949" x="3702050" y="1657350"/>
          <p14:tracePt t="17966" x="3676650" y="1657350"/>
          <p14:tracePt t="17982" x="3657600" y="1657350"/>
          <p14:tracePt t="17999" x="3638550" y="1657350"/>
          <p14:tracePt t="18016" x="3606800" y="1657350"/>
          <p14:tracePt t="18032" x="3575050" y="1657350"/>
          <p14:tracePt t="18049" x="3530600" y="1657350"/>
          <p14:tracePt t="18066" x="3498850" y="1657350"/>
          <p14:tracePt t="18082" x="3467100" y="1657350"/>
          <p14:tracePt t="18099" x="3429000" y="1657350"/>
          <p14:tracePt t="18116" x="3403600" y="1657350"/>
          <p14:tracePt t="18132" x="3390900" y="1651000"/>
          <p14:tracePt t="18149" x="3378200" y="1651000"/>
          <p14:tracePt t="18182" x="3359150" y="1644650"/>
          <p14:tracePt t="18199" x="3340100" y="1638300"/>
          <p14:tracePt t="18232" x="3340100" y="1631950"/>
          <p14:tracePt t="18249" x="3327400" y="1625600"/>
          <p14:tracePt t="18266" x="3327400" y="1619250"/>
          <p14:tracePt t="18282" x="3321050" y="1612900"/>
          <p14:tracePt t="18316" x="3321050" y="1606550"/>
          <p14:tracePt t="18552" x="3321050" y="1600200"/>
          <p14:tracePt t="18576" x="3327400" y="1600200"/>
          <p14:tracePt t="18585" x="3333750" y="1600200"/>
          <p14:tracePt t="18596" x="3346450" y="1600200"/>
          <p14:tracePt t="18602" x="3352800" y="1600200"/>
          <p14:tracePt t="18615" x="3359150" y="1600200"/>
          <p14:tracePt t="18632" x="3384550" y="1606550"/>
          <p14:tracePt t="18649" x="3397250" y="1606550"/>
          <p14:tracePt t="18665" x="3422650" y="1612900"/>
          <p14:tracePt t="18682" x="3460750" y="1625600"/>
          <p14:tracePt t="18699" x="3479800" y="1625600"/>
          <p14:tracePt t="18715" x="3498850" y="1625600"/>
          <p14:tracePt t="18732" x="3530600" y="1631950"/>
          <p14:tracePt t="18749" x="3549650" y="1631950"/>
          <p14:tracePt t="18765" x="3568700" y="1631950"/>
          <p14:tracePt t="18782" x="3575050" y="1631950"/>
          <p14:tracePt t="18799" x="3619500" y="1631950"/>
          <p14:tracePt t="18815" x="3638550" y="1631950"/>
          <p14:tracePt t="18832" x="3670300" y="1631950"/>
          <p14:tracePt t="18848" x="3714750" y="1631950"/>
          <p14:tracePt t="18865" x="3733800" y="1631950"/>
          <p14:tracePt t="18882" x="3759200" y="1631950"/>
          <p14:tracePt t="18898" x="3771900" y="1631950"/>
          <p14:tracePt t="18915" x="3778250" y="1631950"/>
          <p14:tracePt t="18932" x="3784600" y="1625600"/>
          <p14:tracePt t="22778" x="3784600" y="1631950"/>
          <p14:tracePt t="22808" x="3784600" y="1644650"/>
          <p14:tracePt t="22834" x="3778250" y="1644650"/>
          <p14:tracePt t="22848" x="3778250" y="1651000"/>
          <p14:tracePt t="22854" x="3771900" y="1657350"/>
          <p14:tracePt t="22864" x="3765550" y="1663700"/>
          <p14:tracePt t="22888" x="3759200" y="1670050"/>
          <p14:tracePt t="22909" x="3752850" y="1676400"/>
          <p14:tracePt t="22943" x="3746500" y="1682750"/>
          <p14:tracePt t="22949" x="3746500" y="1689100"/>
          <p14:tracePt t="22959" x="3740150" y="1695450"/>
          <p14:tracePt t="22970" x="3714750" y="1708150"/>
          <p14:tracePt t="22979" x="3714750" y="1714500"/>
          <p14:tracePt t="22996" x="3683000" y="1733550"/>
          <p14:tracePt t="23012" x="3651250" y="1758950"/>
          <p14:tracePt t="23029" x="3638550" y="1765300"/>
          <p14:tracePt t="23045" x="3606800" y="1771650"/>
          <p14:tracePt t="23062" x="3600450" y="1784350"/>
          <p14:tracePt t="23079" x="3587750" y="1784350"/>
          <p14:tracePt t="23096" x="3549650" y="1784350"/>
          <p14:tracePt t="23112" x="3473450" y="1809750"/>
          <p14:tracePt t="23129" x="3454400" y="1816100"/>
          <p14:tracePt t="23146" x="3390900" y="1835150"/>
          <p14:tracePt t="23162" x="3359150" y="1847850"/>
          <p14:tracePt t="23179" x="3346450" y="1854200"/>
          <p14:tracePt t="23195" x="3340100" y="1860550"/>
          <p14:tracePt t="23229" x="3340100" y="1866900"/>
          <p14:tracePt t="23248" x="3321050" y="1866900"/>
          <p14:tracePt t="23278" x="3314700" y="1866900"/>
          <p14:tracePt t="23374" x="3308350" y="1866900"/>
          <p14:tracePt t="23409" x="3302000" y="1866900"/>
          <p14:tracePt t="23428" x="3295650" y="1866900"/>
          <p14:tracePt t="23434" x="3289300" y="1866900"/>
          <p14:tracePt t="23445" x="3282950" y="1866900"/>
          <p14:tracePt t="23462" x="3263900" y="1866900"/>
          <p14:tracePt t="23479" x="3225800" y="1866900"/>
          <p14:tracePt t="23495" x="3168650" y="1866900"/>
          <p14:tracePt t="23512" x="3124200" y="1866900"/>
          <p14:tracePt t="23528" x="3060700" y="1866900"/>
          <p14:tracePt t="23545" x="2997200" y="1866900"/>
          <p14:tracePt t="23562" x="2959100" y="1866900"/>
          <p14:tracePt t="23578" x="2895600" y="1866900"/>
          <p14:tracePt t="23596" x="2832100" y="1866900"/>
          <p14:tracePt t="23612" x="2813050" y="1866900"/>
          <p14:tracePt t="23628" x="2774950" y="1866900"/>
          <p14:tracePt t="23645" x="2730500" y="1866900"/>
          <p14:tracePt t="23662" x="2667000" y="1866900"/>
          <p14:tracePt t="23678" x="2603500" y="1866900"/>
          <p14:tracePt t="23695" x="2578100" y="1866900"/>
          <p14:tracePt t="23712" x="2514600" y="1866900"/>
          <p14:tracePt t="23728" x="2368550" y="1873250"/>
          <p14:tracePt t="23745" x="2279650" y="1892300"/>
          <p14:tracePt t="23762" x="2235200" y="1892300"/>
          <p14:tracePt t="23778" x="2152650" y="1892300"/>
          <p14:tracePt t="23795" x="2095500" y="1892300"/>
          <p14:tracePt t="23812" x="2019300" y="1892300"/>
          <p14:tracePt t="23828" x="1955800" y="1892300"/>
          <p14:tracePt t="23845" x="1892300" y="1892300"/>
          <p14:tracePt t="23862" x="1835150" y="1892300"/>
          <p14:tracePt t="23878" x="1797050" y="1892300"/>
          <p14:tracePt t="23912" x="1771650" y="1892300"/>
          <p14:tracePt t="23928" x="1733550" y="1879600"/>
          <p14:tracePt t="23945" x="1695450" y="1879600"/>
          <p14:tracePt t="23962" x="1651000" y="1879600"/>
          <p14:tracePt t="23978" x="1568450" y="1879600"/>
          <p14:tracePt t="23995" x="1517650" y="1879600"/>
          <p14:tracePt t="24011" x="1454150" y="1879600"/>
          <p14:tracePt t="24028" x="1409700" y="1879600"/>
          <p14:tracePt t="24045" x="1377950" y="1879600"/>
          <p14:tracePt t="24061" x="1371600" y="1879600"/>
          <p14:tracePt t="24114" x="1365250" y="1879600"/>
          <p14:tracePt t="24240" x="1365250" y="1892300"/>
          <p14:tracePt t="24478" x="1365250" y="1898650"/>
          <p14:tracePt t="24483" x="1358900" y="1905000"/>
          <p14:tracePt t="24498" x="1352550" y="1911350"/>
          <p14:tracePt t="24511" x="1346200" y="1936750"/>
          <p14:tracePt t="24528" x="1346200" y="1955800"/>
          <p14:tracePt t="24544" x="1333500" y="1981200"/>
          <p14:tracePt t="24561" x="1327150" y="1993900"/>
          <p14:tracePt t="24578" x="1327150" y="2000250"/>
          <p14:tracePt t="24594" x="1320800" y="2006600"/>
          <p14:tracePt t="24611" x="1314450" y="2012950"/>
          <p14:tracePt t="24644" x="1301750" y="2012950"/>
          <p14:tracePt t="24654" x="1295400" y="2012950"/>
          <p14:tracePt t="24664" x="1282700" y="2025650"/>
          <p14:tracePt t="24678" x="1276350" y="2025650"/>
          <p14:tracePt t="24694" x="1250950" y="2025650"/>
          <p14:tracePt t="24711" x="1206500" y="2025650"/>
          <p14:tracePt t="24728" x="1168400" y="2025650"/>
          <p14:tracePt t="24744" x="1149350" y="2025650"/>
          <p14:tracePt t="24761" x="1104900" y="2025650"/>
          <p14:tracePt t="24778" x="1085850" y="2025650"/>
          <p14:tracePt t="24794" x="1073150" y="2025650"/>
          <p14:tracePt t="24811" x="1060450" y="2025650"/>
          <p14:tracePt t="24828" x="1016000" y="2025650"/>
          <p14:tracePt t="24844" x="984250" y="2025650"/>
          <p14:tracePt t="24861" x="958850" y="2025650"/>
          <p14:tracePt t="24878" x="914400" y="2025650"/>
          <p14:tracePt t="24894" x="901700" y="2025650"/>
          <p14:tracePt t="24911" x="895350" y="2025650"/>
          <p14:tracePt t="24927" x="889000" y="2025650"/>
          <p14:tracePt t="24956" x="876300" y="2019300"/>
          <p14:tracePt t="24969" x="863600" y="2019300"/>
          <p14:tracePt t="24988" x="831850" y="2019300"/>
          <p14:tracePt t="25002" x="812800" y="2019300"/>
          <p14:tracePt t="25011" x="800100" y="2019300"/>
          <p14:tracePt t="25028" x="749300" y="2019300"/>
          <p14:tracePt t="25044" x="742950" y="2019300"/>
          <p14:tracePt t="25061" x="717550" y="2019300"/>
          <p14:tracePt t="25077" x="685800" y="2019300"/>
          <p14:tracePt t="25094" x="660400" y="2019300"/>
          <p14:tracePt t="25111" x="641350" y="2019300"/>
          <p14:tracePt t="25127" x="635000" y="2019300"/>
          <p14:tracePt t="25144" x="628650" y="2019300"/>
          <p14:tracePt t="25161" x="615950" y="2025650"/>
          <p14:tracePt t="25178" x="603250" y="2032000"/>
          <p14:tracePt t="25194" x="590550" y="2032000"/>
          <p14:tracePt t="25211" x="577850" y="2038350"/>
          <p14:tracePt t="25227" x="571500" y="2044700"/>
          <p14:tracePt t="25270" x="565150" y="2044700"/>
          <p14:tracePt t="25290" x="546100" y="2051050"/>
          <p14:tracePt t="25301" x="539750" y="2057400"/>
          <p14:tracePt t="25311" x="520700" y="2063750"/>
          <p14:tracePt t="25327" x="508000" y="2070100"/>
          <p14:tracePt t="25344" x="482600" y="2076450"/>
          <p14:tracePt t="25361" x="476250" y="2089150"/>
          <p14:tracePt t="25443" x="469900" y="2089150"/>
          <p14:tracePt t="25453" x="463550" y="2101850"/>
          <p14:tracePt t="25463" x="463550" y="2108200"/>
          <p14:tracePt t="25477" x="457200" y="2127250"/>
          <p14:tracePt t="25494" x="450850" y="2127250"/>
          <p14:tracePt t="25510" x="450850" y="2139950"/>
          <p14:tracePt t="25527" x="444500" y="2146300"/>
          <p14:tracePt t="25544" x="444500" y="2159000"/>
          <p14:tracePt t="25560" x="425450" y="2178050"/>
          <p14:tracePt t="25577" x="406400" y="2190750"/>
          <p14:tracePt t="25594" x="368300" y="2235200"/>
          <p14:tracePt t="25610" x="355600" y="2254250"/>
          <p14:tracePt t="25627" x="336550" y="2286000"/>
          <p14:tracePt t="25644" x="323850" y="2324100"/>
          <p14:tracePt t="25660" x="298450" y="2343150"/>
          <p14:tracePt t="25677" x="279400" y="2387600"/>
          <p14:tracePt t="25694" x="273050" y="2419350"/>
          <p14:tracePt t="25710" x="266700" y="2463800"/>
          <p14:tracePt t="25727" x="234950" y="2514600"/>
          <p14:tracePt t="25744" x="209550" y="2578100"/>
          <p14:tracePt t="25760" x="203200" y="2609850"/>
          <p14:tracePt t="25777" x="196850" y="2628900"/>
          <p14:tracePt t="25810" x="196850" y="2647950"/>
          <p14:tracePt t="25827" x="196850" y="2673350"/>
          <p14:tracePt t="25844" x="196850" y="2724150"/>
          <p14:tracePt t="25860" x="196850" y="2781300"/>
          <p14:tracePt t="25877" x="196850" y="2870200"/>
          <p14:tracePt t="25893" x="196850" y="2901950"/>
          <p14:tracePt t="25910" x="196850" y="2940050"/>
          <p14:tracePt t="25927" x="196850" y="2984500"/>
          <p14:tracePt t="25943" x="196850" y="3003550"/>
          <p14:tracePt t="25960" x="209550" y="3048000"/>
          <p14:tracePt t="25977" x="215900" y="3086100"/>
          <p14:tracePt t="25993" x="215900" y="3111500"/>
          <p14:tracePt t="26010" x="234950" y="3149600"/>
          <p14:tracePt t="26027" x="254000" y="3206750"/>
          <p14:tracePt t="26043" x="279400" y="3257550"/>
          <p14:tracePt t="26060" x="285750" y="3282950"/>
          <p14:tracePt t="26077" x="304800" y="3333750"/>
          <p14:tracePt t="26093" x="311150" y="3352800"/>
          <p14:tracePt t="26110" x="330200" y="3390900"/>
          <p14:tracePt t="26127" x="330200" y="3403600"/>
          <p14:tracePt t="26143" x="342900" y="3422650"/>
          <p14:tracePt t="26160" x="349250" y="3454400"/>
          <p14:tracePt t="26177" x="361950" y="3467100"/>
          <p14:tracePt t="26193" x="368300" y="3479800"/>
          <p14:tracePt t="26210" x="374650" y="3498850"/>
          <p14:tracePt t="26227" x="374650" y="3511550"/>
          <p14:tracePt t="26243" x="400050" y="3530600"/>
          <p14:tracePt t="26260" x="412750" y="3549650"/>
          <p14:tracePt t="26293" x="425450" y="3568700"/>
          <p14:tracePt t="26296" x="431800" y="3575050"/>
          <p14:tracePt t="26315" x="444500" y="3594100"/>
          <p14:tracePt t="26326" x="444500" y="3600450"/>
          <p14:tracePt t="26343" x="457200" y="3606800"/>
          <p14:tracePt t="26360" x="469900" y="3625850"/>
          <p14:tracePt t="26376" x="476250" y="3638550"/>
          <p14:tracePt t="26393" x="501650" y="3651250"/>
          <p14:tracePt t="26410" x="501650" y="3657600"/>
          <p14:tracePt t="26426" x="508000" y="3663950"/>
          <p14:tracePt t="26443" x="514350" y="3663950"/>
          <p14:tracePt t="26460" x="514350" y="3670300"/>
          <p14:tracePt t="26476" x="520700" y="3670300"/>
          <p14:tracePt t="26493" x="533400" y="3670300"/>
          <p14:tracePt t="26510" x="552450" y="3670300"/>
          <p14:tracePt t="26526" x="596900" y="3683000"/>
          <p14:tracePt t="26543" x="622300" y="3683000"/>
          <p14:tracePt t="26560" x="641350" y="3683000"/>
          <p14:tracePt t="26576" x="666750" y="3683000"/>
          <p14:tracePt t="26593" x="679450" y="3683000"/>
          <p14:tracePt t="26610" x="685800" y="3683000"/>
          <p14:tracePt t="26626" x="698500" y="3683000"/>
          <p14:tracePt t="26643" x="723900" y="3663950"/>
          <p14:tracePt t="26660" x="755650" y="3651250"/>
          <p14:tracePt t="26676" x="781050" y="3625850"/>
          <p14:tracePt t="26693" x="787400" y="3613150"/>
          <p14:tracePt t="26710" x="800100" y="3600450"/>
          <p14:tracePt t="26727" x="800100" y="3587750"/>
          <p14:tracePt t="26743" x="800100" y="3568700"/>
          <p14:tracePt t="26776" x="800100" y="3536950"/>
          <p14:tracePt t="26793" x="806450" y="3479800"/>
          <p14:tracePt t="26809" x="806450" y="3416300"/>
          <p14:tracePt t="26826" x="806450" y="3371850"/>
          <p14:tracePt t="26843" x="806450" y="3352800"/>
          <p14:tracePt t="26859" x="806450" y="3289300"/>
          <p14:tracePt t="26876" x="806450" y="3257550"/>
          <p14:tracePt t="26893" x="806450" y="3225800"/>
          <p14:tracePt t="26909" x="806450" y="3200400"/>
          <p14:tracePt t="26926" x="806450" y="3162300"/>
          <p14:tracePt t="26943" x="800100" y="3143250"/>
          <p14:tracePt t="26959" x="793750" y="3105150"/>
          <p14:tracePt t="26976" x="787400" y="3054350"/>
          <p14:tracePt t="26993" x="781050" y="3022600"/>
          <p14:tracePt t="27009" x="768350" y="2978150"/>
          <p14:tracePt t="27026" x="755650" y="2952750"/>
          <p14:tracePt t="27043" x="755650" y="2946400"/>
          <p14:tracePt t="27059" x="755650" y="2921000"/>
          <p14:tracePt t="27076" x="749300" y="2895600"/>
          <p14:tracePt t="27093" x="749300" y="2844800"/>
          <p14:tracePt t="27109" x="749300" y="2800350"/>
          <p14:tracePt t="27126" x="749300" y="2749550"/>
          <p14:tracePt t="27143" x="749300" y="2717800"/>
          <p14:tracePt t="27159" x="749300" y="2686050"/>
          <p14:tracePt t="27176" x="749300" y="2654300"/>
          <p14:tracePt t="27193" x="749300" y="2628900"/>
          <p14:tracePt t="27209" x="749300" y="2609850"/>
          <p14:tracePt t="27226" x="749300" y="2590800"/>
          <p14:tracePt t="27243" x="749300" y="2584450"/>
          <p14:tracePt t="27259" x="749300" y="2552700"/>
          <p14:tracePt t="27276" x="749300" y="2501900"/>
          <p14:tracePt t="27292" x="762000" y="2438400"/>
          <p14:tracePt t="27309" x="781050" y="2406650"/>
          <p14:tracePt t="27326" x="787400" y="2393950"/>
          <p14:tracePt t="27329" x="793750" y="2381250"/>
          <p14:tracePt t="27349" x="793750" y="2374900"/>
          <p14:tracePt t="27359" x="793750" y="2368550"/>
          <p14:tracePt t="27376" x="800100" y="2355850"/>
          <p14:tracePt t="27392" x="812800" y="2343150"/>
          <p14:tracePt t="27409" x="812800" y="2311400"/>
          <p14:tracePt t="27426" x="819150" y="2292350"/>
          <p14:tracePt t="27442" x="819150" y="2266950"/>
          <p14:tracePt t="27459" x="819150" y="2247900"/>
          <p14:tracePt t="27476" x="819150" y="2235200"/>
          <p14:tracePt t="27492" x="819150" y="2228850"/>
          <p14:tracePt t="27509" x="819150" y="2216150"/>
          <p14:tracePt t="27526" x="819150" y="2209800"/>
          <p14:tracePt t="27542" x="819150" y="2203450"/>
          <p14:tracePt t="27559" x="819150" y="2197100"/>
          <p14:tracePt t="27576" x="819150" y="2178050"/>
          <p14:tracePt t="29219" x="819150" y="2165350"/>
          <p14:tracePt t="29235" x="819150" y="2159000"/>
          <p14:tracePt t="29381" x="819150" y="2152650"/>
          <p14:tracePt t="29387" x="819150" y="2139950"/>
          <p14:tracePt t="29397" x="819150" y="2133600"/>
          <p14:tracePt t="29408" x="819150" y="2127250"/>
          <p14:tracePt t="29424" x="819150" y="2108200"/>
          <p14:tracePt t="29441" x="819150" y="2082800"/>
          <p14:tracePt t="29906" x="819150" y="2076450"/>
          <p14:tracePt t="29921" x="819150" y="2070100"/>
          <p14:tracePt t="29927" x="819150" y="2063750"/>
          <p14:tracePt t="29941" x="819150" y="2051050"/>
          <p14:tracePt t="30833" x="819150" y="2044700"/>
          <p14:tracePt t="30865" x="825500" y="2051050"/>
          <p14:tracePt t="30870" x="825500" y="2057400"/>
          <p14:tracePt t="30879" x="844550" y="2070100"/>
          <p14:tracePt t="30890" x="844550" y="2076450"/>
          <p14:tracePt t="30907" x="882650" y="2127250"/>
          <p14:tracePt t="30923" x="920750" y="2178050"/>
          <p14:tracePt t="30940" x="952500" y="2216150"/>
          <p14:tracePt t="30956" x="1003300" y="2273300"/>
          <p14:tracePt t="30973" x="1035050" y="2336800"/>
          <p14:tracePt t="30990" x="1085850" y="2393950"/>
          <p14:tracePt t="31006" x="1098550" y="2419350"/>
          <p14:tracePt t="31023" x="1104900" y="2425700"/>
          <p14:tracePt t="31040" x="1117600" y="2463800"/>
          <p14:tracePt t="31056" x="1136650" y="2533650"/>
          <p14:tracePt t="31073" x="1155700" y="2616200"/>
          <p14:tracePt t="31090" x="1187450" y="2686050"/>
          <p14:tracePt t="31107" x="1238250" y="2813050"/>
          <p14:tracePt t="31123" x="1263650" y="2908300"/>
          <p14:tracePt t="31140" x="1270000" y="2959100"/>
          <p14:tracePt t="31156" x="1289050" y="3048000"/>
          <p14:tracePt t="31173" x="1289050" y="3098800"/>
          <p14:tracePt t="31190" x="1289050" y="3105150"/>
          <p14:tracePt t="31207" x="1295400" y="3149600"/>
          <p14:tracePt t="31223" x="1308100" y="3175000"/>
          <p14:tracePt t="31240" x="1308100" y="3225800"/>
          <p14:tracePt t="31257" x="1308100" y="3302000"/>
          <p14:tracePt t="31273" x="1308100" y="3346450"/>
          <p14:tracePt t="31290" x="1314450" y="3390900"/>
          <p14:tracePt t="31306" x="1314450" y="3416300"/>
          <p14:tracePt t="31323" x="1327150" y="3486150"/>
          <p14:tracePt t="31340" x="1327150" y="3498850"/>
          <p14:tracePt t="31356" x="1327150" y="3543300"/>
          <p14:tracePt t="31373" x="1327150" y="3575050"/>
          <p14:tracePt t="31390" x="1327150" y="3625850"/>
          <p14:tracePt t="31406" x="1327150" y="3638550"/>
          <p14:tracePt t="31423" x="1333500" y="3670300"/>
          <p14:tracePt t="31439" x="1333500" y="3683000"/>
          <p14:tracePt t="31457" x="1333500" y="3695700"/>
          <p14:tracePt t="31473" x="1333500" y="3702050"/>
          <p14:tracePt t="31667" x="1333500" y="3695700"/>
          <p14:tracePt t="31688" x="1333500" y="3683000"/>
          <p14:tracePt t="31692" x="1333500" y="3676650"/>
          <p14:tracePt t="31706" x="1333500" y="3663950"/>
          <p14:tracePt t="31723" x="1333500" y="3651250"/>
          <p14:tracePt t="31739" x="1301750" y="3606800"/>
          <p14:tracePt t="31756" x="1276350" y="3568700"/>
          <p14:tracePt t="31773" x="1244600" y="3524250"/>
          <p14:tracePt t="31789" x="1193800" y="3467100"/>
          <p14:tracePt t="31806" x="1174750" y="3441700"/>
          <p14:tracePt t="31823" x="1111250" y="3378200"/>
          <p14:tracePt t="31839" x="1066800" y="3327400"/>
          <p14:tracePt t="31856" x="1047750" y="3308350"/>
          <p14:tracePt t="31873" x="1028700" y="3282950"/>
          <p14:tracePt t="31889" x="1022350" y="3282950"/>
          <p14:tracePt t="31906" x="1016000" y="3270250"/>
          <p14:tracePt t="31999" x="1009650" y="3263900"/>
          <p14:tracePt t="32025" x="1003300" y="3263900"/>
          <p14:tracePt t="32029" x="996950" y="3257550"/>
          <p14:tracePt t="32045" x="990600" y="3251200"/>
          <p14:tracePt t="32066" x="984250" y="3244850"/>
          <p14:tracePt t="32075" x="977900" y="3232150"/>
          <p14:tracePt t="32089" x="971550" y="3225800"/>
          <p14:tracePt t="32106" x="958850" y="3219450"/>
          <p14:tracePt t="32122" x="958850" y="3213100"/>
          <p14:tracePt t="32139" x="958850" y="3206750"/>
          <p14:tracePt t="32156" x="946150" y="3181350"/>
          <p14:tracePt t="32172" x="939800" y="3175000"/>
          <p14:tracePt t="32189" x="927100" y="3124200"/>
          <p14:tracePt t="32206" x="914400" y="3105150"/>
          <p14:tracePt t="32222" x="901700" y="3060700"/>
          <p14:tracePt t="32239" x="889000" y="3041650"/>
          <p14:tracePt t="32256" x="889000" y="3028950"/>
          <p14:tracePt t="32272" x="869950" y="3009900"/>
          <p14:tracePt t="32289" x="869950" y="2997200"/>
          <p14:tracePt t="32306" x="863600" y="2984500"/>
          <p14:tracePt t="32322" x="857250" y="2978150"/>
          <p14:tracePt t="32339" x="850900" y="2971800"/>
          <p14:tracePt t="32356" x="844550" y="2952750"/>
          <p14:tracePt t="32372" x="838200" y="2940050"/>
          <p14:tracePt t="32389" x="812800" y="2882900"/>
          <p14:tracePt t="32405" x="800100" y="2851150"/>
          <p14:tracePt t="32422" x="762000" y="2806700"/>
          <p14:tracePt t="32439" x="730250" y="2743200"/>
          <p14:tracePt t="32455" x="698500" y="2698750"/>
          <p14:tracePt t="32472" x="679450" y="2641600"/>
          <p14:tracePt t="32489" x="673100" y="2628900"/>
          <p14:tracePt t="32505" x="666750" y="2597150"/>
          <p14:tracePt t="32522" x="660400" y="2584450"/>
          <p14:tracePt t="32539" x="654050" y="2540000"/>
          <p14:tracePt t="32555" x="628650" y="2495550"/>
          <p14:tracePt t="32572" x="609600" y="2476500"/>
          <p14:tracePt t="32589" x="584200" y="2419350"/>
          <p14:tracePt t="32605" x="565150" y="2393950"/>
          <p14:tracePt t="32622" x="558800" y="2368550"/>
          <p14:tracePt t="32639" x="546100" y="2343150"/>
          <p14:tracePt t="32655" x="533400" y="2330450"/>
          <p14:tracePt t="32672" x="514350" y="2298700"/>
          <p14:tracePt t="32752" x="508000" y="2298700"/>
          <p14:tracePt t="32762" x="501650" y="2298700"/>
          <p14:tracePt t="32776" x="495300" y="2305050"/>
          <p14:tracePt t="32782" x="488950" y="2305050"/>
          <p14:tracePt t="32791" x="482600" y="2311400"/>
          <p14:tracePt t="33018" x="488950" y="2311400"/>
          <p14:tracePt t="33023" x="495300" y="2311400"/>
          <p14:tracePt t="33034" x="527050" y="2311400"/>
          <p14:tracePt t="33040" x="539750" y="2311400"/>
          <p14:tracePt t="33055" x="552450" y="2311400"/>
          <p14:tracePt t="33072" x="622300" y="2311400"/>
          <p14:tracePt t="33088" x="666750" y="2311400"/>
          <p14:tracePt t="33105" x="736600" y="2311400"/>
          <p14:tracePt t="33122" x="762000" y="2311400"/>
          <p14:tracePt t="33139" x="774700" y="2311400"/>
          <p14:tracePt t="33316" x="781050" y="2311400"/>
          <p14:tracePt t="33332" x="781050" y="2317750"/>
          <p14:tracePt t="33342" x="781050" y="2330450"/>
          <p14:tracePt t="33356" x="781050" y="2349500"/>
          <p14:tracePt t="33366" x="774700" y="2355850"/>
          <p14:tracePt t="33376" x="768350" y="2355850"/>
          <p14:tracePt t="33388" x="768350" y="2368550"/>
          <p14:tracePt t="33405" x="762000" y="2381250"/>
          <p14:tracePt t="33421" x="742950" y="2406650"/>
          <p14:tracePt t="33438" x="730250" y="2406650"/>
          <p14:tracePt t="33455" x="723900" y="2413000"/>
          <p14:tracePt t="33471" x="704850" y="2425700"/>
          <p14:tracePt t="33504" x="685800" y="2425700"/>
          <p14:tracePt t="33521" x="673100" y="2438400"/>
          <p14:tracePt t="33538" x="660400" y="2438400"/>
          <p14:tracePt t="33555" x="635000" y="2438400"/>
          <p14:tracePt t="33571" x="615950" y="2438400"/>
          <p14:tracePt t="33588" x="596900" y="2438400"/>
          <p14:tracePt t="33605" x="584200" y="2438400"/>
          <p14:tracePt t="33621" x="577850" y="2438400"/>
          <p14:tracePt t="33638" x="552450" y="2438400"/>
          <p14:tracePt t="33671" x="539750" y="2438400"/>
          <p14:tracePt t="33720" x="533400" y="2438400"/>
          <p14:tracePt t="34340" x="533400" y="2425700"/>
          <p14:tracePt t="34366" x="533400" y="2419350"/>
          <p14:tracePt t="34422" x="533400" y="2406650"/>
          <p14:tracePt t="34542" x="533400" y="2393950"/>
          <p14:tracePt t="35102" x="533400" y="2381250"/>
          <p14:tracePt t="35434" x="520700" y="2368550"/>
          <p14:tracePt t="35444" x="514350" y="2355850"/>
          <p14:tracePt t="35480" x="501650" y="2349500"/>
          <p14:tracePt t="35536" x="501650" y="2343150"/>
          <p14:tracePt t="35540" x="495300" y="2336800"/>
          <p14:tracePt t="35566" x="488950" y="2330450"/>
          <p14:tracePt t="35576" x="482600" y="2330450"/>
          <p14:tracePt t="35586" x="476250" y="2330450"/>
          <p14:tracePt t="35603" x="463550" y="2324100"/>
          <p14:tracePt t="35620" x="457200" y="2324100"/>
          <p14:tracePt t="35637" x="450850" y="2311400"/>
          <p14:tracePt t="36262" x="450850" y="2317750"/>
          <p14:tracePt t="36278" x="450850" y="2324100"/>
          <p14:tracePt t="36282" x="463550" y="2330450"/>
          <p14:tracePt t="36424" x="476250" y="2330450"/>
          <p14:tracePt t="36434" x="482600" y="2330450"/>
          <p14:tracePt t="36468" x="488950" y="2336800"/>
          <p14:tracePt t="36544" x="501650" y="2336800"/>
          <p14:tracePt t="36610" x="514350" y="2336800"/>
          <p14:tracePt t="36640" x="514350" y="2343150"/>
          <p14:tracePt t="36650" x="520700" y="2343150"/>
          <p14:tracePt t="36666" x="533400" y="2343150"/>
          <p14:tracePt t="36686" x="546100" y="2349500"/>
          <p14:tracePt t="36691" x="565150" y="2349500"/>
          <p14:tracePt t="36710" x="584200" y="2349500"/>
          <p14:tracePt t="36719" x="596900" y="2355850"/>
          <p14:tracePt t="36736" x="622300" y="2355850"/>
          <p14:tracePt t="36752" x="660400" y="2355850"/>
          <p14:tracePt t="36769" x="673100" y="2355850"/>
          <p14:tracePt t="36786" x="692150" y="2355850"/>
          <p14:tracePt t="36802" x="698500" y="2343150"/>
          <p14:tracePt t="36819" x="711200" y="2336800"/>
          <p14:tracePt t="36836" x="717550" y="2330450"/>
          <p14:tracePt t="36942" x="717550" y="2324100"/>
          <p14:tracePt t="36964" x="711200" y="2324100"/>
          <p14:tracePt t="36968" x="704850" y="2324100"/>
          <p14:tracePt t="36979" x="698500" y="2330450"/>
          <p14:tracePt t="36988" x="679450" y="2336800"/>
          <p14:tracePt t="37002" x="673100" y="2343150"/>
          <p14:tracePt t="37019" x="641350" y="2368550"/>
          <p14:tracePt t="37036" x="596900" y="2374900"/>
          <p14:tracePt t="37052" x="565150" y="2381250"/>
          <p14:tracePt t="37069" x="539750" y="2381250"/>
          <p14:tracePt t="37086" x="520700" y="2381250"/>
          <p14:tracePt t="37102" x="476250" y="2381250"/>
          <p14:tracePt t="37119" x="438150" y="2362200"/>
          <p14:tracePt t="37135" x="425450" y="2355850"/>
          <p14:tracePt t="37508" x="438150" y="2355850"/>
          <p14:tracePt t="37519" x="450850" y="2349500"/>
          <p14:tracePt t="37714" x="450850" y="2343150"/>
          <p14:tracePt t="37754" x="438150" y="2336800"/>
          <p14:tracePt t="37766" x="438150" y="2330450"/>
          <p14:tracePt t="38042" x="450850" y="2336800"/>
          <p14:tracePt t="38058" x="457200" y="2343150"/>
          <p14:tracePt t="38072" x="463550" y="2355850"/>
          <p14:tracePt t="38082" x="476250" y="2368550"/>
          <p14:tracePt t="38088" x="488950" y="2381250"/>
          <p14:tracePt t="38101" x="495300" y="2381250"/>
          <p14:tracePt t="38118" x="514350" y="2406650"/>
          <p14:tracePt t="38135" x="527050" y="2406650"/>
          <p14:tracePt t="38261" x="527050" y="2400300"/>
          <p14:tracePt t="38270" x="527050" y="2393950"/>
          <p14:tracePt t="38336" x="520700" y="2387600"/>
          <p14:tracePt t="38341" x="514350" y="2381250"/>
          <p14:tracePt t="38400" x="508000" y="2368550"/>
          <p14:tracePt t="38452" x="488950" y="2343150"/>
          <p14:tracePt t="38486" x="488950" y="2336800"/>
          <p14:tracePt t="38496" x="482600" y="2330450"/>
          <p14:tracePt t="38503" x="476250" y="2324100"/>
          <p14:tracePt t="38518" x="469900" y="2311400"/>
          <p14:tracePt t="38534" x="469900" y="2305050"/>
          <p14:tracePt t="38551" x="450850" y="2298700"/>
          <p14:tracePt t="38568" x="444500" y="2286000"/>
          <p14:tracePt t="38698" x="444500" y="2273300"/>
          <p14:tracePt t="38719" x="450850" y="2273300"/>
          <p14:tracePt t="38729" x="463550" y="2273300"/>
          <p14:tracePt t="38738" x="469900" y="2273300"/>
          <p14:tracePt t="38751" x="476250" y="2273300"/>
          <p14:tracePt t="38768" x="488950" y="2279650"/>
          <p14:tracePt t="38967" x="495300" y="2279650"/>
          <p14:tracePt t="39063" x="501650" y="2279650"/>
          <p14:tracePt t="39093" x="508000" y="2286000"/>
          <p14:tracePt t="39097" x="514350" y="2286000"/>
          <p14:tracePt t="39106" x="514350" y="2292350"/>
          <p14:tracePt t="39117" x="520700" y="2292350"/>
          <p14:tracePt t="39134" x="539750" y="2292350"/>
          <p14:tracePt t="39151" x="546100" y="2292350"/>
          <p14:tracePt t="39169" x="552450" y="2292350"/>
          <p14:tracePt t="39184" x="558800" y="2292350"/>
          <p14:tracePt t="39201" x="565150" y="2292350"/>
          <p14:tracePt t="39217" x="571500" y="2292350"/>
          <p14:tracePt t="39234" x="590550" y="2292350"/>
          <p14:tracePt t="39268" x="647700" y="2292350"/>
          <p14:tracePt t="39301" x="698500" y="2317750"/>
          <p14:tracePt t="39318" x="711200" y="2317750"/>
          <p14:tracePt t="39334" x="717550" y="2317750"/>
          <p14:tracePt t="39350" x="730250" y="2317750"/>
          <p14:tracePt t="39367" x="736600" y="2317750"/>
          <p14:tracePt t="39384" x="749300" y="2317750"/>
          <p14:tracePt t="39481" x="755650" y="2324100"/>
          <p14:tracePt t="39491" x="755650" y="2336800"/>
          <p14:tracePt t="39510" x="730250" y="2343150"/>
          <p14:tracePt t="39520" x="730250" y="2349500"/>
          <p14:tracePt t="39534" x="723900" y="2349500"/>
          <p14:tracePt t="39550" x="673100" y="2381250"/>
          <p14:tracePt t="39567" x="654050" y="2387600"/>
          <p14:tracePt t="39584" x="609600" y="2387600"/>
          <p14:tracePt t="39600" x="584200" y="2387600"/>
          <p14:tracePt t="39617" x="565150" y="2387600"/>
          <p14:tracePt t="39634" x="552450" y="2387600"/>
          <p14:tracePt t="39650" x="546100" y="2381250"/>
          <p14:tracePt t="39667" x="539750" y="2368550"/>
          <p14:tracePt t="39700" x="514350" y="2349500"/>
          <p14:tracePt t="39733" x="508000" y="2343150"/>
          <p14:tracePt t="39855" x="495300" y="2336800"/>
          <p14:tracePt t="40267" x="501650" y="2336800"/>
          <p14:tracePt t="40293" x="508000" y="2336800"/>
          <p14:tracePt t="40313" x="527050" y="2324100"/>
          <p14:tracePt t="40323" x="533400" y="2317750"/>
          <p14:tracePt t="40339" x="539750" y="2311400"/>
          <p14:tracePt t="40349" x="539750" y="2305050"/>
          <p14:tracePt t="40359" x="546100" y="2298700"/>
          <p14:tracePt t="40369" x="552450" y="2298700"/>
          <p14:tracePt t="40383" x="558800" y="2292350"/>
          <p14:tracePt t="40409" x="558800" y="2279650"/>
          <p14:tracePt t="40429" x="565150" y="2279650"/>
          <p14:tracePt t="40439" x="571500" y="2273300"/>
          <p14:tracePt t="40450" x="571500" y="2266950"/>
          <p14:tracePt t="40466" x="584200" y="2254250"/>
          <p14:tracePt t="40483" x="584200" y="2247900"/>
          <p14:tracePt t="40500" x="584200" y="2222500"/>
          <p14:tracePt t="40595" x="584200" y="2216150"/>
          <p14:tracePt t="40615" x="571500" y="2216150"/>
          <p14:tracePt t="40631" x="565150" y="2216150"/>
          <p14:tracePt t="40641" x="558800" y="2235200"/>
          <p14:tracePt t="40650" x="558800" y="2241550"/>
          <p14:tracePt t="40666" x="552450" y="2254250"/>
          <p14:tracePt t="40683" x="552450" y="2279650"/>
          <p14:tracePt t="40700" x="552450" y="2292350"/>
          <p14:tracePt t="40716" x="552450" y="2305050"/>
          <p14:tracePt t="40733" x="552450" y="2324100"/>
          <p14:tracePt t="40750" x="552450" y="2336800"/>
          <p14:tracePt t="40766" x="571500" y="2362200"/>
          <p14:tracePt t="40783" x="609600" y="2393950"/>
          <p14:tracePt t="40800" x="635000" y="2406650"/>
          <p14:tracePt t="40816" x="679450" y="2425700"/>
          <p14:tracePt t="40833" x="774700" y="2457450"/>
          <p14:tracePt t="40849" x="850900" y="2470150"/>
          <p14:tracePt t="40866" x="920750" y="2476500"/>
          <p14:tracePt t="40883" x="1028700" y="2476500"/>
          <p14:tracePt t="40899" x="1060450" y="2476500"/>
          <p14:tracePt t="40916" x="1098550" y="2476500"/>
          <p14:tracePt t="40933" x="1130300" y="2463800"/>
          <p14:tracePt t="40949" x="1143000" y="2419350"/>
          <p14:tracePt t="40966" x="1143000" y="2393950"/>
          <p14:tracePt t="40983" x="1143000" y="2362200"/>
          <p14:tracePt t="40999" x="1143000" y="2343150"/>
          <p14:tracePt t="41016" x="1143000" y="2324100"/>
          <p14:tracePt t="41033" x="1143000" y="2311400"/>
          <p14:tracePt t="41035" x="1143000" y="2298700"/>
          <p14:tracePt t="41059" x="1130300" y="2292350"/>
          <p14:tracePt t="41066" x="1117600" y="2286000"/>
          <p14:tracePt t="41083" x="1111250" y="2286000"/>
          <p14:tracePt t="41099" x="1104900" y="2286000"/>
          <p14:tracePt t="41116" x="1073150" y="2273300"/>
          <p14:tracePt t="41133" x="1054100" y="2273300"/>
          <p14:tracePt t="41149" x="1035050" y="2273300"/>
          <p14:tracePt t="41166" x="990600" y="2273300"/>
          <p14:tracePt t="41183" x="971550" y="2292350"/>
          <p14:tracePt t="41200" x="952500" y="2305050"/>
          <p14:tracePt t="41216" x="946150" y="2311400"/>
          <p14:tracePt t="41233" x="939800" y="2317750"/>
          <p14:tracePt t="41321" x="939800" y="2324100"/>
          <p14:tracePt t="41357" x="952500" y="2324100"/>
          <p14:tracePt t="41373" x="958850" y="2324100"/>
          <p14:tracePt t="41383" x="965200" y="2324100"/>
          <p14:tracePt t="41387" x="971550" y="2324100"/>
          <p14:tracePt t="41399" x="984250" y="2324100"/>
          <p14:tracePt t="41416" x="990600" y="2324100"/>
          <p14:tracePt t="41453" x="996950" y="2324100"/>
          <p14:tracePt t="41463" x="1003300" y="2324100"/>
          <p14:tracePt t="41473" x="1009650" y="2324100"/>
          <p14:tracePt t="41483" x="1016000" y="2317750"/>
          <p14:tracePt t="41499" x="1022350" y="2311400"/>
          <p14:tracePt t="41515" x="1028700" y="2292350"/>
          <p14:tracePt t="41532" x="1041400" y="2279650"/>
          <p14:tracePt t="41549" x="1047750" y="2266950"/>
          <p14:tracePt t="41566" x="1047750" y="2254250"/>
          <p14:tracePt t="41582" x="1047750" y="2247900"/>
          <p14:tracePt t="41599" x="1047750" y="2203450"/>
          <p14:tracePt t="41616" x="1028700" y="2190750"/>
          <p14:tracePt t="41632" x="1009650" y="2159000"/>
          <p14:tracePt t="41649" x="971550" y="2127250"/>
          <p14:tracePt t="41666" x="952500" y="2108200"/>
          <p14:tracePt t="41682" x="946150" y="2108200"/>
          <p14:tracePt t="41699" x="933450" y="2095500"/>
          <p14:tracePt t="41745" x="927100" y="2095500"/>
          <p14:tracePt t="41751" x="920750" y="2095500"/>
          <p14:tracePt t="41761" x="914400" y="2095500"/>
          <p14:tracePt t="41771" x="889000" y="2095500"/>
          <p14:tracePt t="41782" x="882650" y="2095500"/>
          <p14:tracePt t="41799" x="876300" y="2114550"/>
          <p14:tracePt t="41816" x="857250" y="2152650"/>
          <p14:tracePt t="41832" x="850900" y="2165350"/>
          <p14:tracePt t="41849" x="850900" y="2178050"/>
          <p14:tracePt t="41865" x="838200" y="2209800"/>
          <p14:tracePt t="42103" x="838200" y="2216150"/>
          <p14:tracePt t="42119" x="838200" y="2222500"/>
          <p14:tracePt t="42123" x="838200" y="2228850"/>
          <p14:tracePt t="42133" x="838200" y="2247900"/>
          <p14:tracePt t="42148" x="825500" y="2254250"/>
          <p14:tracePt t="42165" x="787400" y="2266950"/>
          <p14:tracePt t="42182" x="730250" y="2298700"/>
          <p14:tracePt t="42198" x="666750" y="2324100"/>
          <p14:tracePt t="42215" x="628650" y="2336800"/>
          <p14:tracePt t="42232" x="622300" y="2336800"/>
          <p14:tracePt t="42341" x="609600" y="2336800"/>
          <p14:tracePt t="42381" x="609600" y="2330450"/>
          <p14:tracePt t="42391" x="603250" y="2330450"/>
          <p14:tracePt t="42427" x="603250" y="2317750"/>
          <p14:tracePt t="42431" x="603250" y="2311400"/>
          <p14:tracePt t="42457" x="590550" y="2305050"/>
          <p14:tracePt t="42537" x="590550" y="2298700"/>
          <p14:tracePt t="42557" x="596900" y="2298700"/>
          <p14:tracePt t="42567" x="603250" y="2298700"/>
          <p14:tracePt t="42583" x="609600" y="2298700"/>
          <p14:tracePt t="42593" x="622300" y="2298700"/>
          <p14:tracePt t="42633" x="628650" y="2298700"/>
          <p14:tracePt t="42639" x="635000" y="2298700"/>
          <p14:tracePt t="42670" x="641350" y="2298700"/>
          <p14:tracePt t="42673" x="647700" y="2298700"/>
          <p14:tracePt t="42681" x="647700" y="2292350"/>
          <p14:tracePt t="43471" x="666750" y="2292350"/>
          <p14:tracePt t="43475" x="673100" y="2292350"/>
          <p14:tracePt t="43495" x="685800" y="2292350"/>
          <p14:tracePt t="43505" x="692150" y="2292350"/>
          <p14:tracePt t="43723" x="698500" y="2292350"/>
          <p14:tracePt t="44727" x="704850" y="2292350"/>
          <p14:tracePt t="44813" x="711200" y="2292350"/>
          <p14:tracePt t="45035" x="723900" y="2292350"/>
          <p14:tracePt t="45069" x="730250" y="2292350"/>
          <p14:tracePt t="45075" x="742950" y="2292350"/>
          <p14:tracePt t="45080" x="749300" y="2292350"/>
          <p14:tracePt t="45096" x="755650" y="2292350"/>
          <p14:tracePt t="45113" x="787400" y="2292350"/>
          <p14:tracePt t="45130" x="869950" y="2292350"/>
          <p14:tracePt t="45146" x="939800" y="2292350"/>
          <p14:tracePt t="45163" x="984250" y="2292350"/>
          <p14:tracePt t="45180" x="1003300" y="2292350"/>
          <p14:tracePt t="45196" x="1009650" y="2292350"/>
          <p14:tracePt t="45213" x="1016000" y="2292350"/>
          <p14:tracePt t="45367" x="1022350" y="2298700"/>
          <p14:tracePt t="45393" x="1028700" y="2298700"/>
          <p14:tracePt t="45397" x="1035050" y="2298700"/>
          <p14:tracePt t="45402" x="1047750" y="2317750"/>
          <p14:tracePt t="45416" x="1060450" y="2324100"/>
          <p14:tracePt t="45436" x="1079500" y="2330450"/>
          <p14:tracePt t="45452" x="1085850" y="2330450"/>
          <p14:tracePt t="45462" x="1092200" y="2336800"/>
          <p14:tracePt t="45479" x="1104900" y="2349500"/>
          <p14:tracePt t="45496" x="1123950" y="2362200"/>
          <p14:tracePt t="45513" x="1155700" y="2362200"/>
          <p14:tracePt t="45529" x="1181100" y="2368550"/>
          <p14:tracePt t="45546" x="1206500" y="2368550"/>
          <p14:tracePt t="45563" x="1225550" y="2368550"/>
          <p14:tracePt t="45579" x="1250950" y="2368550"/>
          <p14:tracePt t="45596" x="1257300" y="2368550"/>
          <p14:tracePt t="45612" x="1276350" y="2362200"/>
          <p14:tracePt t="45629" x="1289050" y="2349500"/>
          <p14:tracePt t="45645" x="1295400" y="2336800"/>
          <p14:tracePt t="45662" x="1301750" y="2336800"/>
          <p14:tracePt t="45679" x="1327150" y="2317750"/>
          <p14:tracePt t="45712" x="1333500" y="2311400"/>
          <p14:tracePt t="45729" x="1352550" y="2298700"/>
          <p14:tracePt t="45745" x="1365250" y="2292350"/>
          <p14:tracePt t="45762" x="1371600" y="2279650"/>
          <p14:tracePt t="45779" x="1377950" y="2260600"/>
          <p14:tracePt t="45796" x="1384300" y="2247900"/>
          <p14:tracePt t="45813" x="1384300" y="2222500"/>
          <p14:tracePt t="45829" x="1384300" y="2203450"/>
          <p14:tracePt t="45846" x="1371600" y="2184400"/>
          <p14:tracePt t="45863" x="1358900" y="2171700"/>
          <p14:tracePt t="45879" x="1327150" y="2152650"/>
          <p14:tracePt t="45896" x="1289050" y="2120900"/>
          <p14:tracePt t="45912" x="1270000" y="2101850"/>
          <p14:tracePt t="45929" x="1257300" y="2082800"/>
          <p14:tracePt t="45945" x="1250950" y="2082800"/>
          <p14:tracePt t="45962" x="1219200" y="2070100"/>
          <p14:tracePt t="45979" x="1206500" y="2063750"/>
          <p14:tracePt t="45995" x="1193800" y="2057400"/>
          <p14:tracePt t="46012" x="1187450" y="2057400"/>
          <p14:tracePt t="46028" x="1174750" y="2057400"/>
          <p14:tracePt t="46045" x="1162050" y="2057400"/>
          <p14:tracePt t="46062" x="1136650" y="2063750"/>
          <p14:tracePt t="46078" x="1130300" y="2082800"/>
          <p14:tracePt t="46095" x="1111250" y="2114550"/>
          <p14:tracePt t="46112" x="1104900" y="2146300"/>
          <p14:tracePt t="46128" x="1104900" y="2184400"/>
          <p14:tracePt t="46146" x="1104900" y="2197100"/>
          <p14:tracePt t="46163" x="1123950" y="2247900"/>
          <p14:tracePt t="46179" x="1143000" y="2266950"/>
          <p14:tracePt t="46196" x="1149350" y="2273300"/>
          <p14:tracePt t="46266" x="1149350" y="2279650"/>
          <p14:tracePt t="46276" x="1155700" y="2286000"/>
          <p14:tracePt t="46286" x="1162050" y="2286000"/>
          <p14:tracePt t="46296" x="1174750" y="2292350"/>
          <p14:tracePt t="46312" x="1187450" y="2298700"/>
          <p14:tracePt t="46461" x="1181100" y="2298700"/>
          <p14:tracePt t="46467" x="1174750" y="2298700"/>
          <p14:tracePt t="46478" x="1149350" y="2298700"/>
          <p14:tracePt t="46495" x="1098550" y="2298700"/>
          <p14:tracePt t="46511" x="1066800" y="2298700"/>
          <p14:tracePt t="46528" x="1054100" y="2298700"/>
          <p14:tracePt t="46545" x="1035050" y="2298700"/>
          <p14:tracePt t="46562" x="996950" y="2311400"/>
          <p14:tracePt t="46579" x="958850" y="2343150"/>
          <p14:tracePt t="46595" x="882650" y="2362200"/>
          <p14:tracePt t="46612" x="850900" y="2362200"/>
          <p14:tracePt t="46629" x="806450" y="2362200"/>
          <p14:tracePt t="46645" x="762000" y="2362200"/>
          <p14:tracePt t="46662" x="692150" y="2362200"/>
          <p14:tracePt t="46679" x="596900" y="2343150"/>
          <p14:tracePt t="46695" x="552450" y="2336800"/>
          <p14:tracePt t="46712" x="546100" y="2336800"/>
          <p14:tracePt t="46729" x="482600" y="2336800"/>
          <p14:tracePt t="46745" x="476250" y="2336800"/>
          <p14:tracePt t="46762" x="469900" y="2336800"/>
          <p14:tracePt t="46779" x="457200" y="2336800"/>
          <p14:tracePt t="46795" x="444500" y="2336800"/>
          <p14:tracePt t="46812" x="412750" y="2336800"/>
          <p14:tracePt t="46829" x="393700" y="2336800"/>
          <p14:tracePt t="46845" x="387350" y="2336800"/>
          <p14:tracePt t="46981" x="387350" y="2330450"/>
          <p14:tracePt t="46996" x="393700" y="2330450"/>
          <p14:tracePt t="47000" x="400050" y="2330450"/>
          <p14:tracePt t="47011" x="425450" y="2330450"/>
          <p14:tracePt t="47028" x="438150" y="2330450"/>
          <p14:tracePt t="47044" x="476250" y="2343150"/>
          <p14:tracePt t="47061" x="495300" y="2349500"/>
          <p14:tracePt t="47078" x="527050" y="2349500"/>
          <p14:tracePt t="47095" x="539750" y="2349500"/>
          <p14:tracePt t="47112" x="552450" y="2349500"/>
          <p14:tracePt t="47128" x="558800" y="2349500"/>
          <p14:tracePt t="47145" x="571500" y="2343150"/>
          <p14:tracePt t="47162" x="615950" y="2343150"/>
          <p14:tracePt t="47178" x="622300" y="2336800"/>
          <p14:tracePt t="47195" x="628650" y="2330450"/>
          <p14:tracePt t="47254" x="635000" y="2330450"/>
          <p14:tracePt t="47274" x="641350" y="2330450"/>
          <p14:tracePt t="47284" x="654050" y="2330450"/>
          <p14:tracePt t="47314" x="666750" y="2330450"/>
          <p14:tracePt t="47340" x="673100" y="2330450"/>
          <p14:tracePt t="47356" x="679450" y="2330450"/>
          <p14:tracePt t="47366" x="692150" y="2330450"/>
          <p14:tracePt t="47376" x="698500" y="2324100"/>
          <p14:tracePt t="47380" x="704850" y="2324100"/>
          <p14:tracePt t="47395" x="711200" y="2324100"/>
          <p14:tracePt t="47551" x="704850" y="2330450"/>
          <p14:tracePt t="47561" x="698500" y="2336800"/>
          <p14:tracePt t="47571" x="679450" y="2343150"/>
          <p14:tracePt t="47577" x="673100" y="2343150"/>
          <p14:tracePt t="47594" x="666750" y="2349500"/>
          <p14:tracePt t="47611" x="654050" y="2349500"/>
          <p14:tracePt t="47627" x="635000" y="2349500"/>
          <p14:tracePt t="47644" x="615950" y="2349500"/>
          <p14:tracePt t="47661" x="577850" y="2349500"/>
          <p14:tracePt t="47678" x="571500" y="2349500"/>
          <p14:tracePt t="47695" x="546100" y="2343150"/>
          <p14:tracePt t="47711" x="533400" y="2336800"/>
          <p14:tracePt t="47728" x="514350" y="2330450"/>
          <p14:tracePt t="47761" x="508000" y="2330450"/>
          <p14:tracePt t="47926" x="514350" y="2330450"/>
          <p14:tracePt t="47940" x="533400" y="2343150"/>
          <p14:tracePt t="47946" x="539750" y="2343150"/>
          <p14:tracePt t="47961" x="539750" y="2349500"/>
          <p14:tracePt t="47978" x="577850" y="2368550"/>
          <p14:tracePt t="47994" x="584200" y="2368550"/>
          <p14:tracePt t="48011" x="622300" y="2368550"/>
          <p14:tracePt t="48028" x="635000" y="2368550"/>
          <p14:tracePt t="48044" x="647700" y="2368550"/>
          <p14:tracePt t="48061" x="660400" y="2368550"/>
          <p14:tracePt t="48078" x="666750" y="2368550"/>
          <p14:tracePt t="48094" x="679450" y="2368550"/>
          <p14:tracePt t="48363" x="685800" y="2368550"/>
          <p14:tracePt t="48383" x="692150" y="2368550"/>
          <p14:tracePt t="48393" x="711200" y="2368550"/>
          <p14:tracePt t="48409" x="736600" y="2362200"/>
          <p14:tracePt t="48413" x="742950" y="2355850"/>
          <p14:tracePt t="48427" x="793750" y="2355850"/>
          <p14:tracePt t="48444" x="831850" y="2355850"/>
          <p14:tracePt t="48461" x="889000" y="2343150"/>
          <p14:tracePt t="48477" x="933450" y="2336800"/>
          <p14:tracePt t="48494" x="984250" y="2330450"/>
          <p14:tracePt t="48511" x="1003300" y="2324100"/>
          <p14:tracePt t="48527" x="1009650" y="2324100"/>
          <p14:tracePt t="48544" x="1016000" y="2324100"/>
          <p14:tracePt t="48708" x="1028700" y="2324100"/>
          <p14:tracePt t="48712" x="1035050" y="2324100"/>
          <p14:tracePt t="48727" x="1047750" y="2324100"/>
          <p14:tracePt t="48744" x="1085850" y="2324100"/>
          <p14:tracePt t="48760" x="1098550" y="2324100"/>
          <p14:tracePt t="48777" x="1117600" y="2336800"/>
          <p14:tracePt t="48794" x="1143000" y="2336800"/>
          <p14:tracePt t="48810" x="1162050" y="2343150"/>
          <p14:tracePt t="48827" x="1181100" y="2343150"/>
          <p14:tracePt t="48844" x="1225550" y="2349500"/>
          <p14:tracePt t="48860" x="1263650" y="2349500"/>
          <p14:tracePt t="48877" x="1282700" y="2349500"/>
          <p14:tracePt t="48894" x="1295400" y="2349500"/>
          <p14:tracePt t="48911" x="1308100" y="2343150"/>
          <p14:tracePt t="48927" x="1333500" y="2330450"/>
          <p14:tracePt t="48944" x="1346200" y="2324100"/>
          <p14:tracePt t="48960" x="1358900" y="2317750"/>
          <p14:tracePt t="48977" x="1377950" y="2311400"/>
          <p14:tracePt t="48994" x="1390650" y="2292350"/>
          <p14:tracePt t="49010" x="1403350" y="2279650"/>
          <p14:tracePt t="49027" x="1409700" y="2260600"/>
          <p14:tracePt t="49044" x="1409700" y="2235200"/>
          <p14:tracePt t="49060" x="1409700" y="2216150"/>
          <p14:tracePt t="49093" x="1409700" y="2197100"/>
          <p14:tracePt t="49110" x="1403350" y="2184400"/>
          <p14:tracePt t="49126" x="1390650" y="2184400"/>
          <p14:tracePt t="49143" x="1384300" y="2178050"/>
          <p14:tracePt t="49160" x="1365250" y="2171700"/>
          <p14:tracePt t="49176" x="1320800" y="2152650"/>
          <p14:tracePt t="49193" x="1289050" y="2146300"/>
          <p14:tracePt t="49210" x="1257300" y="2133600"/>
          <p14:tracePt t="49226" x="1206500" y="2120900"/>
          <p14:tracePt t="49243" x="1181100" y="2114550"/>
          <p14:tracePt t="49260" x="1117600" y="2108200"/>
          <p14:tracePt t="49277" x="1047750" y="2108200"/>
          <p14:tracePt t="49293" x="1016000" y="2108200"/>
          <p14:tracePt t="49310" x="965200" y="2108200"/>
          <p14:tracePt t="49327" x="908050" y="2120900"/>
          <p14:tracePt t="49343" x="844550" y="2165350"/>
          <p14:tracePt t="49360" x="819150" y="2171700"/>
          <p14:tracePt t="49377" x="812800" y="2178050"/>
          <p14:tracePt t="49393" x="793750" y="2203450"/>
          <p14:tracePt t="49410" x="793750" y="2209800"/>
          <p14:tracePt t="49427" x="793750" y="2216150"/>
          <p14:tracePt t="49443" x="793750" y="2247900"/>
          <p14:tracePt t="49460" x="793750" y="2273300"/>
          <p14:tracePt t="49477" x="793750" y="2305050"/>
          <p14:tracePt t="49493" x="793750" y="2311400"/>
          <p14:tracePt t="49510" x="793750" y="2317750"/>
          <p14:tracePt t="49527" x="793750" y="2336800"/>
          <p14:tracePt t="49543" x="825500" y="2349500"/>
          <p14:tracePt t="49560" x="857250" y="2355850"/>
          <p14:tracePt t="49577" x="869950" y="2355850"/>
          <p14:tracePt t="49593" x="895350" y="2355850"/>
          <p14:tracePt t="49610" x="933450" y="2355850"/>
          <p14:tracePt t="49626" x="952500" y="2355850"/>
          <p14:tracePt t="49643" x="965200" y="2349500"/>
          <p14:tracePt t="49660" x="984250" y="2330450"/>
          <p14:tracePt t="49676" x="996950" y="2324100"/>
          <p14:tracePt t="49693" x="1016000" y="2311400"/>
          <p14:tracePt t="49710" x="1028700" y="2305050"/>
          <p14:tracePt t="49726" x="1060450" y="2305050"/>
          <p14:tracePt t="49743" x="1085850" y="2305050"/>
          <p14:tracePt t="49760" x="1104900" y="2305050"/>
          <p14:tracePt t="49776" x="1130300" y="2305050"/>
          <p14:tracePt t="49793" x="1143000" y="2305050"/>
          <p14:tracePt t="49810" x="1168400" y="2305050"/>
          <p14:tracePt t="49826" x="1174750" y="2305050"/>
          <p14:tracePt t="49843" x="1206500" y="2305050"/>
          <p14:tracePt t="49860" x="1225550" y="2305050"/>
          <p14:tracePt t="49876" x="1263650" y="2305050"/>
          <p14:tracePt t="49893" x="1320800" y="2305050"/>
          <p14:tracePt t="49910" x="1384300" y="2305050"/>
          <p14:tracePt t="49926" x="1397000" y="2305050"/>
          <p14:tracePt t="49943" x="1403350" y="2305050"/>
          <p14:tracePt t="49978" x="1409700" y="2305050"/>
          <p14:tracePt t="49988" x="1416050" y="2305050"/>
          <p14:tracePt t="49998" x="1428750" y="2305050"/>
          <p14:tracePt t="50010" x="1441450" y="2305050"/>
          <p14:tracePt t="50026" x="1473200" y="2305050"/>
          <p14:tracePt t="50043" x="1504950" y="2298700"/>
          <p14:tracePt t="50060" x="1524000" y="2298700"/>
          <p14:tracePt t="50076" x="1543050" y="2298700"/>
          <p14:tracePt t="50093" x="1574800" y="2298700"/>
          <p14:tracePt t="50109" x="1619250" y="2292350"/>
          <p14:tracePt t="50126" x="1644650" y="2279650"/>
          <p14:tracePt t="50143" x="1651000" y="2279650"/>
          <p14:tracePt t="50159" x="1657350" y="2279650"/>
          <p14:tracePt t="50176" x="1682750" y="2273300"/>
          <p14:tracePt t="50193" x="1701800" y="2266950"/>
          <p14:tracePt t="50209" x="1733550" y="2266950"/>
          <p14:tracePt t="50226" x="1765300" y="2254250"/>
          <p14:tracePt t="50243" x="1784350" y="2247900"/>
          <p14:tracePt t="50259" x="1797050" y="2247900"/>
          <p14:tracePt t="50276" x="1816100" y="2247900"/>
          <p14:tracePt t="50293" x="1828800" y="2247900"/>
          <p14:tracePt t="50309" x="1835150" y="2247900"/>
          <p14:tracePt t="50326" x="1854200" y="2247900"/>
          <p14:tracePt t="50359" x="1879600" y="2241550"/>
          <p14:tracePt t="50376" x="1924050" y="2235200"/>
          <p14:tracePt t="50393" x="1968500" y="2235200"/>
          <p14:tracePt t="50409" x="2000250" y="2235200"/>
          <p14:tracePt t="50426" x="2025650" y="2235200"/>
          <p14:tracePt t="50443" x="2032000" y="2235200"/>
          <p14:tracePt t="50459" x="2038350" y="2235200"/>
          <p14:tracePt t="50493" x="2044700" y="2235200"/>
          <p14:tracePt t="50509" x="2063750" y="2228850"/>
          <p14:tracePt t="50526" x="2076450" y="2209800"/>
          <p14:tracePt t="50543" x="2089150" y="2203450"/>
          <p14:tracePt t="50560" x="2101850" y="2197100"/>
          <p14:tracePt t="50576" x="2114550" y="2184400"/>
          <p14:tracePt t="50592" x="2120900" y="2165350"/>
          <p14:tracePt t="50609" x="2120900" y="2159000"/>
          <p14:tracePt t="50626" x="2120900" y="2152650"/>
          <p14:tracePt t="50642" x="2120900" y="2139950"/>
          <p14:tracePt t="50659" x="2120900" y="2108200"/>
          <p14:tracePt t="50676" x="2089150" y="2089150"/>
          <p14:tracePt t="50692" x="2063750" y="2076450"/>
          <p14:tracePt t="50710" x="2044700" y="2070100"/>
          <p14:tracePt t="50726" x="2025650" y="2063750"/>
          <p14:tracePt t="50742" x="2006600" y="2057400"/>
          <p14:tracePt t="50759" x="1955800" y="2051050"/>
          <p14:tracePt t="50776" x="1943100" y="2044700"/>
          <p14:tracePt t="50792" x="1924050" y="2044700"/>
          <p14:tracePt t="50810" x="1898650" y="2044700"/>
          <p14:tracePt t="50826" x="1885950" y="2044700"/>
          <p14:tracePt t="50842" x="1879600" y="2044700"/>
          <p14:tracePt t="50859" x="1860550" y="2044700"/>
          <p14:tracePt t="50876" x="1841500" y="2044700"/>
          <p14:tracePt t="50892" x="1816100" y="2044700"/>
          <p14:tracePt t="50909" x="1809750" y="2044700"/>
          <p14:tracePt t="50926" x="1778000" y="2044700"/>
          <p14:tracePt t="50942" x="1771650" y="2044700"/>
          <p14:tracePt t="50959" x="1752600" y="2044700"/>
          <p14:tracePt t="50976" x="1746250" y="2057400"/>
          <p14:tracePt t="50992" x="1695450" y="2108200"/>
          <p14:tracePt t="51009" x="1695450" y="2133600"/>
          <p14:tracePt t="51025" x="1689100" y="2152650"/>
          <p14:tracePt t="51042" x="1689100" y="2159000"/>
          <p14:tracePt t="51075" x="1689100" y="2171700"/>
          <p14:tracePt t="51092" x="1689100" y="2190750"/>
          <p14:tracePt t="51154" x="1689100" y="2197100"/>
          <p14:tracePt t="51164" x="1689100" y="2216150"/>
          <p14:tracePt t="51178" x="1695450" y="2222500"/>
          <p14:tracePt t="51184" x="1708150" y="2228850"/>
          <p14:tracePt t="51194" x="1714500" y="2235200"/>
          <p14:tracePt t="51209" x="1720850" y="2241550"/>
          <p14:tracePt t="51778" x="1727200" y="2241550"/>
          <p14:tracePt t="51788" x="1720850" y="2241550"/>
          <p14:tracePt t="51794" x="1714500" y="2241550"/>
          <p14:tracePt t="51808" x="1676400" y="2209800"/>
          <p14:tracePt t="51825" x="1600200" y="2152650"/>
          <p14:tracePt t="51842" x="1511300" y="2108200"/>
          <p14:tracePt t="51858" x="1371600" y="2012950"/>
          <p14:tracePt t="51875" x="1212850" y="1911350"/>
          <p14:tracePt t="51892" x="1143000" y="1866900"/>
          <p14:tracePt t="51908" x="1028700" y="1790700"/>
          <p14:tracePt t="51925" x="933450" y="1720850"/>
          <p14:tracePt t="51942" x="876300" y="1695450"/>
          <p14:tracePt t="51958" x="869950" y="1689100"/>
          <p14:tracePt t="52037" x="857250" y="1682750"/>
          <p14:tracePt t="52062" x="850900" y="1676400"/>
          <p14:tracePt t="52082" x="844550" y="1670050"/>
          <p14:tracePt t="52096" x="831850" y="1651000"/>
          <p14:tracePt t="52112" x="819150" y="1638300"/>
          <p14:tracePt t="52172" x="831850" y="1644650"/>
          <p14:tracePt t="52178" x="838200" y="1651000"/>
          <p14:tracePt t="52192" x="889000" y="1676400"/>
          <p14:tracePt t="52208" x="933450" y="1701800"/>
          <p14:tracePt t="52225" x="996950" y="1739900"/>
          <p14:tracePt t="52241" x="1187450" y="1790700"/>
          <p14:tracePt t="52258" x="1441450" y="1841500"/>
          <p14:tracePt t="52275" x="1587500" y="1841500"/>
          <p14:tracePt t="52291" x="1689100" y="1841500"/>
          <p14:tracePt t="52308" x="1841500" y="1841500"/>
          <p14:tracePt t="52325" x="1974850" y="1841500"/>
          <p14:tracePt t="52341" x="2139950" y="1841500"/>
          <p14:tracePt t="52358" x="2279650" y="1828800"/>
          <p14:tracePt t="52375" x="2317750" y="1816100"/>
          <p14:tracePt t="52391" x="2387600" y="1790700"/>
          <p14:tracePt t="52408" x="2438400" y="1765300"/>
          <p14:tracePt t="52424" x="2470150" y="1739900"/>
          <p14:tracePt t="52441" x="2482850" y="1727200"/>
          <p14:tracePt t="52458" x="2495550" y="1714500"/>
          <p14:tracePt t="52475" x="2501900" y="1714500"/>
          <p14:tracePt t="52536" x="2514600" y="1714500"/>
          <p14:tracePt t="52546" x="2508250" y="1714500"/>
          <p14:tracePt t="52556" x="2489200" y="1727200"/>
          <p14:tracePt t="52560" x="2476500" y="1746250"/>
          <p14:tracePt t="52574" x="2432050" y="1778000"/>
          <p14:tracePt t="52591" x="2298700" y="1841500"/>
          <p14:tracePt t="52608" x="2089150" y="1943100"/>
          <p14:tracePt t="52624" x="1905000" y="2012950"/>
          <p14:tracePt t="52641" x="1765300" y="2076450"/>
          <p14:tracePt t="52658" x="1689100" y="2101850"/>
          <p14:tracePt t="52674" x="1619250" y="2108200"/>
          <p14:tracePt t="52691" x="1562100" y="2120900"/>
          <p14:tracePt t="52708" x="1409700" y="2139950"/>
          <p14:tracePt t="52724" x="1327150" y="2146300"/>
          <p14:tracePt t="52742" x="1231900" y="2159000"/>
          <p14:tracePt t="52758" x="1206500" y="2165350"/>
          <p14:tracePt t="52822" x="1200150" y="2171700"/>
          <p14:tracePt t="52838" x="1193800" y="2171700"/>
          <p14:tracePt t="52843" x="1187450" y="2178050"/>
          <p14:tracePt t="53727" x="1193800" y="2190750"/>
          <p14:tracePt t="53741" x="1200150" y="2190750"/>
          <p14:tracePt t="53757" x="1206500" y="2190750"/>
          <p14:tracePt t="53898" x="1212850" y="2190750"/>
          <p14:tracePt t="53908" x="1219200" y="2190750"/>
          <p14:tracePt t="53918" x="1225550" y="2190750"/>
          <p14:tracePt t="53929" x="1244600" y="2203450"/>
          <p14:tracePt t="53940" x="1250950" y="2203450"/>
          <p14:tracePt t="53957" x="1282700" y="2203450"/>
          <p14:tracePt t="53973" x="1352550" y="2235200"/>
          <p14:tracePt t="53990" x="1409700" y="2235200"/>
          <p14:tracePt t="54006" x="1435100" y="2241550"/>
          <p14:tracePt t="54023" x="1479550" y="2247900"/>
          <p14:tracePt t="54040" x="1549400" y="2254250"/>
          <p14:tracePt t="54057" x="1568450" y="2254250"/>
          <p14:tracePt t="54074" x="1593850" y="2254250"/>
          <p14:tracePt t="54090" x="1619250" y="2254250"/>
          <p14:tracePt t="54107" x="1631950" y="2254250"/>
          <p14:tracePt t="54141" x="1644650" y="2260600"/>
          <p14:tracePt t="54171" x="1651000" y="2266950"/>
          <p14:tracePt t="54215" x="1663700" y="2279650"/>
          <p14:tracePt t="54260" x="1670050" y="2279650"/>
          <p14:tracePt t="54317" x="1689100" y="2279650"/>
          <p14:tracePt t="54326" x="1695450" y="2279650"/>
          <p14:tracePt t="54347" x="1701800" y="2279650"/>
          <p14:tracePt t="54351" x="1708150" y="2279650"/>
          <p14:tracePt t="54377" x="1714500" y="2279650"/>
          <p14:tracePt t="54387" x="1720850" y="2279650"/>
          <p14:tracePt t="54403" x="1727200" y="2279650"/>
          <p14:tracePt t="54413" x="1733550" y="2279650"/>
          <p14:tracePt t="54423" x="1739900" y="2279650"/>
          <p14:tracePt t="54440" x="1771650" y="2279650"/>
          <p14:tracePt t="54456" x="1822450" y="2279650"/>
          <p14:tracePt t="54473" x="1854200" y="2279650"/>
          <p14:tracePt t="54490" x="1879600" y="2279650"/>
          <p14:tracePt t="54506" x="1911350" y="2279650"/>
          <p14:tracePt t="54523" x="1943100" y="2286000"/>
          <p14:tracePt t="54540" x="1968500" y="2286000"/>
          <p14:tracePt t="54556" x="1981200" y="2286000"/>
          <p14:tracePt t="54573" x="2006600" y="2292350"/>
          <p14:tracePt t="54590" x="2038350" y="2292350"/>
          <p14:tracePt t="54606" x="2051050" y="2292350"/>
          <p14:tracePt t="54623" x="2070100" y="2292350"/>
          <p14:tracePt t="54640" x="2095500" y="2292350"/>
          <p14:tracePt t="54656" x="2127250" y="2292350"/>
          <p14:tracePt t="54673" x="2139950" y="2286000"/>
          <p14:tracePt t="54677" x="2152650" y="2279650"/>
          <p14:tracePt t="54695" x="2152650" y="2266950"/>
          <p14:tracePt t="54706" x="2159000" y="2260600"/>
          <p14:tracePt t="54723" x="2159000" y="2254250"/>
          <p14:tracePt t="54740" x="2159000" y="2216150"/>
          <p14:tracePt t="54756" x="2139950" y="2165350"/>
          <p14:tracePt t="54773" x="2133600" y="2159000"/>
          <p14:tracePt t="54790" x="2089150" y="2108200"/>
          <p14:tracePt t="54806" x="2070100" y="2089150"/>
          <p14:tracePt t="54823" x="2044700" y="2082800"/>
          <p14:tracePt t="54839" x="2038350" y="2076450"/>
          <p14:tracePt t="54856" x="2038350" y="2070100"/>
          <p14:tracePt t="54873" x="2025650" y="2070100"/>
          <p14:tracePt t="54889" x="2006600" y="2070100"/>
          <p14:tracePt t="54906" x="1993900" y="2070100"/>
          <p14:tracePt t="54923" x="1962150" y="2070100"/>
          <p14:tracePt t="54939" x="1924050" y="2089150"/>
          <p14:tracePt t="54956" x="1911350" y="2101850"/>
          <p14:tracePt t="54973" x="1898650" y="2114550"/>
          <p14:tracePt t="54989" x="1885950" y="2120900"/>
          <p14:tracePt t="55006" x="1873250" y="2133600"/>
          <p14:tracePt t="55023" x="1866900" y="2139950"/>
          <p14:tracePt t="55039" x="1860550" y="2159000"/>
          <p14:tracePt t="55056" x="1854200" y="2178050"/>
          <p14:tracePt t="55073" x="1854200" y="2190750"/>
          <p14:tracePt t="55089" x="1854200" y="2197100"/>
          <p14:tracePt t="55106" x="1854200" y="2203450"/>
          <p14:tracePt t="55123" x="1854200" y="2216150"/>
          <p14:tracePt t="55139" x="1854200" y="2222500"/>
          <p14:tracePt t="55173" x="1854200" y="2235200"/>
          <p14:tracePt t="55209" x="1854200" y="2241550"/>
          <p14:tracePt t="55219" x="1854200" y="2247900"/>
          <p14:tracePt t="55229" x="1854200" y="2254250"/>
          <p14:tracePt t="55653" x="1854200" y="2260600"/>
          <p14:tracePt t="55663" x="1854200" y="2254250"/>
          <p14:tracePt t="55674" x="1854200" y="2247900"/>
          <p14:tracePt t="55689" x="1854200" y="2228850"/>
          <p14:tracePt t="55706" x="1854200" y="2178050"/>
          <p14:tracePt t="55722" x="1854200" y="2082800"/>
          <p14:tracePt t="55739" x="1854200" y="2025650"/>
          <p14:tracePt t="55755" x="1854200" y="2000250"/>
          <p14:tracePt t="55772" x="1892300" y="1968500"/>
          <p14:tracePt t="55789" x="1898650" y="1905000"/>
          <p14:tracePt t="55805" x="1911350" y="1854200"/>
          <p14:tracePt t="55822" x="1917700" y="1803400"/>
          <p14:tracePt t="55839" x="1962150" y="1708150"/>
          <p14:tracePt t="55855" x="1993900" y="1663700"/>
          <p14:tracePt t="55872" x="2012950" y="1625600"/>
          <p14:tracePt t="55889" x="2044700" y="1581150"/>
          <p14:tracePt t="55905" x="2076450" y="1555750"/>
          <p14:tracePt t="55922" x="2120900" y="1504950"/>
          <p14:tracePt t="55939" x="2146300" y="1479550"/>
          <p14:tracePt t="55955" x="2159000" y="1460500"/>
          <p14:tracePt t="55972" x="2171700" y="1435100"/>
          <p14:tracePt t="55989" x="2197100" y="1403350"/>
          <p14:tracePt t="56005" x="2228850" y="1384300"/>
          <p14:tracePt t="56022" x="2305050" y="1289050"/>
          <p14:tracePt t="56039" x="2336800" y="1263650"/>
          <p14:tracePt t="56055" x="2381250" y="1212850"/>
          <p14:tracePt t="56072" x="2470150" y="1149350"/>
          <p14:tracePt t="56089" x="2527300" y="1123950"/>
          <p14:tracePt t="56105" x="2578100" y="1098550"/>
          <p14:tracePt t="56122" x="2597150" y="1085850"/>
          <p14:tracePt t="56139" x="2686050" y="1022350"/>
          <p14:tracePt t="56155" x="2698750" y="1009650"/>
          <p14:tracePt t="56172" x="2724150" y="990600"/>
          <p14:tracePt t="57469" x="2724150" y="1003300"/>
          <p14:tracePt t="57476" x="2724150" y="1022350"/>
          <p14:tracePt t="57488" x="2724150" y="1041400"/>
          <p14:tracePt t="57505" x="2673350" y="1187450"/>
          <p14:tracePt t="57521" x="2603500" y="1301750"/>
          <p14:tracePt t="57538" x="2571750" y="1346200"/>
          <p14:tracePt t="57555" x="2482850" y="1530350"/>
          <p14:tracePt t="57571" x="2457450" y="1568450"/>
          <p14:tracePt t="57587" x="2444750" y="1612900"/>
          <p14:tracePt t="57604" x="2425700" y="1651000"/>
          <p14:tracePt t="57621" x="2413000" y="1689100"/>
          <p14:tracePt t="57637" x="2406650" y="1720850"/>
          <p14:tracePt t="57654" x="2406650" y="1733550"/>
          <p14:tracePt t="57671" x="2393950" y="1778000"/>
          <p14:tracePt t="57687" x="2387600" y="1797050"/>
          <p14:tracePt t="57704" x="2374900" y="1879600"/>
          <p14:tracePt t="57721" x="2374900" y="1949450"/>
          <p14:tracePt t="57737" x="2368550" y="1962150"/>
          <p14:tracePt t="57754" x="2368550" y="2012950"/>
          <p14:tracePt t="57771" x="2368550" y="2095500"/>
          <p14:tracePt t="57787" x="2374900" y="2146300"/>
          <p14:tracePt t="57804" x="2400300" y="2184400"/>
          <p14:tracePt t="57821" x="2406650" y="2203450"/>
          <p14:tracePt t="57837" x="2413000" y="2216150"/>
          <p14:tracePt t="57973" x="2419350" y="2222500"/>
          <p14:tracePt t="58235" x="2432050" y="2222500"/>
          <p14:tracePt t="58321" x="2438400" y="2222500"/>
          <p14:tracePt t="58669" x="2457450" y="2222500"/>
          <p14:tracePt t="58675" x="2463800" y="2222500"/>
          <p14:tracePt t="58687" x="2476500" y="2222500"/>
          <p14:tracePt t="58703" x="2540000" y="2228850"/>
          <p14:tracePt t="58720" x="2597150" y="2228850"/>
          <p14:tracePt t="58737" x="2609850" y="2228850"/>
          <p14:tracePt t="58753" x="2647950" y="2228850"/>
          <p14:tracePt t="58770" x="2686050" y="2228850"/>
          <p14:tracePt t="58787" x="2755900" y="2228850"/>
          <p14:tracePt t="58803" x="2832100" y="2228850"/>
          <p14:tracePt t="58820" x="2870200" y="2222500"/>
          <p14:tracePt t="58837" x="3092450" y="2222500"/>
          <p14:tracePt t="58853" x="3219450" y="2222500"/>
          <p14:tracePt t="58870" x="3352800" y="2222500"/>
          <p14:tracePt t="58887" x="3575050" y="2222500"/>
          <p14:tracePt t="58903" x="3803650" y="2222500"/>
          <p14:tracePt t="58920" x="3924300" y="2222500"/>
          <p14:tracePt t="58937" x="4006850" y="2222500"/>
          <p14:tracePt t="58953" x="4083050" y="2222500"/>
          <p14:tracePt t="58970" x="4133850" y="2216150"/>
          <p14:tracePt t="58987" x="4171950" y="2190750"/>
          <p14:tracePt t="59003" x="4191000" y="2184400"/>
          <p14:tracePt t="59020" x="4197350" y="2178050"/>
          <p14:tracePt t="59037" x="4229100" y="2178050"/>
          <p14:tracePt t="59070" x="4235450" y="2178050"/>
          <p14:tracePt t="59123" x="4241800" y="2178050"/>
          <p14:tracePt t="59133" x="4248150" y="2178050"/>
          <p14:tracePt t="59143" x="4254500" y="2184400"/>
          <p14:tracePt t="59153" x="4267200" y="2190750"/>
          <p14:tracePt t="59170" x="4279900" y="2197100"/>
          <p14:tracePt t="59186" x="4324350" y="2209800"/>
          <p14:tracePt t="59203" x="4349750" y="2209800"/>
          <p14:tracePt t="59220" x="4362450" y="2209800"/>
          <p14:tracePt t="59236" x="4387850" y="2209800"/>
          <p14:tracePt t="59253" x="4400550" y="2209800"/>
          <p14:tracePt t="59270" x="4413250" y="2209800"/>
          <p14:tracePt t="59286" x="4419600" y="2209800"/>
          <p14:tracePt t="59303" x="4425950" y="2209800"/>
          <p14:tracePt t="59320" x="4432300" y="2209800"/>
          <p14:tracePt t="59336" x="4445000" y="2209800"/>
          <p14:tracePt t="59353" x="4451350" y="2209800"/>
          <p14:tracePt t="59370" x="4457700" y="2209800"/>
          <p14:tracePt t="59386" x="4470400" y="2203450"/>
          <p14:tracePt t="59403" x="4476750" y="2197100"/>
          <p14:tracePt t="59420" x="4483100" y="2197100"/>
          <p14:tracePt t="59441" x="4483100" y="2190750"/>
          <p14:tracePt t="59453" x="4483100" y="2178050"/>
          <p14:tracePt t="59469" x="4483100" y="2146300"/>
          <p14:tracePt t="59486" x="4451350" y="2108200"/>
          <p14:tracePt t="59503" x="4425950" y="2089150"/>
          <p14:tracePt t="59520" x="4343400" y="2044700"/>
          <p14:tracePt t="59536" x="4286250" y="2012950"/>
          <p14:tracePt t="59553" x="4191000" y="1974850"/>
          <p14:tracePt t="59569" x="4152900" y="1962150"/>
          <p14:tracePt t="59586" x="4146550" y="1962150"/>
          <p14:tracePt t="59603" x="4102100" y="1962150"/>
          <p14:tracePt t="59619" x="4051300" y="1962150"/>
          <p14:tracePt t="59636" x="3987800" y="1974850"/>
          <p14:tracePt t="59653" x="3943350" y="1987550"/>
          <p14:tracePt t="59669" x="3873500" y="2012950"/>
          <p14:tracePt t="59686" x="3860800" y="2032000"/>
          <p14:tracePt t="59703" x="3848100" y="2038350"/>
          <p14:tracePt t="59719" x="3829050" y="2057400"/>
          <p14:tracePt t="59736" x="3810000" y="2063750"/>
          <p14:tracePt t="59739" x="3810000" y="2082800"/>
          <p14:tracePt t="59753" x="3810000" y="2089150"/>
          <p14:tracePt t="59769" x="3810000" y="2120900"/>
          <p14:tracePt t="59786" x="3810000" y="2133600"/>
          <p14:tracePt t="59803" x="3810000" y="2146300"/>
          <p14:tracePt t="59819" x="3822700" y="2184400"/>
          <p14:tracePt t="59853" x="3822700" y="2190750"/>
          <p14:tracePt t="59869" x="3829050" y="2197100"/>
          <p14:tracePt t="59886" x="3835400" y="2203450"/>
          <p14:tracePt t="59903" x="3841750" y="2203450"/>
          <p14:tracePt t="59919" x="3848100" y="2203450"/>
          <p14:tracePt t="59936" x="3860800" y="2203450"/>
          <p14:tracePt t="59953" x="3873500" y="2203450"/>
          <p14:tracePt t="59969" x="3898900" y="2203450"/>
          <p14:tracePt t="59986" x="3917950" y="2203450"/>
          <p14:tracePt t="60002" x="3937000" y="2203450"/>
          <p14:tracePt t="60019" x="3949700" y="2203450"/>
          <p14:tracePt t="60036" x="3968750" y="2203450"/>
          <p14:tracePt t="60052" x="3987800" y="2203450"/>
          <p14:tracePt t="60112" x="3994150" y="2203450"/>
          <p14:tracePt t="60117" x="4000500" y="2203450"/>
          <p14:tracePt t="60228" x="4000500" y="2216150"/>
          <p14:tracePt t="60340" x="4013200" y="2216150"/>
          <p14:tracePt t="60587" x="4019550" y="2222500"/>
          <p14:tracePt t="60608" x="4032250" y="2235200"/>
          <p14:tracePt t="60618" x="4038600" y="2241550"/>
          <p14:tracePt t="60658" x="4044950" y="2247900"/>
          <p14:tracePt t="60668" x="4044950" y="2260600"/>
          <p14:tracePt t="60678" x="4044950" y="2266950"/>
          <p14:tracePt t="60698" x="4064000" y="2273300"/>
          <p14:tracePt t="60728" x="4070350" y="2279650"/>
          <p14:tracePt t="60738" x="4070350" y="2298700"/>
          <p14:tracePt t="60748" x="4083050" y="2311400"/>
          <p14:tracePt t="60754" x="4089400" y="2317750"/>
          <p14:tracePt t="60769" x="4089400" y="2324100"/>
          <p14:tracePt t="60785" x="4121150" y="2362200"/>
          <p14:tracePt t="60802" x="4133850" y="2393950"/>
          <p14:tracePt t="60819" x="4140200" y="2419350"/>
          <p14:tracePt t="60835" x="4165600" y="2438400"/>
          <p14:tracePt t="60852" x="4171950" y="2470150"/>
          <p14:tracePt t="60870" x="4171950" y="2482850"/>
          <p14:tracePt t="60885" x="4178300" y="2495550"/>
          <p14:tracePt t="60902" x="4191000" y="2527300"/>
          <p14:tracePt t="60935" x="4191000" y="2565400"/>
          <p14:tracePt t="60952" x="4197350" y="2584450"/>
          <p14:tracePt t="60968" x="4197350" y="2603500"/>
          <p14:tracePt t="60985" x="4210050" y="2647950"/>
          <p14:tracePt t="61002" x="4210050" y="2660650"/>
          <p14:tracePt t="61018" x="4210050" y="2679700"/>
          <p14:tracePt t="61035" x="4222750" y="2717800"/>
          <p14:tracePt t="61052" x="4222750" y="2730500"/>
          <p14:tracePt t="61068" x="4241800" y="2787650"/>
          <p14:tracePt t="61085" x="4241800" y="2825750"/>
          <p14:tracePt t="61102" x="4241800" y="2863850"/>
          <p14:tracePt t="61118" x="4241800" y="2908300"/>
          <p14:tracePt t="61135" x="4241800" y="2921000"/>
          <p14:tracePt t="61151" x="4241800" y="2990850"/>
          <p14:tracePt t="61168" x="4241800" y="3022600"/>
          <p14:tracePt t="61185" x="4260850" y="3067050"/>
          <p14:tracePt t="61202" x="4260850" y="3092450"/>
          <p14:tracePt t="61218" x="4260850" y="3117850"/>
          <p14:tracePt t="61235" x="4260850" y="3143250"/>
          <p14:tracePt t="61237" x="4260850" y="3155950"/>
          <p14:tracePt t="61252" x="4260850" y="3162300"/>
          <p14:tracePt t="61268" x="4260850" y="3187700"/>
          <p14:tracePt t="61285" x="4260850" y="3213100"/>
          <p14:tracePt t="61302" x="4260850" y="3219450"/>
          <p14:tracePt t="61318" x="4260850" y="3238500"/>
          <p14:tracePt t="61335" x="4260850" y="3251200"/>
          <p14:tracePt t="61351" x="4254500" y="3257550"/>
          <p14:tracePt t="61368" x="4222750" y="3282950"/>
          <p14:tracePt t="61385" x="4210050" y="3308350"/>
          <p14:tracePt t="61401" x="4197350" y="3321050"/>
          <p14:tracePt t="61418" x="4197350" y="3327400"/>
          <p14:tracePt t="61435" x="4171950" y="3359150"/>
          <p14:tracePt t="61451" x="4171950" y="3365500"/>
          <p14:tracePt t="61468" x="4165600" y="3371850"/>
          <p14:tracePt t="61485" x="4159250" y="3390900"/>
          <p14:tracePt t="61501" x="4152900" y="3397250"/>
          <p14:tracePt t="61518" x="4146550" y="3403600"/>
          <p14:tracePt t="61551" x="4140200" y="3409950"/>
          <p14:tracePt t="61568" x="4140200" y="3429000"/>
          <p14:tracePt t="61585" x="4133850" y="3441700"/>
          <p14:tracePt t="61601" x="4127500" y="3448050"/>
          <p14:tracePt t="61622" x="4121150" y="3454400"/>
          <p14:tracePt t="61635" x="4121150" y="3460750"/>
          <p14:tracePt t="61651" x="4108450" y="3473450"/>
          <p14:tracePt t="61668" x="4102100" y="3479800"/>
          <p14:tracePt t="61685" x="4089400" y="3498850"/>
          <p14:tracePt t="61701" x="4083050" y="3498850"/>
          <p14:tracePt t="62071" x="4083050" y="3511550"/>
          <p14:tracePt t="62074" x="4083050" y="3517900"/>
          <p14:tracePt t="62086" x="4076700" y="3524250"/>
          <p14:tracePt t="62101" x="4064000" y="3536950"/>
          <p14:tracePt t="62126" x="4057650" y="3543300"/>
          <p14:tracePt t="62136" x="4044950" y="3562350"/>
          <p14:tracePt t="62156" x="4038600" y="3562350"/>
          <p14:tracePt t="62167" x="4032250" y="3575050"/>
          <p14:tracePt t="62201" x="4025900" y="3581400"/>
          <p14:tracePt t="62217" x="4006850" y="3600450"/>
          <p14:tracePt t="62392" x="4000500" y="3606800"/>
          <p14:tracePt t="62428" x="3994150" y="3613150"/>
          <p14:tracePt t="62438" x="3994150" y="3619500"/>
          <p14:tracePt t="62444" x="3994150" y="3625850"/>
          <p14:tracePt t="62451" x="3987800" y="3632200"/>
          <p14:tracePt t="62467" x="3981450" y="3651250"/>
          <p14:tracePt t="62484" x="3943350" y="3714750"/>
          <p14:tracePt t="62501" x="3898900" y="3771900"/>
          <p14:tracePt t="62517" x="3867150" y="3829050"/>
          <p14:tracePt t="62534" x="3803650" y="3911600"/>
          <p14:tracePt t="62551" x="3746500" y="3956050"/>
          <p14:tracePt t="62567" x="3663950" y="4051300"/>
          <p14:tracePt t="62584" x="3619500" y="4121150"/>
          <p14:tracePt t="62601" x="3594100" y="4159250"/>
          <p14:tracePt t="62617" x="3530600" y="4235450"/>
          <p14:tracePt t="62634" x="3435350" y="4324350"/>
          <p14:tracePt t="62651" x="3384550" y="4387850"/>
          <p14:tracePt t="62667" x="3346450" y="4438650"/>
          <p14:tracePt t="62684" x="3327400" y="4451350"/>
          <p14:tracePt t="62700" x="3251200" y="4527550"/>
          <p14:tracePt t="62717" x="3232150" y="4540250"/>
          <p14:tracePt t="62734" x="3194050" y="4578350"/>
          <p14:tracePt t="62750" x="3168650" y="4591050"/>
          <p14:tracePt t="62767" x="3136900" y="4610100"/>
          <p14:tracePt t="62784" x="3092450" y="4629150"/>
          <p14:tracePt t="62800" x="3067050" y="4654550"/>
          <p14:tracePt t="62817" x="3028950" y="4667250"/>
          <p14:tracePt t="62834" x="2959100" y="4705350"/>
          <p14:tracePt t="62850" x="2844800" y="4737100"/>
          <p14:tracePt t="62867" x="2736850" y="4787900"/>
          <p14:tracePt t="62884" x="2692400" y="4819650"/>
          <p14:tracePt t="62900" x="2628900" y="4845050"/>
          <p14:tracePt t="62917" x="2597150" y="4870450"/>
          <p14:tracePt t="62934" x="2559050" y="4876800"/>
          <p14:tracePt t="62950" x="2527300" y="4889500"/>
          <p14:tracePt t="62967" x="2508250" y="4921250"/>
          <p14:tracePt t="62984" x="2438400" y="4921250"/>
          <p14:tracePt t="63000" x="2406650" y="4933950"/>
          <p14:tracePt t="63017" x="2336800" y="4940300"/>
          <p14:tracePt t="63034" x="2286000" y="4953000"/>
          <p14:tracePt t="63050" x="2247900" y="4972050"/>
          <p14:tracePt t="63068" x="2209800" y="4978400"/>
          <p14:tracePt t="63084" x="2190750" y="4984750"/>
          <p14:tracePt t="63101" x="2159000" y="4997450"/>
          <p14:tracePt t="63117" x="2101850" y="5003800"/>
          <p14:tracePt t="63134" x="2057400" y="5016500"/>
          <p14:tracePt t="63150" x="2038350" y="5041900"/>
          <p14:tracePt t="63167" x="2025650" y="5041900"/>
          <p14:tracePt t="63183" x="1987550" y="5041900"/>
          <p14:tracePt t="63200" x="1981200" y="5048250"/>
          <p14:tracePt t="63217" x="1962150" y="5054600"/>
          <p14:tracePt t="63233" x="1936750" y="5054600"/>
          <p14:tracePt t="63250" x="1911350" y="5054600"/>
          <p14:tracePt t="63267" x="1879600" y="5054600"/>
          <p14:tracePt t="63283" x="1866900" y="5054600"/>
          <p14:tracePt t="63300" x="1847850" y="5054600"/>
          <p14:tracePt t="63317" x="1835150" y="5054600"/>
          <p14:tracePt t="63333" x="1828800" y="5054600"/>
          <p14:tracePt t="63350" x="1816100" y="5054600"/>
          <p14:tracePt t="63367" x="1803400" y="5054600"/>
          <p14:tracePt t="63383" x="1765300" y="5067300"/>
          <p14:tracePt t="63400" x="1733550" y="5080000"/>
          <p14:tracePt t="63417" x="1701800" y="5080000"/>
          <p14:tracePt t="63433" x="1689100" y="5080000"/>
          <p14:tracePt t="63450" x="1663700" y="5080000"/>
          <p14:tracePt t="63467" x="1657350" y="5080000"/>
          <p14:tracePt t="63483" x="1625600" y="5080000"/>
          <p14:tracePt t="63500" x="1600200" y="5080000"/>
          <p14:tracePt t="63517" x="1562100" y="5080000"/>
          <p14:tracePt t="63533" x="1524000" y="5080000"/>
          <p14:tracePt t="63550" x="1485900" y="5067300"/>
          <p14:tracePt t="63567" x="1466850" y="5060950"/>
          <p14:tracePt t="63583" x="1441450" y="5060950"/>
          <p14:tracePt t="63600" x="1409700" y="5060950"/>
          <p14:tracePt t="63617" x="1339850" y="5054600"/>
          <p14:tracePt t="63633" x="1282700" y="5054600"/>
          <p14:tracePt t="63650" x="1257300" y="5054600"/>
          <p14:tracePt t="63667" x="1206500" y="5054600"/>
          <p14:tracePt t="63683" x="1174750" y="5048250"/>
          <p14:tracePt t="63700" x="1155700" y="5048250"/>
          <p14:tracePt t="63716" x="1149350" y="5041900"/>
          <p14:tracePt t="63734" x="1123950" y="5029200"/>
          <p14:tracePt t="63750" x="1111250" y="5029200"/>
          <p14:tracePt t="63766" x="1092200" y="5022850"/>
          <p14:tracePt t="63783" x="1054100" y="5010150"/>
          <p14:tracePt t="63800" x="1035050" y="5003800"/>
          <p14:tracePt t="63816" x="971550" y="4972050"/>
          <p14:tracePt t="63833" x="933450" y="4959350"/>
          <p14:tracePt t="63850" x="914400" y="4953000"/>
          <p14:tracePt t="63866" x="895350" y="4946650"/>
          <p14:tracePt t="63900" x="882650" y="4927600"/>
          <p14:tracePt t="63916" x="869950" y="4914900"/>
          <p14:tracePt t="63933" x="863600" y="4908550"/>
          <p14:tracePt t="63966" x="831850" y="4876800"/>
          <p14:tracePt t="63983" x="825500" y="4857750"/>
          <p14:tracePt t="64000" x="806450" y="4838700"/>
          <p14:tracePt t="64016" x="800100" y="4813300"/>
          <p14:tracePt t="64033" x="793750" y="4806950"/>
          <p14:tracePt t="64050" x="793750" y="4800600"/>
          <p14:tracePt t="64066" x="787400" y="4781550"/>
          <p14:tracePt t="64083" x="787400" y="4768850"/>
          <p14:tracePt t="64100" x="781050" y="4743450"/>
          <p14:tracePt t="64116" x="774700" y="4724400"/>
          <p14:tracePt t="64133" x="774700" y="4711700"/>
          <p14:tracePt t="64149" x="774700" y="4679950"/>
          <p14:tracePt t="64166" x="774700" y="4654550"/>
          <p14:tracePt t="64183" x="774700" y="4603750"/>
          <p14:tracePt t="64199" x="774700" y="4584700"/>
          <p14:tracePt t="64216" x="774700" y="4572000"/>
          <p14:tracePt t="64233" x="774700" y="4527550"/>
          <p14:tracePt t="64249" x="806450" y="4476750"/>
          <p14:tracePt t="64266" x="831850" y="4425950"/>
          <p14:tracePt t="64283" x="857250" y="4375150"/>
          <p14:tracePt t="64299" x="889000" y="4343400"/>
          <p14:tracePt t="64316" x="984250" y="4210050"/>
          <p14:tracePt t="64333" x="1022350" y="4165600"/>
          <p14:tracePt t="64349" x="1073150" y="4127500"/>
          <p14:tracePt t="64367" x="1104900" y="4108450"/>
          <p14:tracePt t="64383" x="1123950" y="4089400"/>
          <p14:tracePt t="64399" x="1149350" y="4089400"/>
          <p14:tracePt t="64416" x="1168400" y="4070350"/>
          <p14:tracePt t="64433" x="1219200" y="4044950"/>
          <p14:tracePt t="64450" x="1314450" y="4000500"/>
          <p14:tracePt t="64466" x="1377950" y="3987800"/>
          <p14:tracePt t="64483" x="1441450" y="3975100"/>
          <p14:tracePt t="64499" x="1460500" y="3975100"/>
          <p14:tracePt t="64516" x="1587500" y="3975100"/>
          <p14:tracePt t="64533" x="1625600" y="3975100"/>
          <p14:tracePt t="64549" x="1676400" y="3975100"/>
          <p14:tracePt t="64566" x="1720850" y="3975100"/>
          <p14:tracePt t="64583" x="1765300" y="3987800"/>
          <p14:tracePt t="64599" x="1828800" y="4013200"/>
          <p14:tracePt t="64616" x="1860550" y="4038600"/>
          <p14:tracePt t="64632" x="1936750" y="4083050"/>
          <p14:tracePt t="64649" x="2032000" y="4152900"/>
          <p14:tracePt t="64666" x="2146300" y="4210050"/>
          <p14:tracePt t="64682" x="2266950" y="4260850"/>
          <p14:tracePt t="64699" x="2317750" y="4286250"/>
          <p14:tracePt t="64716" x="2387600" y="4311650"/>
          <p14:tracePt t="64732" x="2419350" y="4337050"/>
          <p14:tracePt t="64749" x="2425700" y="4337050"/>
          <p14:tracePt t="64766" x="2438400" y="4349750"/>
          <p14:tracePt t="64782" x="2438400" y="4362450"/>
          <p14:tracePt t="64799" x="2438400" y="4387850"/>
          <p14:tracePt t="64816" x="2438400" y="4413250"/>
          <p14:tracePt t="64832" x="2438400" y="4476750"/>
          <p14:tracePt t="64849" x="2438400" y="4527550"/>
          <p14:tracePt t="64866" x="2419350" y="4622800"/>
          <p14:tracePt t="64882" x="2400300" y="4667250"/>
          <p14:tracePt t="64899" x="2381250" y="4699000"/>
          <p14:tracePt t="64916" x="2368550" y="4711700"/>
          <p14:tracePt t="64932" x="2349500" y="4737100"/>
          <p14:tracePt t="64949" x="2330450" y="4762500"/>
          <p14:tracePt t="64966" x="2298700" y="4794250"/>
          <p14:tracePt t="64982" x="2286000" y="4813300"/>
          <p14:tracePt t="64999" x="2266950" y="4838700"/>
          <p14:tracePt t="65016" x="2254250" y="4851400"/>
          <p14:tracePt t="65032" x="2222500" y="4876800"/>
          <p14:tracePt t="65049" x="2209800" y="4889500"/>
          <p14:tracePt t="65066" x="2209800" y="4895850"/>
          <p14:tracePt t="65082" x="2197100" y="4895850"/>
          <p14:tracePt t="65099" x="2184400" y="4908550"/>
          <p14:tracePt t="65116" x="2171700" y="4927600"/>
          <p14:tracePt t="65132" x="2127250" y="4940300"/>
          <p14:tracePt t="65149" x="2006600" y="4972050"/>
          <p14:tracePt t="65166" x="1943100" y="5003800"/>
          <p14:tracePt t="65182" x="1885950" y="5016500"/>
          <p14:tracePt t="65199" x="1822450" y="5035550"/>
          <p14:tracePt t="65215" x="1771650" y="5054600"/>
          <p14:tracePt t="65232" x="1727200" y="5073650"/>
          <p14:tracePt t="65248" x="1670050" y="5073650"/>
          <p14:tracePt t="65265" x="1644650" y="5080000"/>
          <p14:tracePt t="65282" x="1536700" y="5080000"/>
          <p14:tracePt t="65299" x="1485900" y="5080000"/>
          <p14:tracePt t="65315" x="1409700" y="5080000"/>
          <p14:tracePt t="65332" x="1352550" y="5086350"/>
          <p14:tracePt t="65349" x="1295400" y="5092700"/>
          <p14:tracePt t="65365" x="1250950" y="5092700"/>
          <p14:tracePt t="65382" x="1206500" y="5092700"/>
          <p14:tracePt t="65399" x="1155700" y="5092700"/>
          <p14:tracePt t="65415" x="1111250" y="5092700"/>
          <p14:tracePt t="65432" x="1066800" y="5092700"/>
          <p14:tracePt t="65449" x="1047750" y="5092700"/>
          <p14:tracePt t="65465" x="1041400" y="5092700"/>
          <p14:tracePt t="65482" x="1009650" y="5092700"/>
          <p14:tracePt t="65499" x="990600" y="5086350"/>
          <p14:tracePt t="65515" x="908050" y="5054600"/>
          <p14:tracePt t="65532" x="844550" y="5041900"/>
          <p14:tracePt t="65548" x="819150" y="5035550"/>
          <p14:tracePt t="65566" x="768350" y="4997450"/>
          <p14:tracePt t="65582" x="755650" y="4984750"/>
          <p14:tracePt t="65598" x="730250" y="4933950"/>
          <p14:tracePt t="65615" x="717550" y="4876800"/>
          <p14:tracePt t="65632" x="711200" y="4819650"/>
          <p14:tracePt t="65648" x="711200" y="4794250"/>
          <p14:tracePt t="65665" x="704850" y="4775200"/>
          <p14:tracePt t="65682" x="704850" y="4768850"/>
          <p14:tracePt t="65698" x="704850" y="4749800"/>
          <p14:tracePt t="65715" x="704850" y="4711700"/>
          <p14:tracePt t="65732" x="717550" y="4667250"/>
          <p14:tracePt t="65748" x="742950" y="4622800"/>
          <p14:tracePt t="65765" x="781050" y="4533900"/>
          <p14:tracePt t="65782" x="831850" y="4464050"/>
          <p14:tracePt t="65798" x="901700" y="4381500"/>
          <p14:tracePt t="65815" x="927100" y="4349750"/>
          <p14:tracePt t="65832" x="927100" y="4343400"/>
          <p14:tracePt t="65848" x="977900" y="4298950"/>
          <p14:tracePt t="65865" x="996950" y="4292600"/>
          <p14:tracePt t="65882" x="1047750" y="4267200"/>
          <p14:tracePt t="65898" x="1104900" y="4248150"/>
          <p14:tracePt t="65915" x="1206500" y="4222750"/>
          <p14:tracePt t="65932" x="1257300" y="4203700"/>
          <p14:tracePt t="65948" x="1276350" y="4191000"/>
          <p14:tracePt t="65965" x="1327150" y="4178300"/>
          <p14:tracePt t="65982" x="1358900" y="4165600"/>
          <p14:tracePt t="65998" x="1409700" y="4159250"/>
          <p14:tracePt t="66015" x="1460500" y="4140200"/>
          <p14:tracePt t="66031" x="1479550" y="4140200"/>
          <p14:tracePt t="66048" x="1536700" y="4140200"/>
          <p14:tracePt t="66065" x="1644650" y="4140200"/>
          <p14:tracePt t="66081" x="1714500" y="4152900"/>
          <p14:tracePt t="66098" x="1790700" y="4184650"/>
          <p14:tracePt t="66115" x="1816100" y="4203700"/>
          <p14:tracePt t="66131" x="1962150" y="4260850"/>
          <p14:tracePt t="66148" x="2012950" y="4279900"/>
          <p14:tracePt t="66165" x="2070100" y="4311650"/>
          <p14:tracePt t="66181" x="2089150" y="4330700"/>
          <p14:tracePt t="66198" x="2101850" y="4349750"/>
          <p14:tracePt t="66215" x="2114550" y="4413250"/>
          <p14:tracePt t="66231" x="2120900" y="4451350"/>
          <p14:tracePt t="66248" x="2120900" y="4514850"/>
          <p14:tracePt t="66264" x="2120900" y="4552950"/>
          <p14:tracePt t="66281" x="2127250" y="4597400"/>
          <p14:tracePt t="66283" x="2133600" y="4610100"/>
          <p14:tracePt t="66298" x="2133600" y="4622800"/>
          <p14:tracePt t="66315" x="2133600" y="4641850"/>
          <p14:tracePt t="66332" x="2133600" y="4679950"/>
          <p14:tracePt t="66348" x="2127250" y="4711700"/>
          <p14:tracePt t="66365" x="2108200" y="4762500"/>
          <p14:tracePt t="66381" x="2082800" y="4794250"/>
          <p14:tracePt t="66398" x="2070100" y="4832350"/>
          <p14:tracePt t="66414" x="2051050" y="4857750"/>
          <p14:tracePt t="66431" x="2044700" y="4870450"/>
          <p14:tracePt t="66448" x="2019300" y="4908550"/>
          <p14:tracePt t="66464" x="1987550" y="4933950"/>
          <p14:tracePt t="66481" x="1968500" y="4953000"/>
          <p14:tracePt t="66498" x="1955800" y="4972050"/>
          <p14:tracePt t="66514" x="1949450" y="4972050"/>
          <p14:tracePt t="66531" x="1936750" y="4984750"/>
          <p14:tracePt t="66548" x="1924050" y="4991100"/>
          <p14:tracePt t="66564" x="1905000" y="5016500"/>
          <p14:tracePt t="66581" x="1892300" y="5022850"/>
          <p14:tracePt t="66802" x="1885950" y="5022850"/>
          <p14:tracePt t="66807" x="1879600" y="5022850"/>
          <p14:tracePt t="66816" x="1873250" y="5022850"/>
          <p14:tracePt t="66831" x="1860550" y="5022850"/>
          <p14:tracePt t="66848" x="1816100" y="5022850"/>
          <p14:tracePt t="66864" x="1784350" y="5022850"/>
          <p14:tracePt t="66881" x="1778000" y="5022850"/>
          <p14:tracePt t="66897" x="1771650" y="5022850"/>
          <p14:tracePt t="66914" x="1765300" y="5016500"/>
          <p14:tracePt t="66932" x="1758950" y="5003800"/>
          <p14:tracePt t="66948" x="1727200" y="4991100"/>
          <p14:tracePt t="66964" x="1676400" y="4946650"/>
          <p14:tracePt t="66981" x="1644650" y="4927600"/>
          <p14:tracePt t="66997" x="1625600" y="4914900"/>
          <p14:tracePt t="67014" x="1593850" y="4883150"/>
          <p14:tracePt t="67031" x="1581150" y="4870450"/>
          <p14:tracePt t="67084" x="1581150" y="4864100"/>
          <p14:tracePt t="67089" x="1574800" y="4864100"/>
          <p14:tracePt t="67109" x="1568450" y="4857750"/>
          <p14:tracePt t="67118" x="1562100" y="4845050"/>
          <p14:tracePt t="67204" x="1549400" y="4838700"/>
          <p14:tracePt t="67317" x="1524000" y="4832350"/>
          <p14:tracePt t="67326" x="1517650" y="4832350"/>
          <p14:tracePt t="67341" x="1492250" y="4832350"/>
          <p14:tracePt t="67347" x="1485900" y="4832350"/>
          <p14:tracePt t="67364" x="1466850" y="4826000"/>
          <p14:tracePt t="67380" x="1428750" y="4819650"/>
          <p14:tracePt t="67397" x="1371600" y="4794250"/>
          <p14:tracePt t="67414" x="1314450" y="4775200"/>
          <p14:tracePt t="67431" x="1289050" y="4768850"/>
          <p14:tracePt t="67447" x="1219200" y="4730750"/>
          <p14:tracePt t="67464" x="1193800" y="4718050"/>
          <p14:tracePt t="67480" x="1193800" y="4711700"/>
          <p14:tracePt t="67498" x="1181100" y="4699000"/>
          <p14:tracePt t="67519" x="1168400" y="4686300"/>
          <p14:tracePt t="67530" x="1149350" y="4667250"/>
          <p14:tracePt t="67547" x="1130300" y="4648200"/>
          <p14:tracePt t="67564" x="1117600" y="4629150"/>
          <p14:tracePt t="67580" x="1104900" y="4610100"/>
          <p14:tracePt t="67597" x="1092200" y="4578350"/>
          <p14:tracePt t="67614" x="1066800" y="4546600"/>
          <p14:tracePt t="67630" x="1060450" y="4521200"/>
          <p14:tracePt t="67647" x="1054100" y="4508500"/>
          <p14:tracePt t="67664" x="1047750" y="4476750"/>
          <p14:tracePt t="67680" x="1035050" y="4464050"/>
          <p14:tracePt t="67713" x="1035050" y="4451350"/>
          <p14:tracePt t="67730" x="1035050" y="4425950"/>
          <p14:tracePt t="67747" x="1028700" y="4413250"/>
          <p14:tracePt t="67763" x="1022350" y="4381500"/>
          <p14:tracePt t="67780" x="1022350" y="4375150"/>
          <p14:tracePt t="67797" x="1022350" y="4362450"/>
          <p14:tracePt t="67814" x="1022350" y="4356100"/>
          <p14:tracePt t="67847" x="1022350" y="4349750"/>
          <p14:tracePt t="67863" x="1035050" y="4337050"/>
          <p14:tracePt t="67880" x="1085850" y="4337050"/>
          <p14:tracePt t="67897" x="1155700" y="4337050"/>
          <p14:tracePt t="67913" x="1244600" y="4324350"/>
          <p14:tracePt t="67930" x="1289050" y="4318000"/>
          <p14:tracePt t="67947" x="1441450" y="4267200"/>
          <p14:tracePt t="67963" x="1466850" y="4254500"/>
          <p14:tracePt t="67980" x="1473200" y="4254500"/>
          <p14:tracePt t="68139" x="1473200" y="4260850"/>
          <p14:tracePt t="68159" x="1473200" y="4279900"/>
          <p14:tracePt t="68169" x="1473200" y="4305300"/>
          <p14:tracePt t="68179" x="1447800" y="4305300"/>
          <p14:tracePt t="68189" x="1397000" y="4362450"/>
          <p14:tracePt t="68197" x="1371600" y="4362450"/>
          <p14:tracePt t="68214" x="1149350" y="4413250"/>
          <p14:tracePt t="68230" x="1035050" y="4413250"/>
          <p14:tracePt t="68247" x="920750" y="4413250"/>
          <p14:tracePt t="68263" x="793750" y="4413250"/>
          <p14:tracePt t="68280" x="730250" y="4394200"/>
          <p14:tracePt t="68296" x="723900" y="4387850"/>
          <p14:tracePt t="68313" x="717550" y="4375150"/>
          <p14:tracePt t="68330" x="711200" y="4368800"/>
          <p14:tracePt t="68391" x="711200" y="4362450"/>
          <p14:tracePt t="68401" x="717550" y="4356100"/>
          <p14:tracePt t="68405" x="730250" y="4356100"/>
          <p14:tracePt t="68417" x="762000" y="4349750"/>
          <p14:tracePt t="68430" x="844550" y="4343400"/>
          <p14:tracePt t="68446" x="908050" y="4343400"/>
          <p14:tracePt t="68463" x="1028700" y="4343400"/>
          <p14:tracePt t="68480" x="1130300" y="4343400"/>
          <p14:tracePt t="68496" x="1238250" y="4311650"/>
          <p14:tracePt t="68513" x="1270000" y="4298950"/>
          <p14:tracePt t="68530" x="1282700" y="4292600"/>
          <p14:tracePt t="68546" x="1301750" y="4292600"/>
          <p14:tracePt t="68753" x="1270000" y="4292600"/>
          <p14:tracePt t="68759" x="1250950" y="4292600"/>
          <p14:tracePt t="68769" x="1225550" y="4298950"/>
          <p14:tracePt t="68779" x="1187450" y="4298950"/>
          <p14:tracePt t="68796" x="1136650" y="4311650"/>
          <p14:tracePt t="68812" x="1104900" y="4311650"/>
          <p14:tracePt t="68829" x="1054100" y="4311650"/>
          <p14:tracePt t="68846" x="1016000" y="4318000"/>
          <p14:tracePt t="68863" x="996950" y="4318000"/>
          <p14:tracePt t="69153" x="984250" y="4324350"/>
          <p14:tracePt t="69157" x="977900" y="4324350"/>
          <p14:tracePt t="69163" x="965200" y="4324350"/>
          <p14:tracePt t="69179" x="946150" y="4324350"/>
          <p14:tracePt t="69196" x="914400" y="4324350"/>
          <p14:tracePt t="69212" x="895350" y="4324350"/>
          <p14:tracePt t="69246" x="876300" y="4324350"/>
          <p14:tracePt t="69262" x="863600" y="4311650"/>
          <p14:tracePt t="69279" x="831850" y="4292600"/>
          <p14:tracePt t="69296" x="825500" y="4292600"/>
          <p14:tracePt t="69299" x="812800" y="4286250"/>
          <p14:tracePt t="69571" x="806450" y="4286250"/>
          <p14:tracePt t="69617" x="812800" y="4298950"/>
          <p14:tracePt t="69631" x="825500" y="4305300"/>
          <p14:tracePt t="69641" x="850900" y="4324350"/>
          <p14:tracePt t="69647" x="857250" y="4330700"/>
          <p14:tracePt t="69662" x="895350" y="4343400"/>
          <p14:tracePt t="69679" x="914400" y="4356100"/>
          <p14:tracePt t="69695" x="952500" y="4375150"/>
          <p14:tracePt t="69712" x="996950" y="4381500"/>
          <p14:tracePt t="69729" x="1073150" y="4381500"/>
          <p14:tracePt t="69745" x="1104900" y="4381500"/>
          <p14:tracePt t="69762" x="1130300" y="4381500"/>
          <p14:tracePt t="69779" x="1200150" y="4330700"/>
          <p14:tracePt t="69795" x="1219200" y="4311650"/>
          <p14:tracePt t="69812" x="1270000" y="4298950"/>
          <p14:tracePt t="69828" x="1301750" y="4286250"/>
          <p14:tracePt t="69845" x="1314450" y="4279900"/>
          <p14:tracePt t="70121" x="1308100" y="4286250"/>
          <p14:tracePt t="70131" x="1301750" y="4286250"/>
          <p14:tracePt t="70141" x="1282700" y="4298950"/>
          <p14:tracePt t="70145" x="1270000" y="4298950"/>
          <p14:tracePt t="70162" x="1238250" y="4318000"/>
          <p14:tracePt t="70178" x="1225550" y="4324350"/>
          <p14:tracePt t="70195" x="1193800" y="4330700"/>
          <p14:tracePt t="70212" x="1136650" y="4337050"/>
          <p14:tracePt t="70228" x="1092200" y="4349750"/>
          <p14:tracePt t="70245" x="1028700" y="4368800"/>
          <p14:tracePt t="70262" x="1003300" y="4368800"/>
          <p14:tracePt t="70278" x="908050" y="4387850"/>
          <p14:tracePt t="70449" x="901700" y="4387850"/>
          <p14:tracePt t="70559" x="908050" y="4381500"/>
          <p14:tracePt t="70575" x="939800" y="4381500"/>
          <p14:tracePt t="70585" x="971550" y="4381500"/>
          <p14:tracePt t="70595" x="977900" y="4381500"/>
          <p14:tracePt t="70612" x="1060450" y="4381500"/>
          <p14:tracePt t="70628" x="1149350" y="4381500"/>
          <p14:tracePt t="70645" x="1225550" y="4356100"/>
          <p14:tracePt t="70661" x="1250950" y="4343400"/>
          <p14:tracePt t="70678" x="1327150" y="4292600"/>
          <p14:tracePt t="70695" x="1397000" y="4248150"/>
          <p14:tracePt t="70711" x="1409700" y="4235450"/>
          <p14:tracePt t="70867" x="1416050" y="4235450"/>
          <p14:tracePt t="70887" x="1416050" y="4254500"/>
          <p14:tracePt t="70897" x="1409700" y="4254500"/>
          <p14:tracePt t="70907" x="1384300" y="4286250"/>
          <p14:tracePt t="70913" x="1377950" y="4286250"/>
          <p14:tracePt t="70929" x="1346200" y="4337050"/>
          <p14:tracePt t="70945" x="1327150" y="4356100"/>
          <p14:tracePt t="70961" x="1289050" y="4381500"/>
          <p14:tracePt t="70978" x="1276350" y="4394200"/>
          <p14:tracePt t="71011" x="1270000" y="4406900"/>
          <p14:tracePt t="71043" x="1263650" y="4406900"/>
          <p14:tracePt t="71075" x="1250950" y="4406900"/>
          <p14:tracePt t="71241" x="1238250" y="4400550"/>
          <p14:tracePt t="71275" x="1231900" y="4400550"/>
          <p14:tracePt t="71285" x="1225550" y="4394200"/>
          <p14:tracePt t="71294" x="1212850" y="4381500"/>
          <p14:tracePt t="71311" x="1200150" y="4381500"/>
          <p14:tracePt t="71328" x="1193800" y="4381500"/>
          <p14:tracePt t="71344" x="1168400" y="4375150"/>
          <p14:tracePt t="71361" x="1136650" y="4362450"/>
          <p14:tracePt t="71378" x="1092200" y="4362450"/>
          <p14:tracePt t="71394" x="1047750" y="4362450"/>
          <p14:tracePt t="71411" x="1009650" y="4362450"/>
          <p14:tracePt t="71428" x="996950" y="4368800"/>
          <p14:tracePt t="71444" x="977900" y="4387850"/>
          <p14:tracePt t="71461" x="965200" y="4413250"/>
          <p14:tracePt t="71477" x="946150" y="4432300"/>
          <p14:tracePt t="71494" x="946150" y="4457700"/>
          <p14:tracePt t="71511" x="946150" y="4464050"/>
          <p14:tracePt t="71528" x="946150" y="4470400"/>
          <p14:tracePt t="71544" x="946150" y="4483100"/>
          <p14:tracePt t="71589" x="946150" y="4502150"/>
          <p14:tracePt t="71603" x="946150" y="4514850"/>
          <p14:tracePt t="71623" x="952500" y="4514850"/>
          <p14:tracePt t="71633" x="965200" y="4527550"/>
          <p14:tracePt t="71639" x="965200" y="4533900"/>
          <p14:tracePt t="71649" x="984250" y="4546600"/>
          <p14:tracePt t="71661" x="990600" y="4546600"/>
          <p14:tracePt t="71677" x="1035050" y="4565650"/>
          <p14:tracePt t="71694" x="1092200" y="4578350"/>
          <p14:tracePt t="71710" x="1136650" y="4584700"/>
          <p14:tracePt t="71727" x="1200150" y="4584700"/>
          <p14:tracePt t="71745" x="1282700" y="4584700"/>
          <p14:tracePt t="71761" x="1320800" y="4584700"/>
          <p14:tracePt t="71777" x="1390650" y="4584700"/>
          <p14:tracePt t="71795" x="1473200" y="4578350"/>
          <p14:tracePt t="71811" x="1492250" y="4565650"/>
          <p14:tracePt t="71827" x="1568450" y="4533900"/>
          <p14:tracePt t="71844" x="1600200" y="4521200"/>
          <p14:tracePt t="71861" x="1638300" y="4514850"/>
          <p14:tracePt t="71877" x="1689100" y="4483100"/>
          <p14:tracePt t="71894" x="1714500" y="4470400"/>
          <p14:tracePt t="71927" x="1714500" y="4457700"/>
          <p14:tracePt t="71944" x="1714500" y="4432300"/>
          <p14:tracePt t="71961" x="1714500" y="4413250"/>
          <p14:tracePt t="71977" x="1714500" y="4381500"/>
          <p14:tracePt t="71994" x="1701800" y="4368800"/>
          <p14:tracePt t="72011" x="1631950" y="4330700"/>
          <p14:tracePt t="72027" x="1562100" y="4311650"/>
          <p14:tracePt t="72044" x="1504950" y="4311650"/>
          <p14:tracePt t="72060" x="1492250" y="4311650"/>
          <p14:tracePt t="72077" x="1460500" y="4311650"/>
          <p14:tracePt t="72094" x="1403350" y="4337050"/>
          <p14:tracePt t="72110" x="1352550" y="4349750"/>
          <p14:tracePt t="72127" x="1257300" y="4381500"/>
          <p14:tracePt t="72144" x="1123950" y="4438650"/>
          <p14:tracePt t="72160" x="977900" y="4521200"/>
          <p14:tracePt t="72177" x="863600" y="4597400"/>
          <p14:tracePt t="72194" x="838200" y="4622800"/>
          <p14:tracePt t="72210" x="793750" y="4667250"/>
          <p14:tracePt t="72227" x="787400" y="4686300"/>
          <p14:tracePt t="72244" x="781050" y="4711700"/>
          <p14:tracePt t="72260" x="781050" y="4756150"/>
          <p14:tracePt t="72277" x="781050" y="4762500"/>
          <p14:tracePt t="72310" x="781050" y="4781550"/>
          <p14:tracePt t="72344" x="787400" y="4794250"/>
          <p14:tracePt t="72361" x="812800" y="4819650"/>
          <p14:tracePt t="72377" x="857250" y="4838700"/>
          <p14:tracePt t="72394" x="908050" y="4857750"/>
          <p14:tracePt t="72410" x="1003300" y="4895850"/>
          <p14:tracePt t="72427" x="1130300" y="4908550"/>
          <p14:tracePt t="72444" x="1346200" y="4908550"/>
          <p14:tracePt t="72461" x="1517650" y="4908550"/>
          <p14:tracePt t="72477" x="1574800" y="4908550"/>
          <p14:tracePt t="72493" x="1682750" y="4889500"/>
          <p14:tracePt t="72511" x="1758950" y="4857750"/>
          <p14:tracePt t="72543" x="1765300" y="4857750"/>
          <p14:tracePt t="72633" x="1765300" y="4851400"/>
          <p14:tracePt t="72643" x="1765300" y="4838700"/>
          <p14:tracePt t="72658" x="1771650" y="4832350"/>
          <p14:tracePt t="72667" x="1771650" y="4826000"/>
          <p14:tracePt t="72753" x="1771650" y="4819650"/>
          <p14:tracePt t="72763" x="1771650" y="4794250"/>
          <p14:tracePt t="72769" x="1771650" y="4781550"/>
          <p14:tracePt t="72779" x="1771650" y="4730750"/>
          <p14:tracePt t="72794" x="1771650" y="4711700"/>
          <p14:tracePt t="72810" x="1758950" y="4572000"/>
          <p14:tracePt t="72826" x="1733550" y="4451350"/>
          <p14:tracePt t="72843" x="1720850" y="4400550"/>
          <p14:tracePt t="72860" x="1701800" y="4203700"/>
          <p14:tracePt t="72877" x="1701800" y="4146550"/>
          <p14:tracePt t="72893" x="1701800" y="4114800"/>
          <p14:tracePt t="72910" x="1701800" y="4102100"/>
          <p14:tracePt t="73042" x="1708150" y="4108450"/>
          <p14:tracePt t="73047" x="1714500" y="4114800"/>
          <p14:tracePt t="73060" x="1720850" y="4114800"/>
          <p14:tracePt t="73077" x="1816100" y="4146550"/>
          <p14:tracePt t="73093" x="1924050" y="4146550"/>
          <p14:tracePt t="73110" x="2082800" y="4146550"/>
          <p14:tracePt t="73127" x="2317750" y="4146550"/>
          <p14:tracePt t="73143" x="2463800" y="4146550"/>
          <p14:tracePt t="73160" x="2616200" y="4121150"/>
          <p14:tracePt t="73176" x="2882900" y="4076700"/>
          <p14:tracePt t="73193" x="3130550" y="4019550"/>
          <p14:tracePt t="73210" x="3397250" y="3949700"/>
          <p14:tracePt t="73226" x="3575050" y="3943350"/>
          <p14:tracePt t="73243" x="3613150" y="3943350"/>
          <p14:tracePt t="73260" x="3657600" y="3943350"/>
          <p14:tracePt t="73276" x="3670300" y="3943350"/>
          <p14:tracePt t="73293" x="3683000" y="3943350"/>
          <p14:tracePt t="73329" x="3689350" y="3943350"/>
          <p14:tracePt t="73343" x="3708400" y="3949700"/>
          <p14:tracePt t="73360" x="3727450" y="3949700"/>
          <p14:tracePt t="73376" x="3771900" y="3962400"/>
          <p14:tracePt t="73393" x="3810000" y="3968750"/>
          <p14:tracePt t="73409" x="3867150" y="3994150"/>
          <p14:tracePt t="73426" x="3930650" y="4013200"/>
          <p14:tracePt t="73443" x="3949700" y="4025900"/>
          <p14:tracePt t="73460" x="3975100" y="4032250"/>
          <p14:tracePt t="73476" x="4013200" y="4044950"/>
          <p14:tracePt t="73493" x="4019550" y="4051300"/>
          <p14:tracePt t="73509" x="4032250" y="4057650"/>
          <p14:tracePt t="73526" x="4057650" y="4064000"/>
          <p14:tracePt t="73543" x="4121150" y="4083050"/>
          <p14:tracePt t="73560" x="4197350" y="4114800"/>
          <p14:tracePt t="73576" x="4375150" y="4121150"/>
          <p14:tracePt t="73593" x="4533900" y="4121150"/>
          <p14:tracePt t="73609" x="4610100" y="4121150"/>
          <p14:tracePt t="73626" x="4768850" y="4121150"/>
          <p14:tracePt t="73643" x="5149850" y="4102100"/>
          <p14:tracePt t="73659" x="5518150" y="4038600"/>
          <p14:tracePt t="73676" x="5791200" y="3987800"/>
          <p14:tracePt t="73693" x="6013450" y="3924300"/>
          <p14:tracePt t="73709" x="6057900" y="3911600"/>
          <p14:tracePt t="73726" x="6096000" y="3898900"/>
          <p14:tracePt t="73743" x="6115050" y="3886200"/>
          <p14:tracePt t="73759" x="6159500" y="3867150"/>
          <p14:tracePt t="73776" x="6267450" y="3841750"/>
          <p14:tracePt t="73793" x="6394450" y="3803650"/>
          <p14:tracePt t="73809" x="6470650" y="3784600"/>
          <p14:tracePt t="73826" x="6572250" y="3765550"/>
          <p14:tracePt t="73843" x="6686550" y="3746500"/>
          <p14:tracePt t="73859" x="6756400" y="3746500"/>
          <p14:tracePt t="73875" x="6800850" y="3746500"/>
          <p14:tracePt t="73893" x="6819900" y="3752850"/>
          <p14:tracePt t="73909" x="6870700" y="3765550"/>
          <p14:tracePt t="73926" x="6883400" y="3765550"/>
          <p14:tracePt t="73942" x="6902450" y="3765550"/>
          <p14:tracePt t="73959" x="6915150" y="3765550"/>
          <p14:tracePt t="73976" x="6927850" y="3765550"/>
          <p14:tracePt t="73992" x="6953250" y="3765550"/>
          <p14:tracePt t="74009" x="6991350" y="3765550"/>
          <p14:tracePt t="74026" x="7061200" y="3765550"/>
          <p14:tracePt t="74042" x="7162800" y="3740150"/>
          <p14:tracePt t="74059" x="7264400" y="3695700"/>
          <p14:tracePt t="74076" x="7321550" y="3651250"/>
          <p14:tracePt t="74092" x="7334250" y="3638550"/>
          <p14:tracePt t="74109" x="7372350" y="3594100"/>
          <p14:tracePt t="74126" x="7378700" y="3575050"/>
          <p14:tracePt t="74182" x="7372350" y="3575050"/>
          <p14:tracePt t="74191" x="7353300" y="3619500"/>
          <p14:tracePt t="74197" x="7346950" y="3632200"/>
          <p14:tracePt t="74209" x="7327900" y="3657600"/>
          <p14:tracePt t="74226" x="7270750" y="3733800"/>
          <p14:tracePt t="74242" x="7219950" y="3810000"/>
          <p14:tracePt t="74259" x="7194550" y="3879850"/>
          <p14:tracePt t="74276" x="7188200" y="3911600"/>
          <p14:tracePt t="74292" x="7181850" y="3924300"/>
          <p14:tracePt t="74309" x="7181850" y="3943350"/>
          <p14:tracePt t="74326" x="7181850" y="3949700"/>
          <p14:tracePt t="74342" x="7175500" y="3968750"/>
          <p14:tracePt t="74359" x="7162800" y="4019550"/>
          <p14:tracePt t="74375" x="7137400" y="4064000"/>
          <p14:tracePt t="74393" x="7137400" y="4146550"/>
          <p14:tracePt t="74409" x="7124700" y="4235450"/>
          <p14:tracePt t="74425" x="7124700" y="4260850"/>
          <p14:tracePt t="74442" x="7124700" y="4292600"/>
          <p14:tracePt t="74459" x="7124700" y="4298950"/>
          <p14:tracePt t="74476" x="7124700" y="4343400"/>
          <p14:tracePt t="74492" x="7124700" y="4356100"/>
          <p14:tracePt t="74509" x="7124700" y="4381500"/>
          <p14:tracePt t="74630" x="7118350" y="4381500"/>
          <p14:tracePt t="74636" x="7118350" y="4375150"/>
          <p14:tracePt t="74642" x="7112000" y="4362450"/>
          <p14:tracePt t="74659" x="7112000" y="4343400"/>
          <p14:tracePt t="74675" x="7099300" y="4216400"/>
          <p14:tracePt t="74692" x="7099300" y="4165600"/>
          <p14:tracePt t="74709" x="7112000" y="4114800"/>
          <p14:tracePt t="74725" x="7137400" y="4044950"/>
          <p14:tracePt t="74742" x="7150100" y="3905250"/>
          <p14:tracePt t="74759" x="7156450" y="3822700"/>
          <p14:tracePt t="74775" x="7162800" y="3765550"/>
          <p14:tracePt t="74792" x="7162800" y="3695700"/>
          <p14:tracePt t="74809" x="7169150" y="3619500"/>
          <p14:tracePt t="74825" x="7169150" y="3575050"/>
          <p14:tracePt t="74842" x="7169150" y="3511550"/>
          <p14:tracePt t="74858" x="7169150" y="3486150"/>
          <p14:tracePt t="74861" x="7162800" y="3448050"/>
          <p14:tracePt t="74875" x="7162800" y="3441700"/>
          <p14:tracePt t="74892" x="7137400" y="3384550"/>
          <p14:tracePt t="74908" x="7118350" y="3365500"/>
          <p14:tracePt t="74942" x="7099300" y="3365500"/>
          <p14:tracePt t="74958" x="7042150" y="3365500"/>
          <p14:tracePt t="74975" x="7004050" y="3384550"/>
          <p14:tracePt t="74992" x="6902450" y="3460750"/>
          <p14:tracePt t="75008" x="6851650" y="3549650"/>
          <p14:tracePt t="75025" x="6750050" y="3670300"/>
          <p14:tracePt t="75042" x="6711950" y="3721100"/>
          <p14:tracePt t="75058" x="6692900" y="3778250"/>
          <p14:tracePt t="75075" x="6680200" y="3848100"/>
          <p14:tracePt t="75092" x="6661150" y="3892550"/>
          <p14:tracePt t="75108" x="6654800" y="3968750"/>
          <p14:tracePt t="75125" x="6654800" y="4019550"/>
          <p14:tracePt t="75142" x="6654800" y="4070350"/>
          <p14:tracePt t="75159" x="6654800" y="4133850"/>
          <p14:tracePt t="75175" x="6654800" y="4171950"/>
          <p14:tracePt t="75192" x="6673850" y="4273550"/>
          <p14:tracePt t="75209" x="6686550" y="4349750"/>
          <p14:tracePt t="75225" x="6692900" y="4381500"/>
          <p14:tracePt t="75242" x="6711950" y="4527550"/>
          <p14:tracePt t="75258" x="6756400" y="4591050"/>
          <p14:tracePt t="75275" x="6794500" y="4654550"/>
          <p14:tracePt t="75291" x="6832600" y="4724400"/>
          <p14:tracePt t="75308" x="6877050" y="4826000"/>
          <p14:tracePt t="75325" x="6921500" y="4889500"/>
          <p14:tracePt t="75341" x="6940550" y="4933950"/>
          <p14:tracePt t="75358" x="6978650" y="4965700"/>
          <p14:tracePt t="75375" x="7035800" y="5041900"/>
          <p14:tracePt t="75378" x="7048500" y="5073650"/>
          <p14:tracePt t="75391" x="7086600" y="5130800"/>
          <p14:tracePt t="75408" x="7124700" y="5194300"/>
          <p14:tracePt t="75425" x="7150100" y="5213350"/>
          <p14:tracePt t="75441" x="7289800" y="5353050"/>
          <p14:tracePt t="75458" x="7346950" y="5403850"/>
          <p14:tracePt t="75475" x="7416800" y="5448300"/>
          <p14:tracePt t="75491" x="7480300" y="5492750"/>
          <p14:tracePt t="75508" x="7575550" y="5530850"/>
          <p14:tracePt t="75525" x="7651750" y="5537200"/>
          <p14:tracePt t="75541" x="7696200" y="5537200"/>
          <p14:tracePt t="75558" x="7804150" y="5537200"/>
          <p14:tracePt t="75575" x="7918450" y="5537200"/>
          <p14:tracePt t="75591" x="8089900" y="5537200"/>
          <p14:tracePt t="75608" x="8255000" y="5473700"/>
          <p14:tracePt t="75625" x="8369300" y="5416550"/>
          <p14:tracePt t="75641" x="8559800" y="5289550"/>
          <p14:tracePt t="75658" x="8731250" y="5124450"/>
          <p14:tracePt t="75675" x="8858250" y="4953000"/>
          <p14:tracePt t="75691" x="8896350" y="4876800"/>
          <p14:tracePt t="75708" x="8909050" y="4851400"/>
          <p14:tracePt t="75725" x="8947150" y="4787900"/>
          <p14:tracePt t="75742" x="9004300" y="4673600"/>
          <p14:tracePt t="75758" x="9029700" y="4597400"/>
          <p14:tracePt t="75774" x="9048750" y="4470400"/>
          <p14:tracePt t="75791" x="9093200" y="4318000"/>
          <p14:tracePt t="75808" x="9131300" y="4184650"/>
          <p14:tracePt t="75824" x="9131300" y="4076700"/>
          <p14:tracePt t="75841" x="9163050" y="3924300"/>
          <p14:tracePt t="75858" x="9163050" y="3721100"/>
          <p14:tracePt t="75874" x="9163050" y="3486150"/>
          <p14:tracePt t="75891" x="9163050" y="3346450"/>
          <p14:tracePt t="75908" x="9163050" y="3232150"/>
          <p14:tracePt t="75924" x="9163050" y="3041650"/>
          <p14:tracePt t="75941" x="9156700" y="2889250"/>
          <p14:tracePt t="75958" x="9118600" y="2660650"/>
          <p14:tracePt t="75974" x="9055100" y="2495550"/>
          <p14:tracePt t="75991" x="9036050" y="2425700"/>
          <p14:tracePt t="76008" x="8909050" y="2159000"/>
          <p14:tracePt t="76024" x="8858250" y="2070100"/>
          <p14:tracePt t="76041" x="8782050" y="1885950"/>
          <p14:tracePt t="76058" x="8693150" y="1739900"/>
          <p14:tracePt t="76074" x="8572500" y="1587500"/>
          <p14:tracePt t="76091" x="8489950" y="1485900"/>
          <p14:tracePt t="76108" x="8420100" y="1416050"/>
          <p14:tracePt t="76124" x="8350250" y="1320800"/>
          <p14:tracePt t="76141" x="8280400" y="1257300"/>
          <p14:tracePt t="76158" x="8147050" y="1193800"/>
          <p14:tracePt t="76174" x="8020050" y="1155700"/>
          <p14:tracePt t="76191" x="7969250" y="1143000"/>
          <p14:tracePt t="76208" x="7835900" y="1136650"/>
          <p14:tracePt t="76224" x="7658100" y="1136650"/>
          <p14:tracePt t="76241" x="7524750" y="1162050"/>
          <p14:tracePt t="76257" x="7429500" y="1231900"/>
          <p14:tracePt t="76274" x="7366000" y="1282700"/>
          <p14:tracePt t="76291" x="7226300" y="1460500"/>
          <p14:tracePt t="76307" x="7194550" y="1524000"/>
          <p14:tracePt t="76324" x="7112000" y="1676400"/>
          <p14:tracePt t="76341" x="7054850" y="1847850"/>
          <p14:tracePt t="76357" x="6953250" y="2070100"/>
          <p14:tracePt t="76361" x="6940550" y="2101850"/>
          <p14:tracePt t="76374" x="6921500" y="2266950"/>
          <p14:tracePt t="76391" x="6908800" y="2381250"/>
          <p14:tracePt t="76407" x="6902450" y="2584450"/>
          <p14:tracePt t="76424" x="6902450" y="2736850"/>
          <p14:tracePt t="76441" x="6902450" y="2997200"/>
          <p14:tracePt t="76457" x="6927850" y="3194050"/>
          <p14:tracePt t="76474" x="6927850" y="3276600"/>
          <p14:tracePt t="76491" x="7054850" y="3517900"/>
          <p14:tracePt t="76507" x="7143750" y="3778250"/>
          <p14:tracePt t="76524" x="7219950" y="3943350"/>
          <p14:tracePt t="76540" x="7270750" y="4006850"/>
          <p14:tracePt t="76557" x="7277100" y="4025900"/>
          <p14:tracePt t="76574" x="7283450" y="4044950"/>
          <p14:tracePt t="76609" x="7296150" y="4057650"/>
          <p14:tracePt t="76634" x="7302500" y="4064000"/>
          <p14:tracePt t="76674" x="7302500" y="4070350"/>
          <p14:tracePt t="76694" x="7302500" y="4083050"/>
          <p14:tracePt t="76698" x="7302500" y="4089400"/>
          <p14:tracePt t="76709" x="7296150" y="4121150"/>
          <p14:tracePt t="76724" x="7258050" y="4178300"/>
          <p14:tracePt t="76740" x="7131050" y="4203700"/>
          <p14:tracePt t="76757" x="7048500" y="4203700"/>
          <p14:tracePt t="76774" x="6648450" y="4127500"/>
          <p14:tracePt t="76790" x="6591300" y="4127500"/>
          <p14:tracePt t="77208" x="6591300" y="4121150"/>
          <p14:tracePt t="77218" x="6578600" y="4076700"/>
          <p14:tracePt t="77244" x="6578600" y="4070350"/>
          <p14:tracePt t="77340" x="6578600" y="4064000"/>
          <p14:tracePt t="77374" x="6578600" y="4057650"/>
          <p14:tracePt t="77390" x="6597650" y="4076700"/>
          <p14:tracePt t="77400" x="6616700" y="4102100"/>
          <p14:tracePt t="77410" x="6635750" y="4121150"/>
          <p14:tracePt t="77423" x="6731000" y="4216400"/>
          <p14:tracePt t="77440" x="6807200" y="4292600"/>
          <p14:tracePt t="77457" x="6845300" y="4343400"/>
          <p14:tracePt t="77473" x="6927850" y="4425950"/>
          <p14:tracePt t="77490" x="7080250" y="4533900"/>
          <p14:tracePt t="77507" x="7232650" y="4629150"/>
          <p14:tracePt t="77523" x="7385050" y="4743450"/>
          <p14:tracePt t="77540" x="7461250" y="4813300"/>
          <p14:tracePt t="77557" x="7727950" y="4953000"/>
          <p14:tracePt t="77573" x="7797800" y="4997450"/>
          <p14:tracePt t="77590" x="7950200" y="5080000"/>
          <p14:tracePt t="77607" x="8089900" y="5137150"/>
          <p14:tracePt t="77623" x="8286750" y="5219700"/>
          <p14:tracePt t="77640" x="8432800" y="5264150"/>
          <p14:tracePt t="77656" x="8496300" y="5283200"/>
          <p14:tracePt t="77673" x="8591550" y="5308600"/>
          <p14:tracePt t="77690" x="8674100" y="5321300"/>
          <p14:tracePt t="77706" x="8807450" y="5365750"/>
          <p14:tracePt t="77723" x="8921750" y="5391150"/>
          <p14:tracePt t="77740" x="8978900" y="5403850"/>
          <p14:tracePt t="77756" x="9112250" y="5435600"/>
          <p14:tracePt t="77774" x="9296400" y="5480050"/>
          <p14:tracePt t="77790" x="9385300" y="5505450"/>
          <p14:tracePt t="77806" x="9461500" y="5530850"/>
          <p14:tracePt t="77824" x="9556750" y="5568950"/>
          <p14:tracePt t="77840" x="9620250" y="5594350"/>
          <p14:tracePt t="77856" x="9677400" y="5619750"/>
          <p14:tracePt t="77873" x="9759950" y="5632450"/>
          <p14:tracePt t="77890" x="9842500" y="5657850"/>
          <p14:tracePt t="77906" x="9969500" y="5689600"/>
          <p14:tracePt t="77924" x="10045700" y="5715000"/>
          <p14:tracePt t="77940" x="10083800" y="5727700"/>
          <p14:tracePt t="77957" x="10140950" y="5753100"/>
          <p14:tracePt t="77973" x="10191750" y="5778500"/>
          <p14:tracePt t="77990" x="10261600" y="5822950"/>
          <p14:tracePt t="78006" x="10287000" y="5835650"/>
          <p14:tracePt t="78023" x="10299700" y="5842000"/>
          <p14:tracePt t="78040" x="10363200" y="5899150"/>
          <p14:tracePt t="78056" x="10375900" y="5924550"/>
          <p14:tracePt t="78073" x="10382250" y="5930900"/>
          <p14:tracePt t="78090" x="10394950" y="5937250"/>
          <p14:tracePt t="78106" x="10401300" y="5943600"/>
          <p14:tracePt t="78123" x="10414000" y="5949950"/>
          <p14:tracePt t="78140" x="10414000" y="5962650"/>
          <p14:tracePt t="78156" x="10433050" y="5981700"/>
          <p14:tracePt t="78173" x="10433050" y="5988050"/>
          <p14:tracePt t="78189" x="10433050" y="5994400"/>
          <p14:tracePt t="78206" x="10433050" y="6013450"/>
          <p14:tracePt t="78223" x="10433050" y="6019800"/>
          <p14:tracePt t="78239" x="10433050" y="6038850"/>
          <p14:tracePt t="78256" x="10433050" y="6070600"/>
          <p14:tracePt t="78273" x="10433050" y="6102350"/>
          <p14:tracePt t="78289" x="10433050" y="6121400"/>
          <p14:tracePt t="78306" x="10433050" y="6127750"/>
          <p14:tracePt t="78323" x="10420350" y="6159500"/>
          <p14:tracePt t="78356" x="10414000" y="6178550"/>
          <p14:tracePt t="78373" x="10394950" y="6191250"/>
          <p14:tracePt t="78389" x="10375900" y="6197600"/>
          <p14:tracePt t="78406" x="10356850" y="6210300"/>
          <p14:tracePt t="78424" x="10318750" y="6210300"/>
          <p14:tracePt t="78439" x="10312400" y="6210300"/>
          <p14:tracePt t="78456" x="10306050" y="6210300"/>
          <p14:tracePt t="78489" x="10299700" y="6216650"/>
          <p14:tracePt t="78506" x="10293350" y="6216650"/>
          <p14:tracePt t="78523" x="10280650" y="6216650"/>
          <p14:tracePt t="78540" x="10236200" y="6223000"/>
          <p14:tracePt t="78556" x="10204450" y="6235700"/>
          <p14:tracePt t="78572" x="10160000" y="6248400"/>
          <p14:tracePt t="78590" x="10140950" y="6267450"/>
          <p14:tracePt t="78672" x="10134600" y="6280150"/>
          <p14:tracePt t="78692" x="10134600" y="6292850"/>
          <p14:tracePt t="78702" x="10134600" y="6305550"/>
          <p14:tracePt t="78726" x="10153650" y="6318250"/>
          <p14:tracePt t="78742" x="10160000" y="6318250"/>
          <p14:tracePt t="78762" x="10166350" y="6324600"/>
          <p14:tracePt t="78767" x="10172700" y="6324600"/>
          <p14:tracePt t="78798" x="10179050" y="6324600"/>
          <p14:tracePt t="78808" x="10185400" y="6324600"/>
          <p14:tracePt t="78823" x="10198100" y="6324600"/>
          <p14:tracePt t="78832" x="10210800" y="6324600"/>
          <p14:tracePt t="78848" x="10223500" y="6318250"/>
          <p14:tracePt t="78858" x="10229850" y="6305550"/>
          <p14:tracePt t="78872" x="10242550" y="6292850"/>
          <p14:tracePt t="78889" x="10248900" y="6280150"/>
          <p14:tracePt t="78908" x="10255250" y="6280150"/>
          <p14:tracePt t="78922" x="10255250" y="6273800"/>
          <p14:tracePt t="78939" x="10255250" y="6267450"/>
          <p14:tracePt t="78956" x="10255250" y="6242050"/>
          <p14:tracePt t="78972" x="10255250" y="6223000"/>
          <p14:tracePt t="78989" x="10255250" y="6203950"/>
          <p14:tracePt t="79006" x="10255250" y="6191250"/>
          <p14:tracePt t="79022" x="10255250" y="6178550"/>
          <p14:tracePt t="79039" x="10242550" y="6146800"/>
          <p14:tracePt t="79056" x="10236200" y="6108700"/>
          <p14:tracePt t="79072" x="10236200" y="6096000"/>
          <p14:tracePt t="79089" x="10236200" y="6051550"/>
          <p14:tracePt t="79105" x="10248900" y="6000750"/>
          <p14:tracePt t="79122" x="10261600" y="5975350"/>
          <p14:tracePt t="79139" x="10299700" y="5956300"/>
          <p14:tracePt t="79155" x="10363200" y="5956300"/>
          <p14:tracePt t="79172" x="10426700" y="5924550"/>
          <p14:tracePt t="79188" x="10439400" y="5911850"/>
          <p14:tracePt t="79205" x="10471150" y="5886450"/>
          <p14:tracePt t="79222" x="10496550" y="5861050"/>
          <p14:tracePt t="79239" x="10541000" y="5842000"/>
          <p14:tracePt t="79256" x="10598150" y="5816600"/>
          <p14:tracePt t="79272" x="10623550" y="5797550"/>
          <p14:tracePt t="79289" x="10674350" y="5778500"/>
          <p14:tracePt t="79306" x="10718800" y="5746750"/>
          <p14:tracePt t="79322" x="10807700" y="5708650"/>
          <p14:tracePt t="79339" x="10826750" y="5689600"/>
          <p14:tracePt t="79355" x="10833100" y="5683250"/>
          <p14:tracePt t="79372" x="10845800" y="5670550"/>
          <p14:tracePt t="79389" x="10852150" y="5664200"/>
          <p14:tracePt t="79405" x="10864850" y="5651500"/>
          <p14:tracePt t="79408" x="10877550" y="5645150"/>
          <p14:tracePt t="79422" x="10890250" y="5619750"/>
          <p14:tracePt t="79439" x="10909300" y="5607050"/>
          <p14:tracePt t="79455" x="10934700" y="5607050"/>
          <p14:tracePt t="79472" x="10953750" y="5594350"/>
          <p14:tracePt t="79488" x="10972800" y="5588000"/>
          <p14:tracePt t="79505" x="11004550" y="5588000"/>
          <p14:tracePt t="79521" x="11049000" y="5588000"/>
          <p14:tracePt t="79538" x="11099800" y="5588000"/>
          <p14:tracePt t="79555" x="11106150" y="5588000"/>
          <p14:tracePt t="79572" x="11137900" y="5588000"/>
          <p14:tracePt t="79588" x="11201400" y="5588000"/>
          <p14:tracePt t="79605" x="11233150" y="5588000"/>
          <p14:tracePt t="79622" x="11271250" y="5594350"/>
          <p14:tracePt t="79638" x="11277600" y="5594350"/>
          <p14:tracePt t="79655" x="11334750" y="5613400"/>
          <p14:tracePt t="79672" x="11347450" y="5613400"/>
          <p14:tracePt t="79688" x="11360150" y="5619750"/>
          <p14:tracePt t="79705" x="11379200" y="5638800"/>
          <p14:tracePt t="79722" x="11423650" y="5657850"/>
          <p14:tracePt t="79738" x="11499850" y="5676900"/>
          <p14:tracePt t="79755" x="11557000" y="5702300"/>
          <p14:tracePt t="79771" x="11633200" y="5740400"/>
          <p14:tracePt t="79788" x="11658600" y="5746750"/>
          <p14:tracePt t="79804" x="11709400" y="5784850"/>
          <p14:tracePt t="79821" x="11753850" y="5803900"/>
          <p14:tracePt t="79838" x="11779250" y="5822950"/>
          <p14:tracePt t="79855" x="11811000" y="5835650"/>
          <p14:tracePt t="79888" x="11823700" y="5848350"/>
          <p14:tracePt t="79917" x="11842750" y="5873750"/>
          <p14:tracePt t="79932" x="11849100" y="5880100"/>
          <p14:tracePt t="79938" x="11855450" y="5886450"/>
          <p14:tracePt t="79955" x="11868150" y="5911850"/>
          <p14:tracePt t="79971" x="11893550" y="5962650"/>
          <p14:tracePt t="79988" x="11912600" y="6000750"/>
          <p14:tracePt t="80005" x="11931650" y="6026150"/>
          <p14:tracePt t="80022" x="11938000" y="6045200"/>
          <p14:tracePt t="80038" x="11938000" y="6051550"/>
          <p14:tracePt t="80071" x="11944350" y="6057900"/>
          <p14:tracePt t="80088" x="11957050" y="6083300"/>
          <p14:tracePt t="80105" x="11957050" y="6102350"/>
          <p14:tracePt t="80121" x="11957050" y="6127750"/>
          <p14:tracePt t="80138" x="11969750" y="6165850"/>
          <p14:tracePt t="80155" x="11969750" y="6172200"/>
          <p14:tracePt t="80171" x="11969750" y="6191250"/>
          <p14:tracePt t="80188" x="11976100" y="6203950"/>
          <p14:tracePt t="80205" x="11976100" y="6223000"/>
          <p14:tracePt t="80245" x="11976100" y="6229350"/>
          <p14:tracePt t="80260" x="11976100" y="6235700"/>
          <p14:tracePt t="80271" x="11976100" y="6242050"/>
          <p14:tracePt t="80288" x="11976100" y="6267450"/>
          <p14:tracePt t="80305" x="11976100" y="6273800"/>
          <p14:tracePt t="80695" x="11976100" y="6280150"/>
          <p14:tracePt t="80719" x="11969750" y="6273800"/>
          <p14:tracePt t="80728" x="11963400" y="6261100"/>
          <p14:tracePt t="80738" x="11957050" y="6254750"/>
          <p14:tracePt t="80754" x="11944350" y="6242050"/>
          <p14:tracePt t="80771" x="11931650" y="6223000"/>
          <p14:tracePt t="80788" x="11899900" y="6197600"/>
          <p14:tracePt t="80804" x="11880850" y="6172200"/>
          <p14:tracePt t="80821" x="11868150" y="6159500"/>
          <p14:tracePt t="80838" x="11842750" y="6115050"/>
          <p14:tracePt t="80854" x="11817350" y="6070600"/>
          <p14:tracePt t="80871" x="11791950" y="6045200"/>
          <p14:tracePt t="80888" x="11779250" y="6013450"/>
          <p14:tracePt t="80904" x="11772900" y="6007100"/>
          <p14:tracePt t="80921" x="11734800" y="5962650"/>
          <p14:tracePt t="80937" x="11703050" y="5937250"/>
          <p14:tracePt t="80954" x="11664950" y="5899150"/>
          <p14:tracePt t="80971" x="11639550" y="5892800"/>
          <p14:tracePt t="80987" x="11620500" y="5873750"/>
          <p14:tracePt t="81004" x="11607800" y="5861050"/>
          <p14:tracePt t="81021" x="11582400" y="5835650"/>
          <p14:tracePt t="81037" x="11550650" y="5803900"/>
          <p14:tracePt t="81054" x="11499850" y="5778500"/>
          <p14:tracePt t="81071" x="11461750" y="5740400"/>
          <p14:tracePt t="81087" x="11430000" y="5721350"/>
          <p14:tracePt t="81104" x="11404600" y="5702300"/>
          <p14:tracePt t="81121" x="11347450" y="5670550"/>
          <p14:tracePt t="81138" x="11277600" y="5638800"/>
          <p14:tracePt t="81154" x="11239500" y="5619750"/>
          <p14:tracePt t="81189" x="11233150" y="5613400"/>
          <p14:tracePt t="81204" x="11226800" y="5613400"/>
          <p14:tracePt t="81224" x="11214100" y="5607050"/>
          <p14:tracePt t="81239" x="11188700" y="5588000"/>
          <p14:tracePt t="81254" x="11176000" y="5581650"/>
          <p14:tracePt t="81271" x="11131550" y="5562600"/>
          <p14:tracePt t="81287" x="11106150" y="5549900"/>
          <p14:tracePt t="81304" x="11087100" y="5543550"/>
          <p14:tracePt t="81321" x="11068050" y="5530850"/>
          <p14:tracePt t="81337" x="11055350" y="5530850"/>
          <p14:tracePt t="81354" x="11017250" y="5524500"/>
          <p14:tracePt t="81370" x="10960100" y="5524500"/>
          <p14:tracePt t="81387" x="10947400" y="5524500"/>
          <p14:tracePt t="81404" x="10890250" y="5524500"/>
          <p14:tracePt t="81420" x="10852150" y="5524500"/>
          <p14:tracePt t="81437" x="10820400" y="5524500"/>
          <p14:tracePt t="81454" x="10795000" y="5524500"/>
          <p14:tracePt t="81470" x="10750550" y="5537200"/>
          <p14:tracePt t="81487" x="10687050" y="5568950"/>
          <p14:tracePt t="81504" x="10655300" y="5588000"/>
          <p14:tracePt t="81520" x="10604500" y="5613400"/>
          <p14:tracePt t="81537" x="10566400" y="5632450"/>
          <p14:tracePt t="81554" x="10528300" y="5670550"/>
          <p14:tracePt t="81570" x="10509250" y="5689600"/>
          <p14:tracePt t="81587" x="10483850" y="5715000"/>
          <p14:tracePt t="81604" x="10483850" y="5721350"/>
          <p14:tracePt t="81620" x="10483850" y="5740400"/>
          <p14:tracePt t="81637" x="10452100" y="5759450"/>
          <p14:tracePt t="81654" x="10439400" y="5772150"/>
          <p14:tracePt t="81670" x="10426700" y="5784850"/>
          <p14:tracePt t="81687" x="10394950" y="5822950"/>
          <p14:tracePt t="81704" x="10394950" y="5835650"/>
          <p14:tracePt t="81720" x="10388600" y="5842000"/>
          <p14:tracePt t="81779" x="10388600" y="5854700"/>
          <p14:tracePt t="81795" x="10388600" y="5861050"/>
          <p14:tracePt t="81905" x="10388600" y="5867400"/>
          <p14:tracePt t="81931" x="10407650" y="5848350"/>
          <p14:tracePt t="81945" x="10420350" y="5835650"/>
          <p14:tracePt t="81955" x="10445750" y="5816600"/>
          <p14:tracePt t="81961" x="10458450" y="5797550"/>
          <p14:tracePt t="81971" x="10483850" y="5778500"/>
          <p14:tracePt t="81987" x="10509250" y="5765800"/>
          <p14:tracePt t="82003" x="10534650" y="5746750"/>
          <p14:tracePt t="82020" x="10534650" y="5740400"/>
          <p14:tracePt t="82077" x="10541000" y="5740400"/>
          <p14:tracePt t="82087" x="10547350" y="5740400"/>
          <p14:tracePt t="82091" x="10560050" y="5740400"/>
          <p14:tracePt t="82103" x="10572750" y="5734050"/>
          <p14:tracePt t="82120" x="10598150" y="5721350"/>
          <p14:tracePt t="82137" x="10629900" y="5708650"/>
          <p14:tracePt t="82153" x="10636250" y="5702300"/>
          <p14:tracePt t="82170" x="10648950" y="5702300"/>
          <p14:tracePt t="82203" x="10655300" y="5702300"/>
          <p14:tracePt t="82220" x="10668000" y="5695950"/>
          <p14:tracePt t="82237" x="10693400" y="5683250"/>
          <p14:tracePt t="82253" x="10706100" y="5683250"/>
          <p14:tracePt t="82270" x="10718800" y="5676900"/>
          <p14:tracePt t="82287" x="10725150" y="5670550"/>
          <p14:tracePt t="82320" x="10744200" y="5664200"/>
          <p14:tracePt t="82419" x="10750550" y="5664200"/>
          <p14:tracePt t="82438" x="10756900" y="5664200"/>
          <p14:tracePt t="83221" x="10763250" y="5670550"/>
          <p14:tracePt t="83227" x="10763250" y="5676900"/>
          <p14:tracePt t="83237" x="10763250" y="5683250"/>
          <p14:tracePt t="83253" x="10763250" y="5715000"/>
          <p14:tracePt t="83269" x="10763250" y="5778500"/>
          <p14:tracePt t="83286" x="10763250" y="5861050"/>
          <p14:tracePt t="83302" x="10763250" y="5911850"/>
          <p14:tracePt t="83319" x="10763250" y="5943600"/>
          <p14:tracePt t="83352" x="10763250" y="5956300"/>
          <p14:tracePt t="83369" x="10763250" y="5975350"/>
          <p14:tracePt t="83559" x="10769600" y="5969000"/>
          <p14:tracePt t="83569" x="10769600" y="5962650"/>
          <p14:tracePt t="83575" x="10775950" y="5956300"/>
          <p14:tracePt t="83586" x="10782300" y="5911850"/>
          <p14:tracePt t="83602" x="10801350" y="5867400"/>
          <p14:tracePt t="83619" x="10826750" y="5803900"/>
          <p14:tracePt t="83636" x="10883900" y="5734050"/>
          <p14:tracePt t="83652" x="10934700" y="5683250"/>
          <p14:tracePt t="83669" x="11029950" y="5651500"/>
          <p14:tracePt t="83686" x="11068050" y="5645150"/>
          <p14:tracePt t="83702" x="11080750" y="5645150"/>
          <p14:tracePt t="83719" x="11118850" y="5645150"/>
          <p14:tracePt t="83735" x="11137900" y="5645150"/>
          <p14:tracePt t="83752" x="11144250" y="5645150"/>
          <p14:tracePt t="83897" x="11144250" y="5638800"/>
          <p14:tracePt t="83907" x="11144250" y="5632450"/>
          <p14:tracePt t="83923" x="11131550" y="5626100"/>
          <p14:tracePt t="83927" x="11125200" y="5619750"/>
          <p14:tracePt t="83937" x="11106150" y="5619750"/>
          <p14:tracePt t="83952" x="11042650" y="5619750"/>
          <p14:tracePt t="83969" x="10960100" y="5613400"/>
          <p14:tracePt t="83985" x="10934700" y="5613400"/>
          <p14:tracePt t="84002" x="10826750" y="5607050"/>
          <p14:tracePt t="84019" x="10807700" y="5600700"/>
          <p14:tracePt t="84035" x="10756900" y="5600700"/>
          <p14:tracePt t="84052" x="10693400" y="5600700"/>
          <p14:tracePt t="84069" x="10566400" y="5600700"/>
          <p14:tracePt t="84085" x="10471150" y="5600700"/>
          <p14:tracePt t="84102" x="10445750" y="5600700"/>
          <p14:tracePt t="84119" x="10426700" y="5600700"/>
          <p14:tracePt t="84169" x="10414000" y="5600700"/>
          <p14:tracePt t="84189" x="10394950" y="5600700"/>
          <p14:tracePt t="84195" x="10388600" y="5600700"/>
          <p14:tracePt t="84205" x="10375900" y="5600700"/>
          <p14:tracePt t="84218" x="10369550" y="5600700"/>
          <p14:tracePt t="84235" x="10356850" y="5607050"/>
          <p14:tracePt t="84252" x="10344150" y="5613400"/>
          <p14:tracePt t="84268" x="10337800" y="5626100"/>
          <p14:tracePt t="84285" x="10306050" y="5664200"/>
          <p14:tracePt t="84302" x="10293350" y="5670550"/>
          <p14:tracePt t="84318" x="10287000" y="5689600"/>
          <p14:tracePt t="84335" x="10280650" y="5715000"/>
          <p14:tracePt t="84352" x="10280650" y="5740400"/>
          <p14:tracePt t="84427" x="10280650" y="5734050"/>
          <p14:tracePt t="84431" x="10287000" y="5721350"/>
          <p14:tracePt t="84437" x="10287000" y="5715000"/>
          <p14:tracePt t="84452" x="10306050" y="5664200"/>
          <p14:tracePt t="84468" x="10337800" y="5613400"/>
          <p14:tracePt t="84485" x="10375900" y="5492750"/>
          <p14:tracePt t="84488" x="10439400" y="5448300"/>
          <p14:tracePt t="84502" x="10445750" y="5441950"/>
          <p14:tracePt t="84518" x="10547350" y="5391150"/>
          <p14:tracePt t="84535" x="10585450" y="5359400"/>
          <p14:tracePt t="84552" x="10591800" y="5346700"/>
          <p14:tracePt t="84568" x="10642600" y="5340350"/>
          <p14:tracePt t="84585" x="10718800" y="5340350"/>
          <p14:tracePt t="84602" x="10788650" y="5340350"/>
          <p14:tracePt t="84619" x="10890250" y="5378450"/>
          <p14:tracePt t="84635" x="11049000" y="5454650"/>
          <p14:tracePt t="84651" x="11131550" y="5486400"/>
          <p14:tracePt t="84668" x="11169650" y="5499100"/>
          <p14:tracePt t="84685" x="11233150" y="5537200"/>
          <p14:tracePt t="84701" x="11258550" y="5575300"/>
          <p14:tracePt t="84718" x="11328400" y="5657850"/>
          <p14:tracePt t="84735" x="11353800" y="5715000"/>
          <p14:tracePt t="84751" x="11360150" y="5734050"/>
          <p14:tracePt t="84768" x="11379200" y="5861050"/>
          <p14:tracePt t="84785" x="11379200" y="5918200"/>
          <p14:tracePt t="84801" x="11398250" y="6019800"/>
          <p14:tracePt t="84818" x="11410950" y="6096000"/>
          <p14:tracePt t="84835" x="11436350" y="6210300"/>
          <p14:tracePt t="84851" x="11499850" y="6305550"/>
          <p14:tracePt t="84868" x="11512550" y="6318250"/>
          <p14:tracePt t="84885" x="11525250" y="6343650"/>
          <p14:tracePt t="85027" x="11531600" y="6350000"/>
          <p14:tracePt t="85093" x="11531600" y="6343650"/>
          <p14:tracePt t="85097" x="11531600" y="6337300"/>
          <p14:tracePt t="85107" x="11531600" y="6330950"/>
          <p14:tracePt t="85118" x="11512550" y="6311900"/>
          <p14:tracePt t="85135" x="11493500" y="6280150"/>
          <p14:tracePt t="85151" x="11480800" y="6273800"/>
          <p14:tracePt t="85169" x="11430000" y="6223000"/>
          <p14:tracePt t="85184" x="11417300" y="6203950"/>
          <p14:tracePt t="85201" x="11341100" y="6172200"/>
          <p14:tracePt t="85218" x="11258550" y="6165850"/>
          <p14:tracePt t="85234" x="11195050" y="6153150"/>
          <p14:tracePt t="85251" x="11093450" y="6153150"/>
          <p14:tracePt t="85268" x="10985500" y="6153150"/>
          <p14:tracePt t="85285" x="10826750" y="6153150"/>
          <p14:tracePt t="85301" x="10642600" y="6153150"/>
          <p14:tracePt t="85318" x="10566400" y="6153150"/>
          <p14:tracePt t="85334" x="10420350" y="6153150"/>
          <p14:tracePt t="85351" x="10242550" y="6153150"/>
          <p14:tracePt t="85368" x="10134600" y="6153150"/>
          <p14:tracePt t="85384" x="10077450" y="6153150"/>
          <p14:tracePt t="85401" x="10052050" y="6153150"/>
          <p14:tracePt t="85455" x="10045700" y="6153150"/>
          <p14:tracePt t="85461" x="10039350" y="6153150"/>
          <p14:tracePt t="85471" x="10033000" y="6153150"/>
          <p14:tracePt t="85484" x="10013950" y="6159500"/>
          <p14:tracePt t="85501" x="9969500" y="6172200"/>
          <p14:tracePt t="85518" x="9950450" y="6172200"/>
          <p14:tracePt t="85534" x="9886950" y="6172200"/>
          <p14:tracePt t="85551" x="9740900" y="6172200"/>
          <p14:tracePt t="85568" x="9620250" y="6172200"/>
          <p14:tracePt t="85584" x="9480550" y="6172200"/>
          <p14:tracePt t="85601" x="9398000" y="6172200"/>
          <p14:tracePt t="85617" x="9099550" y="6172200"/>
          <p14:tracePt t="85634" x="9004300" y="6172200"/>
          <p14:tracePt t="85651" x="8890000" y="6172200"/>
          <p14:tracePt t="85667" x="8813800" y="6172200"/>
          <p14:tracePt t="85684" x="8794750" y="6184900"/>
          <p14:tracePt t="86167" x="8788400" y="6184900"/>
          <p14:tracePt t="86334" x="8782050" y="6184900"/>
          <p14:tracePt t="86353" x="8769350" y="6178550"/>
          <p14:tracePt t="86359" x="8743950" y="6165850"/>
          <p14:tracePt t="86367" x="8737600" y="6159500"/>
          <p14:tracePt t="86384" x="8667750" y="6121400"/>
          <p14:tracePt t="86400" x="8610600" y="6089650"/>
          <p14:tracePt t="86417" x="8578850" y="6076950"/>
          <p14:tracePt t="86434" x="8547100" y="6064250"/>
          <p14:tracePt t="86450" x="8528050" y="6057900"/>
          <p14:tracePt t="86467" x="8521700" y="6057900"/>
          <p14:tracePt t="86483" x="8496300" y="6051550"/>
          <p14:tracePt t="86500" x="8470900" y="6051550"/>
          <p14:tracePt t="86517" x="8439150" y="6038850"/>
          <p14:tracePt t="86533" x="8388350" y="6007100"/>
          <p14:tracePt t="86551" x="8235950" y="5918200"/>
          <p14:tracePt t="86567" x="8178800" y="5880100"/>
          <p14:tracePt t="86583" x="8147050" y="5854700"/>
          <p14:tracePt t="86600" x="8102600" y="5822950"/>
          <p14:tracePt t="86617" x="8096250" y="5810250"/>
          <p14:tracePt t="86960" x="8083550" y="5797550"/>
          <p14:tracePt t="86964" x="8070850" y="5797550"/>
          <p14:tracePt t="86969" x="8051800" y="5784850"/>
          <p14:tracePt t="86983" x="8007350" y="5753100"/>
          <p14:tracePt t="87000" x="7797800" y="5613400"/>
          <p14:tracePt t="87016" x="7626350" y="5486400"/>
          <p14:tracePt t="87033" x="7334250" y="5308600"/>
          <p14:tracePt t="87050" x="7035800" y="5124450"/>
          <p14:tracePt t="87066" x="6959600" y="5067300"/>
          <p14:tracePt t="87083" x="6788150" y="4921250"/>
          <p14:tracePt t="87100" x="6591300" y="4743450"/>
          <p14:tracePt t="87116" x="6108700" y="4273550"/>
          <p14:tracePt t="87133" x="5822950" y="3975100"/>
          <p14:tracePt t="87150" x="5664200" y="3841750"/>
          <p14:tracePt t="87166" x="4997450" y="3187700"/>
          <p14:tracePt t="87183" x="4845050" y="3028950"/>
          <p14:tracePt t="87200" x="4584700" y="2768600"/>
          <p14:tracePt t="87216" x="4368800" y="2546350"/>
          <p14:tracePt t="87233" x="4210050" y="2343150"/>
          <p14:tracePt t="87250" x="4064000" y="2146300"/>
          <p14:tracePt t="87266" x="4000500" y="2044700"/>
          <p14:tracePt t="87283" x="3949700" y="1955800"/>
          <p14:tracePt t="87300" x="3879850" y="1854200"/>
          <p14:tracePt t="87317" x="3733800" y="1689100"/>
          <p14:tracePt t="87333" x="3625850" y="1581150"/>
          <p14:tracePt t="87350" x="3594100" y="1536700"/>
          <p14:tracePt t="87366" x="3517900" y="1466850"/>
          <p14:tracePt t="87383" x="3429000" y="1377950"/>
          <p14:tracePt t="87400" x="3378200" y="1320800"/>
          <p14:tracePt t="87416" x="3314700" y="1263650"/>
          <p14:tracePt t="87433" x="3276600" y="1238250"/>
          <p14:tracePt t="87450" x="3181350" y="1155700"/>
          <p14:tracePt t="87466" x="3168650" y="1143000"/>
          <p14:tracePt t="87483" x="3130550" y="1098550"/>
          <p14:tracePt t="87499" x="3086100" y="1060450"/>
          <p14:tracePt t="87516" x="2952750" y="965200"/>
          <p14:tracePt t="87533" x="2863850" y="914400"/>
          <p14:tracePt t="87549" x="2774950" y="869950"/>
          <p14:tracePt t="87566" x="2647950" y="793750"/>
          <p14:tracePt t="87583" x="2559050" y="749300"/>
          <p14:tracePt t="87599" x="2482850" y="698500"/>
          <p14:tracePt t="87616" x="2425700" y="666750"/>
          <p14:tracePt t="87633" x="2387600" y="628650"/>
          <p14:tracePt t="87649" x="2286000" y="539750"/>
          <p14:tracePt t="87666" x="2228850" y="495300"/>
          <p14:tracePt t="87683" x="2178050" y="476250"/>
          <p14:tracePt t="87699" x="2133600" y="463550"/>
          <p14:tracePt t="87716" x="2076450" y="438150"/>
          <p14:tracePt t="87733" x="2025650" y="419100"/>
          <p14:tracePt t="87749" x="1962150" y="412750"/>
          <p14:tracePt t="87766" x="1885950" y="381000"/>
          <p14:tracePt t="87783" x="1816100" y="349250"/>
          <p14:tracePt t="87799" x="1714500" y="298450"/>
          <p14:tracePt t="87816" x="1682750" y="279400"/>
          <p14:tracePt t="87833" x="1606550" y="241300"/>
          <p14:tracePt t="87849" x="1530350" y="209550"/>
          <p14:tracePt t="87866" x="1460500" y="177800"/>
          <p14:tracePt t="87882" x="1403350" y="127000"/>
          <p14:tracePt t="87899" x="1371600" y="114300"/>
          <p14:tracePt t="87916" x="1365250" y="114300"/>
          <p14:tracePt t="87933" x="1352550" y="101600"/>
          <p14:tracePt t="87949" x="1346200" y="101600"/>
          <p14:tracePt t="87966" x="1320800" y="76200"/>
          <p14:tracePt t="87982" x="1308100" y="69850"/>
          <p14:tracePt t="87999" x="1289050" y="63500"/>
          <p14:tracePt t="88765" x="1282700" y="95250"/>
          <p14:tracePt t="88826" x="1282700" y="101600"/>
          <p14:tracePt t="88836" x="1282700" y="139700"/>
          <p14:tracePt t="88842" x="1282700" y="146050"/>
          <p14:tracePt t="88852" x="1282700" y="184150"/>
          <p14:tracePt t="88865" x="1282700" y="298450"/>
          <p14:tracePt t="88882" x="1295400" y="355600"/>
          <p14:tracePt t="88898" x="1314450" y="393700"/>
          <p14:tracePt t="88915" x="1460500" y="622300"/>
          <p14:tracePt t="88932" x="1530350" y="717550"/>
          <p14:tracePt t="88948" x="1619250" y="819150"/>
          <p14:tracePt t="88965" x="1752600" y="990600"/>
          <p14:tracePt t="88982" x="1816100" y="1162050"/>
          <p14:tracePt t="88998" x="1898650" y="1403350"/>
          <p14:tracePt t="89015" x="1955800" y="1549400"/>
          <p14:tracePt t="89032" x="2038350" y="1822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9"/>
    </mc:Choice>
    <mc:Fallback xmlns="">
      <p:transition spd="slow" advTm="11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2" x="819150" y="5232400"/>
          <p14:tracePt t="4514" x="819150" y="5219700"/>
          <p14:tracePt t="4519" x="819150" y="5187950"/>
          <p14:tracePt t="4524" x="831850" y="5162550"/>
          <p14:tracePt t="4536" x="838200" y="5130800"/>
          <p14:tracePt t="4553" x="895350" y="5022850"/>
          <p14:tracePt t="4570" x="939800" y="4978400"/>
          <p14:tracePt t="4614" x="939800" y="4959350"/>
          <p14:tracePt t="4624" x="946150" y="4927600"/>
          <p14:tracePt t="4636" x="946150" y="4921250"/>
          <p14:tracePt t="4654" x="977900" y="4775200"/>
          <p14:tracePt t="4670" x="1003300" y="4629150"/>
          <p14:tracePt t="4686" x="1009650" y="4470400"/>
          <p14:tracePt t="4704" x="1009650" y="4229100"/>
          <p14:tracePt t="4720" x="1009650" y="4064000"/>
          <p14:tracePt t="4736" x="1009650" y="3949700"/>
          <p14:tracePt t="4753" x="1009650" y="3822700"/>
          <p14:tracePt t="4770" x="1003300" y="3670300"/>
          <p14:tracePt t="4786" x="952500" y="3441700"/>
          <p14:tracePt t="4803" x="857250" y="3194050"/>
          <p14:tracePt t="4820" x="819150" y="3086100"/>
          <p14:tracePt t="4836" x="774700" y="2971800"/>
          <p14:tracePt t="4853" x="755650" y="2876550"/>
          <p14:tracePt t="4869" x="749300" y="2781300"/>
          <p14:tracePt t="4886" x="749300" y="2673350"/>
          <p14:tracePt t="4903" x="749300" y="2628900"/>
          <p14:tracePt t="4919" x="749300" y="2520950"/>
          <p14:tracePt t="4936" x="806450" y="2374900"/>
          <p14:tracePt t="4953" x="825500" y="2235200"/>
          <p14:tracePt t="4970" x="850900" y="2133600"/>
          <p14:tracePt t="4986" x="869950" y="2101850"/>
          <p14:tracePt t="5003" x="869950" y="1847850"/>
          <p14:tracePt t="5019" x="869950" y="1752600"/>
          <p14:tracePt t="5036" x="869950" y="1612900"/>
          <p14:tracePt t="5053" x="869950" y="1485900"/>
          <p14:tracePt t="5069" x="857250" y="1377950"/>
          <p14:tracePt t="5086" x="850900" y="1327150"/>
          <p14:tracePt t="5103" x="838200" y="1276350"/>
          <p14:tracePt t="5119" x="831850" y="1231900"/>
          <p14:tracePt t="5136" x="825500" y="1181100"/>
          <p14:tracePt t="5153" x="825500" y="1123950"/>
          <p14:tracePt t="5170" x="812800" y="1066800"/>
          <p14:tracePt t="5186" x="806450" y="1047750"/>
          <p14:tracePt t="5203" x="774700" y="1003300"/>
          <p14:tracePt t="5220" x="749300" y="946150"/>
          <p14:tracePt t="5236" x="717550" y="895350"/>
          <p14:tracePt t="5253" x="679450" y="844550"/>
          <p14:tracePt t="5270" x="654050" y="812800"/>
          <p14:tracePt t="5286" x="647700" y="800100"/>
          <p14:tracePt t="5303" x="628650" y="781050"/>
          <p14:tracePt t="5319" x="615950" y="768350"/>
          <p14:tracePt t="5336" x="596900" y="749300"/>
          <p14:tracePt t="5353" x="565150" y="717550"/>
          <p14:tracePt t="5369" x="552450" y="692150"/>
          <p14:tracePt t="5385" x="546100" y="673100"/>
          <p14:tracePt t="5402" x="533400" y="647700"/>
          <p14:tracePt t="5419" x="508000" y="615950"/>
          <p14:tracePt t="5436" x="482600" y="584200"/>
          <p14:tracePt t="5452" x="476250" y="577850"/>
          <p14:tracePt t="5764" x="476250" y="571500"/>
          <p14:tracePt t="5770" x="482600" y="571500"/>
          <p14:tracePt t="5775" x="495300" y="565150"/>
          <p14:tracePt t="5786" x="527050" y="565150"/>
          <p14:tracePt t="5802" x="558800" y="558800"/>
          <p14:tracePt t="5819" x="635000" y="558800"/>
          <p14:tracePt t="5836" x="768350" y="577850"/>
          <p14:tracePt t="5852" x="984250" y="628650"/>
          <p14:tracePt t="5869" x="1117600" y="654050"/>
          <p14:tracePt t="5885" x="1206500" y="666750"/>
          <p14:tracePt t="5902" x="1289050" y="679450"/>
          <p14:tracePt t="5919" x="1346200" y="679450"/>
          <p14:tracePt t="5935" x="1384300" y="679450"/>
          <p14:tracePt t="5952" x="1397000" y="679450"/>
          <p14:tracePt t="5969" x="1409700" y="679450"/>
          <p14:tracePt t="5986" x="1428750" y="666750"/>
          <p14:tracePt t="6002" x="1428750" y="654050"/>
          <p14:tracePt t="6019" x="1435100" y="647700"/>
          <p14:tracePt t="6067" x="1441450" y="647700"/>
          <p14:tracePt t="6082" x="1447800" y="641350"/>
          <p14:tracePt t="6098" x="1447800" y="635000"/>
          <p14:tracePt t="6112" x="1454150" y="628650"/>
          <p14:tracePt t="6122" x="1460500" y="628650"/>
          <p14:tracePt t="6135" x="1473200" y="622300"/>
          <p14:tracePt t="6152" x="1485900" y="609600"/>
          <p14:tracePt t="6169" x="1485900" y="603250"/>
          <p14:tracePt t="6208" x="1485900" y="596900"/>
          <p14:tracePt t="7262" x="1485900" y="590550"/>
          <p14:tracePt t="7269" x="1492250" y="590550"/>
          <p14:tracePt t="7279" x="1504950" y="590550"/>
          <p14:tracePt t="7293" x="1536700" y="590550"/>
          <p14:tracePt t="7309" x="1568450" y="590550"/>
          <p14:tracePt t="7318" x="1574800" y="590550"/>
          <p14:tracePt t="7334" x="1600200" y="590550"/>
          <p14:tracePt t="7351" x="1638300" y="590550"/>
          <p14:tracePt t="7368" x="1676400" y="596900"/>
          <p14:tracePt t="7384" x="1746250" y="609600"/>
          <p14:tracePt t="7401" x="1841500" y="622300"/>
          <p14:tracePt t="7418" x="1955800" y="628650"/>
          <p14:tracePt t="7434" x="2038350" y="647700"/>
          <p14:tracePt t="7451" x="2063750" y="654050"/>
          <p14:tracePt t="7468" x="2203450" y="692150"/>
          <p14:tracePt t="7484" x="2260600" y="711200"/>
          <p14:tracePt t="7501" x="2298700" y="717550"/>
          <p14:tracePt t="7518" x="2330450" y="717550"/>
          <p14:tracePt t="7534" x="2387600" y="736600"/>
          <p14:tracePt t="7551" x="2438400" y="736600"/>
          <p14:tracePt t="7554" x="2444750" y="736600"/>
          <p14:tracePt t="7568" x="2482850" y="742950"/>
          <p14:tracePt t="7584" x="2540000" y="742950"/>
          <p14:tracePt t="7601" x="2590800" y="742950"/>
          <p14:tracePt t="7617" x="2654300" y="755650"/>
          <p14:tracePt t="7634" x="2717800" y="768350"/>
          <p14:tracePt t="7651" x="2724150" y="768350"/>
          <p14:tracePt t="7668" x="2749550" y="781050"/>
          <p14:tracePt t="7684" x="2781300" y="781050"/>
          <p14:tracePt t="7701" x="2857500" y="781050"/>
          <p14:tracePt t="7718" x="2940050" y="806450"/>
          <p14:tracePt t="7734" x="2984500" y="806450"/>
          <p14:tracePt t="7751" x="3092450" y="806450"/>
          <p14:tracePt t="7767" x="3225800" y="812800"/>
          <p14:tracePt t="7784" x="3327400" y="812800"/>
          <p14:tracePt t="7801" x="3422650" y="812800"/>
          <p14:tracePt t="7817" x="3543300" y="812800"/>
          <p14:tracePt t="7834" x="3651250" y="812800"/>
          <p14:tracePt t="7851" x="3727450" y="812800"/>
          <p14:tracePt t="7867" x="3835400" y="812800"/>
          <p14:tracePt t="7884" x="3956050" y="800100"/>
          <p14:tracePt t="7901" x="4140200" y="755650"/>
          <p14:tracePt t="7917" x="4292600" y="704850"/>
          <p14:tracePt t="7934" x="4394200" y="673100"/>
          <p14:tracePt t="7950" x="4552950" y="628650"/>
          <p14:tracePt t="7967" x="4679950" y="590550"/>
          <p14:tracePt t="7984" x="4781550" y="552450"/>
          <p14:tracePt t="8000" x="4813300" y="533400"/>
          <p14:tracePt t="8017" x="4819650" y="520700"/>
          <p14:tracePt t="8034" x="4832350" y="501650"/>
          <p14:tracePt t="8050" x="4857750" y="476250"/>
          <p14:tracePt t="8067" x="4864100" y="457200"/>
          <p14:tracePt t="8084" x="4864100" y="425450"/>
          <p14:tracePt t="8100" x="4864100" y="406400"/>
          <p14:tracePt t="8117" x="4864100" y="374650"/>
          <p14:tracePt t="8134" x="4857750" y="336550"/>
          <p14:tracePt t="8151" x="4787900" y="273050"/>
          <p14:tracePt t="8167" x="4692650" y="215900"/>
          <p14:tracePt t="8184" x="4565650" y="171450"/>
          <p14:tracePt t="8200" x="4470400" y="152400"/>
          <p14:tracePt t="8217" x="4432300" y="146050"/>
          <p14:tracePt t="8234" x="4298950" y="114300"/>
          <p14:tracePt t="8250" x="4146550" y="88900"/>
          <p14:tracePt t="8267" x="4025900" y="69850"/>
          <p14:tracePt t="8284" x="3943350" y="44450"/>
          <p14:tracePt t="8300" x="3898900" y="38100"/>
          <p14:tracePt t="8317" x="3746500" y="38100"/>
          <p14:tracePt t="8334" x="3676650" y="38100"/>
          <p14:tracePt t="8351" x="3556000" y="38100"/>
          <p14:tracePt t="8367" x="3416300" y="25400"/>
          <p14:tracePt t="8384" x="3244850" y="0"/>
          <p14:tracePt t="8400" x="3136900" y="0"/>
          <p14:tracePt t="8417" x="3048000" y="0"/>
          <p14:tracePt t="8434" x="2965450" y="0"/>
          <p14:tracePt t="8450" x="2901950" y="0"/>
          <p14:tracePt t="8467" x="2851150" y="0"/>
          <p14:tracePt t="8484" x="2787650" y="0"/>
          <p14:tracePt t="8500" x="2768600" y="0"/>
          <p14:tracePt t="8517" x="2730500" y="0"/>
          <p14:tracePt t="8534" x="2679700" y="12700"/>
          <p14:tracePt t="8550" x="2590800" y="38100"/>
          <p14:tracePt t="8567" x="2533650" y="50800"/>
          <p14:tracePt t="8584" x="2501900" y="50800"/>
          <p14:tracePt t="8600" x="2368550" y="76200"/>
          <p14:tracePt t="8617" x="2324100" y="76200"/>
          <p14:tracePt t="8633" x="2241550" y="88900"/>
          <p14:tracePt t="8650" x="2184400" y="95250"/>
          <p14:tracePt t="8667" x="2089150" y="101600"/>
          <p14:tracePt t="8684" x="2025650" y="114300"/>
          <p14:tracePt t="8700" x="2006600" y="120650"/>
          <p14:tracePt t="8717" x="1955800" y="146050"/>
          <p14:tracePt t="8734" x="1924050" y="152400"/>
          <p14:tracePt t="8750" x="1905000" y="158750"/>
          <p14:tracePt t="8767" x="1885950" y="171450"/>
          <p14:tracePt t="8783" x="1879600" y="171450"/>
          <p14:tracePt t="8800" x="1860550" y="184150"/>
          <p14:tracePt t="8817" x="1835150" y="215900"/>
          <p14:tracePt t="8833" x="1816100" y="234950"/>
          <p14:tracePt t="8850" x="1803400" y="273050"/>
          <p14:tracePt t="8867" x="1778000" y="304800"/>
          <p14:tracePt t="8884" x="1765300" y="349250"/>
          <p14:tracePt t="8900" x="1746250" y="355600"/>
          <p14:tracePt t="8917" x="1733550" y="381000"/>
          <p14:tracePt t="8933" x="1727200" y="400050"/>
          <p14:tracePt t="8950" x="1720850" y="431800"/>
          <p14:tracePt t="8967" x="1714500" y="463550"/>
          <p14:tracePt t="8983" x="1714500" y="476250"/>
          <p14:tracePt t="9000" x="1708150" y="488950"/>
          <p14:tracePt t="9199" x="1708150" y="495300"/>
          <p14:tracePt t="9225" x="1708150" y="501650"/>
          <p14:tracePt t="9305" x="1708150" y="508000"/>
          <p14:tracePt t="9311" x="1708150" y="514350"/>
          <p14:tracePt t="9317" x="1708150" y="533400"/>
          <p14:tracePt t="9333" x="1708150" y="603250"/>
          <p14:tracePt t="9350" x="1701800" y="615950"/>
          <p14:tracePt t="9366" x="1695450" y="628650"/>
          <p14:tracePt t="9383" x="1695450" y="635000"/>
          <p14:tracePt t="9400" x="1708150" y="654050"/>
          <p14:tracePt t="9416" x="1714500" y="666750"/>
          <p14:tracePt t="9450" x="1708150" y="666750"/>
          <p14:tracePt t="9466" x="1701800" y="666750"/>
          <p14:tracePt t="9513" x="1695450" y="673100"/>
          <p14:tracePt t="9523" x="1695450" y="679450"/>
          <p14:tracePt t="9527" x="1689100" y="692150"/>
          <p14:tracePt t="9533" x="1689100" y="698500"/>
          <p14:tracePt t="9562" x="1682750" y="698500"/>
          <p14:tracePt t="9568" x="1670050" y="698500"/>
          <p14:tracePt t="9592" x="1651000" y="698500"/>
          <p14:tracePt t="9599" x="1644650" y="698500"/>
          <p14:tracePt t="9616" x="1625600" y="698500"/>
          <p14:tracePt t="9633" x="1593850" y="704850"/>
          <p14:tracePt t="9649" x="1562100" y="711200"/>
          <p14:tracePt t="9666" x="1549400" y="717550"/>
          <p14:tracePt t="9683" x="1530350" y="736600"/>
          <p14:tracePt t="9699" x="1492250" y="755650"/>
          <p14:tracePt t="9716" x="1454150" y="781050"/>
          <p14:tracePt t="9733" x="1409700" y="793750"/>
          <p14:tracePt t="9749" x="1384300" y="800100"/>
          <p14:tracePt t="9766" x="1352550" y="800100"/>
          <p14:tracePt t="9783" x="1333500" y="806450"/>
          <p14:tracePt t="9799" x="1320800" y="812800"/>
          <p14:tracePt t="9816" x="1314450" y="812800"/>
          <p14:tracePt t="9833" x="1301750" y="819150"/>
          <p14:tracePt t="9849" x="1282700" y="819150"/>
          <p14:tracePt t="9866" x="1250950" y="825500"/>
          <p14:tracePt t="9883" x="1225550" y="825500"/>
          <p14:tracePt t="9899" x="1168400" y="825500"/>
          <p14:tracePt t="9916" x="1092200" y="812800"/>
          <p14:tracePt t="9933" x="1066800" y="806450"/>
          <p14:tracePt t="9949" x="1047750" y="806450"/>
          <p14:tracePt t="9967" x="1028700" y="806450"/>
          <p14:tracePt t="9983" x="1016000" y="806450"/>
          <p14:tracePt t="9999" x="990600" y="793750"/>
          <p14:tracePt t="10017" x="965200" y="787400"/>
          <p14:tracePt t="10033" x="958850" y="787400"/>
          <p14:tracePt t="10049" x="933450" y="781050"/>
          <p14:tracePt t="10955" x="920750" y="781050"/>
          <p14:tracePt t="10985" x="927100" y="787400"/>
          <p14:tracePt t="10995" x="939800" y="793750"/>
          <p14:tracePt t="11011" x="958850" y="806450"/>
          <p14:tracePt t="11021" x="977900" y="812800"/>
          <p14:tracePt t="11032" x="990600" y="825500"/>
          <p14:tracePt t="11048" x="1016000" y="844550"/>
          <p14:tracePt t="11065" x="1022350" y="857250"/>
          <p14:tracePt t="11082" x="1028700" y="857250"/>
          <p14:tracePt t="11098" x="1041400" y="869950"/>
          <p14:tracePt t="11117" x="1041400" y="876300"/>
          <p14:tracePt t="11132" x="1041400" y="889000"/>
          <p14:tracePt t="11161" x="1041400" y="901700"/>
          <p14:tracePt t="11178" x="1041400" y="908050"/>
          <p14:tracePt t="11183" x="1041400" y="914400"/>
          <p14:tracePt t="11198" x="1041400" y="933450"/>
          <p14:tracePt t="11215" x="1041400" y="946150"/>
          <p14:tracePt t="11232" x="1041400" y="971550"/>
          <p14:tracePt t="11248" x="1035050" y="1003300"/>
          <p14:tracePt t="11265" x="1028700" y="1035050"/>
          <p14:tracePt t="11282" x="1016000" y="1047750"/>
          <p14:tracePt t="11988" x="1016000" y="1054100"/>
          <p14:tracePt t="12014" x="1016000" y="1060450"/>
          <p14:tracePt t="12018" x="1016000" y="1066800"/>
          <p14:tracePt t="12030" x="1016000" y="1073150"/>
          <p14:tracePt t="12047" x="1016000" y="1104900"/>
          <p14:tracePt t="12064" x="1003300" y="1200150"/>
          <p14:tracePt t="12080" x="996950" y="1212850"/>
          <p14:tracePt t="12098" x="984250" y="1314450"/>
          <p14:tracePt t="12115" x="984250" y="1371600"/>
          <p14:tracePt t="12131" x="984250" y="1409700"/>
          <p14:tracePt t="12148" x="984250" y="1422400"/>
          <p14:tracePt t="12164" x="984250" y="1435100"/>
          <p14:tracePt t="12181" x="984250" y="1441450"/>
          <p14:tracePt t="12201" x="984250" y="1454150"/>
          <p14:tracePt t="12214" x="977900" y="1454150"/>
          <p14:tracePt t="12231" x="920750" y="1466850"/>
          <p14:tracePt t="12247" x="857250" y="1511300"/>
          <p14:tracePt t="12264" x="838200" y="1524000"/>
          <p14:tracePt t="12280" x="831850" y="1549400"/>
          <p14:tracePt t="12297" x="831850" y="1568450"/>
          <p14:tracePt t="12330" x="831850" y="1574800"/>
          <p14:tracePt t="12347" x="831850" y="1581150"/>
          <p14:tracePt t="12364" x="831850" y="1587500"/>
          <p14:tracePt t="12380" x="838200" y="1587500"/>
          <p14:tracePt t="12601" x="838200" y="1581150"/>
          <p14:tracePt t="12621" x="831850" y="1562100"/>
          <p14:tracePt t="12633" x="825500" y="1549400"/>
          <p14:tracePt t="12641" x="825500" y="1543050"/>
          <p14:tracePt t="12647" x="812800" y="1524000"/>
          <p14:tracePt t="12746" x="806450" y="1511300"/>
          <p14:tracePt t="12772" x="800100" y="1498600"/>
          <p14:tracePt t="12778" x="793750" y="1498600"/>
          <p14:tracePt t="13317" x="787400" y="1492250"/>
          <p14:tracePt t="15614" x="787400" y="1485900"/>
          <p14:tracePt t="16562" x="781050" y="1479550"/>
          <p14:tracePt t="16566" x="774700" y="1460500"/>
          <p14:tracePt t="16619" x="768350" y="1460500"/>
          <p14:tracePt t="16622" x="755650" y="1460500"/>
          <p14:tracePt t="16642" x="742950" y="1454150"/>
          <p14:tracePt t="16648" x="730250" y="1454150"/>
          <p14:tracePt t="16661" x="717550" y="1447800"/>
          <p14:tracePt t="16678" x="704850" y="1447800"/>
          <p14:tracePt t="16694" x="698500" y="1441450"/>
          <p14:tracePt t="16711" x="685800" y="1435100"/>
          <p14:tracePt t="16744" x="666750" y="1435100"/>
          <p14:tracePt t="16761" x="660400" y="1435100"/>
          <p14:tracePt t="16778" x="635000" y="1435100"/>
          <p14:tracePt t="16794" x="622300" y="1435100"/>
          <p14:tracePt t="16811" x="596900" y="1441450"/>
          <p14:tracePt t="16828" x="571500" y="1447800"/>
          <p14:tracePt t="16844" x="527050" y="1454150"/>
          <p14:tracePt t="16861" x="520700" y="1454150"/>
          <p14:tracePt t="16924" x="508000" y="1460500"/>
          <p14:tracePt t="16936" x="501650" y="1460500"/>
          <p14:tracePt t="16946" x="501650" y="1466850"/>
          <p14:tracePt t="16956" x="495300" y="1473200"/>
          <p14:tracePt t="16966" x="488950" y="1479550"/>
          <p14:tracePt t="16978" x="482600" y="1479550"/>
          <p14:tracePt t="16994" x="469900" y="1485900"/>
          <p14:tracePt t="17011" x="450850" y="1504950"/>
          <p14:tracePt t="17027" x="438150" y="1517650"/>
          <p14:tracePt t="17044" x="425450" y="1524000"/>
          <p14:tracePt t="17061" x="374650" y="1562100"/>
          <p14:tracePt t="17077" x="355600" y="1581150"/>
          <p14:tracePt t="17094" x="349250" y="1587500"/>
          <p14:tracePt t="17111" x="336550" y="1593850"/>
          <p14:tracePt t="17127" x="330200" y="1612900"/>
          <p14:tracePt t="17144" x="317500" y="1619250"/>
          <p14:tracePt t="17161" x="317500" y="1625600"/>
          <p14:tracePt t="17177" x="311150" y="1631950"/>
          <p14:tracePt t="17194" x="298450" y="1651000"/>
          <p14:tracePt t="17211" x="292100" y="1657350"/>
          <p14:tracePt t="17227" x="279400" y="1670050"/>
          <p14:tracePt t="17244" x="266700" y="1695450"/>
          <p14:tracePt t="17277" x="260350" y="1708150"/>
          <p14:tracePt t="17294" x="254000" y="1727200"/>
          <p14:tracePt t="17311" x="254000" y="1739900"/>
          <p14:tracePt t="17327" x="254000" y="1746250"/>
          <p14:tracePt t="17344" x="254000" y="1758950"/>
          <p14:tracePt t="17361" x="254000" y="1765300"/>
          <p14:tracePt t="17377" x="254000" y="1790700"/>
          <p14:tracePt t="17394" x="260350" y="1803400"/>
          <p14:tracePt t="17411" x="273050" y="1835150"/>
          <p14:tracePt t="17427" x="273050" y="1841500"/>
          <p14:tracePt t="17461" x="298450" y="1860550"/>
          <p14:tracePt t="17477" x="304800" y="1885950"/>
          <p14:tracePt t="17494" x="311150" y="1892300"/>
          <p14:tracePt t="17527" x="323850" y="1905000"/>
          <p14:tracePt t="17544" x="330200" y="1911350"/>
          <p14:tracePt t="17560" x="342900" y="1930400"/>
          <p14:tracePt t="17577" x="355600" y="1943100"/>
          <p14:tracePt t="17594" x="368300" y="1955800"/>
          <p14:tracePt t="17611" x="381000" y="1968500"/>
          <p14:tracePt t="17628" x="400050" y="1981200"/>
          <p14:tracePt t="17644" x="400050" y="1987550"/>
          <p14:tracePt t="17660" x="419100" y="2000250"/>
          <p14:tracePt t="17677" x="431800" y="2006600"/>
          <p14:tracePt t="17694" x="463550" y="2025650"/>
          <p14:tracePt t="17710" x="501650" y="2038350"/>
          <p14:tracePt t="17728" x="539750" y="2051050"/>
          <p14:tracePt t="17744" x="565150" y="2063750"/>
          <p14:tracePt t="17760" x="603250" y="2089150"/>
          <p14:tracePt t="17778" x="622300" y="2095500"/>
          <p14:tracePt t="17794" x="654050" y="2101850"/>
          <p14:tracePt t="17810" x="685800" y="2108200"/>
          <p14:tracePt t="17828" x="730250" y="2120900"/>
          <p14:tracePt t="17844" x="762000" y="2127250"/>
          <p14:tracePt t="17860" x="825500" y="2146300"/>
          <p14:tracePt t="17877" x="876300" y="2152650"/>
          <p14:tracePt t="17894" x="958850" y="2152650"/>
          <p14:tracePt t="17910" x="1022350" y="2152650"/>
          <p14:tracePt t="17927" x="1073150" y="2152650"/>
          <p14:tracePt t="17944" x="1130300" y="2152650"/>
          <p14:tracePt t="17960" x="1193800" y="2152650"/>
          <p14:tracePt t="17977" x="1263650" y="2152650"/>
          <p14:tracePt t="17993" x="1371600" y="2152650"/>
          <p14:tracePt t="18010" x="1460500" y="2152650"/>
          <p14:tracePt t="18027" x="1492250" y="2152650"/>
          <p14:tracePt t="18044" x="1568450" y="2152650"/>
          <p14:tracePt t="18060" x="1657350" y="2152650"/>
          <p14:tracePt t="18077" x="1708150" y="2152650"/>
          <p14:tracePt t="18093" x="1752600" y="2152650"/>
          <p14:tracePt t="18110" x="1784350" y="2152650"/>
          <p14:tracePt t="18127" x="1835150" y="2152650"/>
          <p14:tracePt t="18143" x="1873250" y="2146300"/>
          <p14:tracePt t="18160" x="1924050" y="2133600"/>
          <p14:tracePt t="18177" x="1968500" y="2127250"/>
          <p14:tracePt t="18193" x="2019300" y="2120900"/>
          <p14:tracePt t="18210" x="2070100" y="2120900"/>
          <p14:tracePt t="18227" x="2146300" y="2114550"/>
          <p14:tracePt t="18243" x="2216150" y="2114550"/>
          <p14:tracePt t="18260" x="2273300" y="2108200"/>
          <p14:tracePt t="18277" x="2355850" y="2108200"/>
          <p14:tracePt t="18293" x="2444750" y="2108200"/>
          <p14:tracePt t="18310" x="2482850" y="2108200"/>
          <p14:tracePt t="18327" x="2552700" y="2108200"/>
          <p14:tracePt t="18343" x="2628900" y="2101850"/>
          <p14:tracePt t="18360" x="2654300" y="2095500"/>
          <p14:tracePt t="18377" x="2667000" y="2089150"/>
          <p14:tracePt t="18394" x="2679700" y="2089150"/>
          <p14:tracePt t="18435" x="2686050" y="2082800"/>
          <p14:tracePt t="18454" x="2692400" y="2082800"/>
          <p14:tracePt t="18464" x="2698750" y="2082800"/>
          <p14:tracePt t="18476" x="2711450" y="2076450"/>
          <p14:tracePt t="18493" x="2724150" y="2076450"/>
          <p14:tracePt t="18509" x="2755900" y="2076450"/>
          <p14:tracePt t="18526" x="2794000" y="2076450"/>
          <p14:tracePt t="18543" x="2825750" y="2070100"/>
          <p14:tracePt t="18560" x="2889250" y="2057400"/>
          <p14:tracePt t="18577" x="2921000" y="2051050"/>
          <p14:tracePt t="18593" x="2933700" y="2044700"/>
          <p14:tracePt t="18610" x="2952750" y="2044700"/>
          <p14:tracePt t="18626" x="2959100" y="2032000"/>
          <p14:tracePt t="18662" x="2959100" y="2025650"/>
          <p14:tracePt t="18682" x="2965450" y="2019300"/>
          <p14:tracePt t="18696" x="2971800" y="2019300"/>
          <p14:tracePt t="18710" x="2971800" y="2012950"/>
          <p14:tracePt t="18726" x="2990850" y="2012950"/>
          <p14:tracePt t="18743" x="2997200" y="2000250"/>
          <p14:tracePt t="18760" x="3028950" y="1968500"/>
          <p14:tracePt t="18776" x="3054350" y="1949450"/>
          <p14:tracePt t="18793" x="3073400" y="1936750"/>
          <p14:tracePt t="18810" x="3098800" y="1917700"/>
          <p14:tracePt t="18826" x="3124200" y="1911350"/>
          <p14:tracePt t="18843" x="3143250" y="1885950"/>
          <p14:tracePt t="18860" x="3149600" y="1879600"/>
          <p14:tracePt t="18876" x="3155950" y="1873250"/>
          <p14:tracePt t="18893" x="3162300" y="1873250"/>
          <p14:tracePt t="18909" x="3168650" y="1847850"/>
          <p14:tracePt t="18926" x="3181350" y="1816100"/>
          <p14:tracePt t="18943" x="3181350" y="1771650"/>
          <p14:tracePt t="18959" x="3181350" y="1720850"/>
          <p14:tracePt t="18976" x="3181350" y="1708150"/>
          <p14:tracePt t="18993" x="3181350" y="1689100"/>
          <p14:tracePt t="19009" x="3168650" y="1657350"/>
          <p14:tracePt t="19043" x="3149600" y="1619250"/>
          <p14:tracePt t="19060" x="3143250" y="1612900"/>
          <p14:tracePt t="19076" x="3136900" y="1606550"/>
          <p14:tracePt t="19093" x="3111500" y="1587500"/>
          <p14:tracePt t="19110" x="3098800" y="1574800"/>
          <p14:tracePt t="19126" x="3079750" y="1562100"/>
          <p14:tracePt t="19143" x="3054350" y="1562100"/>
          <p14:tracePt t="19160" x="2978150" y="1524000"/>
          <p14:tracePt t="19176" x="2946400" y="1524000"/>
          <p14:tracePt t="19193" x="2876550" y="1511300"/>
          <p14:tracePt t="19209" x="2838450" y="1511300"/>
          <p14:tracePt t="19226" x="2749550" y="1504950"/>
          <p14:tracePt t="19243" x="2641600" y="1498600"/>
          <p14:tracePt t="19259" x="2584450" y="1485900"/>
          <p14:tracePt t="19276" x="2463800" y="1466850"/>
          <p14:tracePt t="19292" x="2374900" y="1460500"/>
          <p14:tracePt t="19309" x="2279650" y="1435100"/>
          <p14:tracePt t="19326" x="2127250" y="1435100"/>
          <p14:tracePt t="19342" x="2019300" y="1416050"/>
          <p14:tracePt t="19359" x="1987550" y="1416050"/>
          <p14:tracePt t="19376" x="1860550" y="1409700"/>
          <p14:tracePt t="19392" x="1720850" y="1397000"/>
          <p14:tracePt t="19409" x="1619250" y="1384300"/>
          <p14:tracePt t="19426" x="1543050" y="1371600"/>
          <p14:tracePt t="19442" x="1466850" y="1358900"/>
          <p14:tracePt t="19459" x="1428750" y="1352550"/>
          <p14:tracePt t="19476" x="1384300" y="1346200"/>
          <p14:tracePt t="19492" x="1358900" y="1339850"/>
          <p14:tracePt t="19509" x="1314450" y="1339850"/>
          <p14:tracePt t="19526" x="1263650" y="1339850"/>
          <p14:tracePt t="19542" x="1231900" y="1339850"/>
          <p14:tracePt t="19559" x="1181100" y="1339850"/>
          <p14:tracePt t="19576" x="1136650" y="1339850"/>
          <p14:tracePt t="19592" x="1111250" y="1339850"/>
          <p14:tracePt t="19610" x="1066800" y="1346200"/>
          <p14:tracePt t="19626" x="1028700" y="1358900"/>
          <p14:tracePt t="19642" x="1016000" y="1365250"/>
          <p14:tracePt t="19660" x="971550" y="1384300"/>
          <p14:tracePt t="19676" x="933450" y="1403350"/>
          <p14:tracePt t="19692" x="882650" y="1409700"/>
          <p14:tracePt t="19709" x="850900" y="1416050"/>
          <p14:tracePt t="19726" x="844550" y="1416050"/>
          <p14:tracePt t="19742" x="781050" y="1422400"/>
          <p14:tracePt t="19759" x="749300" y="1422400"/>
          <p14:tracePt t="19776" x="711200" y="1435100"/>
          <p14:tracePt t="19792" x="685800" y="1454150"/>
          <p14:tracePt t="19809" x="647700" y="1473200"/>
          <p14:tracePt t="19826" x="635000" y="1485900"/>
          <p14:tracePt t="19842" x="615950" y="1504950"/>
          <p14:tracePt t="19859" x="596900" y="1517650"/>
          <p14:tracePt t="19876" x="584200" y="1536700"/>
          <p14:tracePt t="19892" x="577850" y="1543050"/>
          <p14:tracePt t="19909" x="571500" y="1549400"/>
          <p14:tracePt t="19925" x="571500" y="1555750"/>
          <p14:tracePt t="19942" x="558800" y="1574800"/>
          <p14:tracePt t="19959" x="533400" y="1612900"/>
          <p14:tracePt t="19975" x="520700" y="1625600"/>
          <p14:tracePt t="19992" x="508000" y="1651000"/>
          <p14:tracePt t="20009" x="501650" y="1670050"/>
          <p14:tracePt t="20025" x="501650" y="1689100"/>
          <p14:tracePt t="20042" x="488950" y="1695450"/>
          <p14:tracePt t="20059" x="488950" y="1714500"/>
          <p14:tracePt t="20075" x="488950" y="1752600"/>
          <p14:tracePt t="20109" x="488950" y="1771650"/>
          <p14:tracePt t="20125" x="488950" y="1778000"/>
          <p14:tracePt t="20142" x="488950" y="1841500"/>
          <p14:tracePt t="20159" x="488950" y="1854200"/>
          <p14:tracePt t="20175" x="508000" y="1885950"/>
          <p14:tracePt t="20192" x="527050" y="1905000"/>
          <p14:tracePt t="20209" x="539750" y="1911350"/>
          <p14:tracePt t="20225" x="571500" y="1955800"/>
          <p14:tracePt t="20242" x="603250" y="1993900"/>
          <p14:tracePt t="20258" x="635000" y="2012950"/>
          <p14:tracePt t="20275" x="679450" y="2038350"/>
          <p14:tracePt t="20292" x="736600" y="2076450"/>
          <p14:tracePt t="20308" x="755650" y="2076450"/>
          <p14:tracePt t="20325" x="781050" y="2095500"/>
          <p14:tracePt t="20342" x="800100" y="2095500"/>
          <p14:tracePt t="20358" x="831850" y="2095500"/>
          <p14:tracePt t="20375" x="857250" y="2101850"/>
          <p14:tracePt t="20392" x="869950" y="2101850"/>
          <p14:tracePt t="20408" x="901700" y="2101850"/>
          <p14:tracePt t="20425" x="946150" y="2101850"/>
          <p14:tracePt t="20442" x="965200" y="2101850"/>
          <p14:tracePt t="20458" x="1035050" y="2101850"/>
          <p14:tracePt t="20475" x="1060450" y="2101850"/>
          <p14:tracePt t="20492" x="1085850" y="2101850"/>
          <p14:tracePt t="20508" x="1149350" y="2101850"/>
          <p14:tracePt t="20525" x="1168400" y="2101850"/>
          <p14:tracePt t="20542" x="1200150" y="2101850"/>
          <p14:tracePt t="20558" x="1225550" y="2101850"/>
          <p14:tracePt t="20575" x="1238250" y="2101850"/>
          <p14:tracePt t="20592" x="1250950" y="2095500"/>
          <p14:tracePt t="20608" x="1257300" y="2089150"/>
          <p14:tracePt t="20847" x="1263650" y="2089150"/>
          <p14:tracePt t="20983" x="1270000" y="2082800"/>
          <p14:tracePt t="20997" x="1276350" y="2076450"/>
          <p14:tracePt t="21027" x="1282700" y="2070100"/>
          <p14:tracePt t="21053" x="1295400" y="2057400"/>
          <p14:tracePt t="21057" x="1295400" y="2051050"/>
          <p14:tracePt t="21099" x="1295400" y="2038350"/>
          <p14:tracePt t="21119" x="1301750" y="2032000"/>
          <p14:tracePt t="21139" x="1308100" y="2025650"/>
          <p14:tracePt t="23529" x="1308100" y="2019300"/>
          <p14:tracePt t="23555" x="1308100" y="2012950"/>
          <p14:tracePt t="23611" x="1295400" y="2012950"/>
          <p14:tracePt t="23621" x="1289050" y="2006600"/>
          <p14:tracePt t="23631" x="1276350" y="2000250"/>
          <p14:tracePt t="23639" x="1263650" y="2000250"/>
          <p14:tracePt t="23656" x="1244600" y="2000250"/>
          <p14:tracePt t="23673" x="1206500" y="2000250"/>
          <p14:tracePt t="23689" x="1187450" y="2000250"/>
          <p14:tracePt t="23706" x="1149350" y="2000250"/>
          <p14:tracePt t="23723" x="1111250" y="2000250"/>
          <p14:tracePt t="23739" x="1060450" y="2000250"/>
          <p14:tracePt t="23756" x="927100" y="2012950"/>
          <p14:tracePt t="23773" x="882650" y="2019300"/>
          <p14:tracePt t="23789" x="857250" y="2025650"/>
          <p14:tracePt t="23837" x="850900" y="2025650"/>
          <p14:tracePt t="23847" x="844550" y="2025650"/>
          <p14:tracePt t="23856" x="838200" y="2025650"/>
          <p14:tracePt t="23873" x="800100" y="2038350"/>
          <p14:tracePt t="23889" x="762000" y="2044700"/>
          <p14:tracePt t="23907" x="711200" y="2044700"/>
          <p14:tracePt t="23923" x="698500" y="2057400"/>
          <p14:tracePt t="23963" x="692150" y="2070100"/>
          <p14:tracePt t="23973" x="685800" y="2070100"/>
          <p14:tracePt t="23989" x="673100" y="2076450"/>
          <p14:tracePt t="24006" x="660400" y="2082800"/>
          <p14:tracePt t="24022" x="654050" y="2082800"/>
          <p14:tracePt t="24135" x="647700" y="2089150"/>
          <p14:tracePt t="24145" x="641350" y="2095500"/>
          <p14:tracePt t="24169" x="635000" y="2095500"/>
          <p14:tracePt t="24180" x="635000" y="2108200"/>
          <p14:tracePt t="24191" x="628650" y="2114550"/>
          <p14:tracePt t="24201" x="622300" y="2114550"/>
          <p14:tracePt t="27529" x="603250" y="2127250"/>
          <p14:tracePt t="27539" x="603250" y="2133600"/>
          <p14:tracePt t="27545" x="603250" y="2139950"/>
          <p14:tracePt t="27555" x="596900" y="2139950"/>
          <p14:tracePt t="27570" x="596900" y="2152650"/>
          <p14:tracePt t="27589" x="590550" y="2159000"/>
          <p14:tracePt t="27630" x="584200" y="2159000"/>
          <p14:tracePt t="27636" x="577850" y="2159000"/>
          <p14:tracePt t="27656" x="577850" y="2165350"/>
          <p14:tracePt t="27665" x="571500" y="2171700"/>
          <p14:tracePt t="27676" x="565150" y="2178050"/>
          <p14:tracePt t="27686" x="565150" y="2184400"/>
          <p14:tracePt t="27712" x="558800" y="2197100"/>
          <p14:tracePt t="27721" x="558800" y="2203450"/>
          <p14:tracePt t="27736" x="546100" y="2216150"/>
          <p14:tracePt t="27753" x="527050" y="2228850"/>
          <p14:tracePt t="27755" x="520700" y="2241550"/>
          <p14:tracePt t="27771" x="514350" y="2254250"/>
          <p14:tracePt t="27787" x="508000" y="2260600"/>
          <p14:tracePt t="27803" x="508000" y="2273300"/>
          <p14:tracePt t="27820" x="501650" y="2273300"/>
          <p14:tracePt t="27838" x="495300" y="2292350"/>
          <p14:tracePt t="27853" x="488950" y="2298700"/>
          <p14:tracePt t="27870" x="482600" y="2311400"/>
          <p14:tracePt t="27886" x="469900" y="2336800"/>
          <p14:tracePt t="27903" x="463550" y="2362200"/>
          <p14:tracePt t="27920" x="431800" y="2393950"/>
          <p14:tracePt t="27936" x="419100" y="2406650"/>
          <p14:tracePt t="27953" x="400050" y="2425700"/>
          <p14:tracePt t="27970" x="400050" y="2432050"/>
          <p14:tracePt t="27986" x="393700" y="2438400"/>
          <p14:tracePt t="28003" x="387350" y="2451100"/>
          <p14:tracePt t="28020" x="374650" y="2470150"/>
          <p14:tracePt t="28036" x="342900" y="2489200"/>
          <p14:tracePt t="28053" x="330200" y="2520950"/>
          <p14:tracePt t="28070" x="323850" y="2540000"/>
          <p14:tracePt t="28086" x="317500" y="2552700"/>
          <p14:tracePt t="28103" x="317500" y="2565400"/>
          <p14:tracePt t="28139" x="317500" y="2571750"/>
          <p14:tracePt t="28153" x="311150" y="2571750"/>
          <p14:tracePt t="29956" x="311150" y="2578100"/>
          <p14:tracePt t="29966" x="311150" y="2584450"/>
          <p14:tracePt t="29976" x="336550" y="2590800"/>
          <p14:tracePt t="29986" x="355600" y="2590800"/>
          <p14:tracePt t="30002" x="412750" y="2590800"/>
          <p14:tracePt t="30018" x="508000" y="2590800"/>
          <p14:tracePt t="30035" x="552450" y="2590800"/>
          <p14:tracePt t="30052" x="635000" y="2590800"/>
          <p14:tracePt t="30068" x="717550" y="2590800"/>
          <p14:tracePt t="30085" x="781050" y="2590800"/>
          <p14:tracePt t="30101" x="844550" y="2590800"/>
          <p14:tracePt t="30118" x="876300" y="2590800"/>
          <p14:tracePt t="30135" x="939800" y="2590800"/>
          <p14:tracePt t="30151" x="1054100" y="2590800"/>
          <p14:tracePt t="30168" x="1117600" y="2590800"/>
          <p14:tracePt t="30185" x="1162050" y="2590800"/>
          <p14:tracePt t="30201" x="1200150" y="2590800"/>
          <p14:tracePt t="30218" x="1244600" y="2584450"/>
          <p14:tracePt t="30235" x="1257300" y="2584450"/>
          <p14:tracePt t="30251" x="1270000" y="2584450"/>
          <p14:tracePt t="30268" x="1282700" y="2584450"/>
          <p14:tracePt t="30285" x="1301750" y="2578100"/>
          <p14:tracePt t="30301" x="1333500" y="2578100"/>
          <p14:tracePt t="30318" x="1365250" y="2578100"/>
          <p14:tracePt t="30335" x="1435100" y="2578100"/>
          <p14:tracePt t="30351" x="1587500" y="2578100"/>
          <p14:tracePt t="30368" x="1708150" y="2578100"/>
          <p14:tracePt t="30385" x="1771650" y="2578100"/>
          <p14:tracePt t="30401" x="1803400" y="2578100"/>
          <p14:tracePt t="30418" x="1809750" y="2565400"/>
          <p14:tracePt t="30496" x="1816100" y="2565400"/>
          <p14:tracePt t="30510" x="1822450" y="2565400"/>
          <p14:tracePt t="30516" x="1822450" y="2559050"/>
          <p14:tracePt t="30526" x="1828800" y="2552700"/>
          <p14:tracePt t="30534" x="1835150" y="2546350"/>
          <p14:tracePt t="30551" x="1841500" y="2546350"/>
          <p14:tracePt t="30568" x="1860550" y="2520950"/>
          <p14:tracePt t="30585" x="1885950" y="2508250"/>
          <p14:tracePt t="30601" x="1898650" y="2501900"/>
          <p14:tracePt t="30682" x="1898650" y="2520950"/>
          <p14:tracePt t="30692" x="1898650" y="2533650"/>
          <p14:tracePt t="30702" x="1898650" y="2559050"/>
          <p14:tracePt t="30718" x="1898650" y="2584450"/>
          <p14:tracePt t="30734" x="1898650" y="2622550"/>
          <p14:tracePt t="30751" x="1898650" y="2635250"/>
          <p14:tracePt t="30768" x="1898650" y="2641600"/>
          <p14:tracePt t="30784" x="1898650" y="2647950"/>
          <p14:tracePt t="30818" x="1898650" y="2654300"/>
          <p14:tracePt t="30834" x="1898650" y="2673350"/>
          <p14:tracePt t="30851" x="1898650" y="2698750"/>
          <p14:tracePt t="30868" x="1892300" y="2724150"/>
          <p14:tracePt t="30884" x="1892300" y="2730500"/>
          <p14:tracePt t="30901" x="1892300" y="2755900"/>
          <p14:tracePt t="30918" x="1879600" y="2787650"/>
          <p14:tracePt t="30934" x="1873250" y="2825750"/>
          <p14:tracePt t="30951" x="1873250" y="2838450"/>
          <p14:tracePt t="30968" x="1873250" y="2863850"/>
          <p14:tracePt t="30984" x="1873250" y="2882900"/>
          <p14:tracePt t="31001" x="1873250" y="2933700"/>
          <p14:tracePt t="31017" x="1873250" y="2959100"/>
          <p14:tracePt t="31034" x="1873250" y="2978150"/>
          <p14:tracePt t="31051" x="1873250" y="3041650"/>
          <p14:tracePt t="31067" x="1873250" y="3079750"/>
          <p14:tracePt t="31084" x="1873250" y="3086100"/>
          <p14:tracePt t="31101" x="1873250" y="3105150"/>
          <p14:tracePt t="31117" x="1873250" y="3111500"/>
          <p14:tracePt t="31151" x="1873250" y="3130550"/>
          <p14:tracePt t="31167" x="1873250" y="3162300"/>
          <p14:tracePt t="31184" x="1873250" y="3187700"/>
          <p14:tracePt t="31201" x="1873250" y="3251200"/>
          <p14:tracePt t="31217" x="1873250" y="3295650"/>
          <p14:tracePt t="31234" x="1873250" y="3352800"/>
          <p14:tracePt t="31251" x="1873250" y="3390900"/>
          <p14:tracePt t="31268" x="1873250" y="3435350"/>
          <p14:tracePt t="31284" x="1873250" y="3498850"/>
          <p14:tracePt t="31301" x="1873250" y="3543300"/>
          <p14:tracePt t="31317" x="1873250" y="3556000"/>
          <p14:tracePt t="31320" x="1873250" y="3568700"/>
          <p14:tracePt t="31464" x="1873250" y="3562350"/>
          <p14:tracePt t="31474" x="1873250" y="3556000"/>
          <p14:tracePt t="31484" x="1873250" y="3530600"/>
          <p14:tracePt t="31501" x="1866900" y="3498850"/>
          <p14:tracePt t="31517" x="1860550" y="3467100"/>
          <p14:tracePt t="31534" x="1847850" y="3409950"/>
          <p14:tracePt t="31550" x="1835150" y="3359150"/>
          <p14:tracePt t="31567" x="1835150" y="3333750"/>
          <p14:tracePt t="31584" x="1828800" y="3295650"/>
          <p14:tracePt t="31600" x="1828800" y="3244850"/>
          <p14:tracePt t="31617" x="1828800" y="3232150"/>
          <p14:tracePt t="31634" x="1828800" y="3194050"/>
          <p14:tracePt t="31650" x="1828800" y="3168650"/>
          <p14:tracePt t="31667" x="1828800" y="3130550"/>
          <p14:tracePt t="31684" x="1828800" y="3092450"/>
          <p14:tracePt t="31700" x="1828800" y="3054350"/>
          <p14:tracePt t="31717" x="1828800" y="3009900"/>
          <p14:tracePt t="31734" x="1835150" y="2978150"/>
          <p14:tracePt t="31750" x="1835150" y="2940050"/>
          <p14:tracePt t="31767" x="1835150" y="2851150"/>
          <p14:tracePt t="31784" x="1841500" y="2819400"/>
          <p14:tracePt t="31800" x="1847850" y="2787650"/>
          <p14:tracePt t="31817" x="1854200" y="2762250"/>
          <p14:tracePt t="31834" x="1854200" y="2724150"/>
          <p14:tracePt t="31850" x="1854200" y="2717800"/>
          <p14:tracePt t="31868" x="1860550" y="2692400"/>
          <p14:tracePt t="31884" x="1860550" y="2686050"/>
          <p14:tracePt t="31928" x="1860550" y="2673350"/>
          <p14:tracePt t="31944" x="1860550" y="2667000"/>
          <p14:tracePt t="31954" x="1860550" y="2654300"/>
          <p14:tracePt t="32104" x="1860550" y="2660650"/>
          <p14:tracePt t="32114" x="1860550" y="2686050"/>
          <p14:tracePt t="32124" x="1860550" y="2711450"/>
          <p14:tracePt t="32136" x="1860550" y="2730500"/>
          <p14:tracePt t="32150" x="1860550" y="2755900"/>
          <p14:tracePt t="32167" x="1860550" y="2806700"/>
          <p14:tracePt t="32183" x="1860550" y="2838450"/>
          <p14:tracePt t="32200" x="1860550" y="2876550"/>
          <p14:tracePt t="32217" x="1854200" y="2895600"/>
          <p14:tracePt t="32233" x="1847850" y="2933700"/>
          <p14:tracePt t="32250" x="1841500" y="3016250"/>
          <p14:tracePt t="32267" x="1841500" y="3054350"/>
          <p14:tracePt t="32283" x="1835150" y="3092450"/>
          <p14:tracePt t="32300" x="1828800" y="3124200"/>
          <p14:tracePt t="32316" x="1822450" y="3181350"/>
          <p14:tracePt t="32333" x="1822450" y="3200400"/>
          <p14:tracePt t="32350" x="1822450" y="3232150"/>
          <p14:tracePt t="32366" x="1816100" y="3276600"/>
          <p14:tracePt t="32383" x="1809750" y="3308350"/>
          <p14:tracePt t="32400" x="1809750" y="3333750"/>
          <p14:tracePt t="32417" x="1809750" y="3365500"/>
          <p14:tracePt t="32433" x="1809750" y="3397250"/>
          <p14:tracePt t="32450" x="1803400" y="3435350"/>
          <p14:tracePt t="32466" x="1803400" y="3448050"/>
          <p14:tracePt t="32484" x="1803400" y="3467100"/>
          <p14:tracePt t="32500" x="1803400" y="3473450"/>
          <p14:tracePt t="32516" x="1803400" y="3492500"/>
          <p14:tracePt t="32534" x="1803400" y="3524250"/>
          <p14:tracePt t="32550" x="1803400" y="3536950"/>
          <p14:tracePt t="32566" x="1803400" y="3549650"/>
          <p14:tracePt t="32584" x="1803400" y="3568700"/>
          <p14:tracePt t="32600" x="1803400" y="3575050"/>
          <p14:tracePt t="32633" x="1803400" y="3587750"/>
          <p14:tracePt t="32760" x="1803400" y="3575050"/>
          <p14:tracePt t="32770" x="1803400" y="3556000"/>
          <p14:tracePt t="32776" x="1803400" y="3549650"/>
          <p14:tracePt t="32786" x="1803400" y="3505200"/>
          <p14:tracePt t="32800" x="1803400" y="3498850"/>
          <p14:tracePt t="32816" x="1809750" y="3397250"/>
          <p14:tracePt t="32833" x="1816100" y="3346450"/>
          <p14:tracePt t="32850" x="1822450" y="3295650"/>
          <p14:tracePt t="32866" x="1828800" y="3219450"/>
          <p14:tracePt t="32883" x="1828800" y="3149600"/>
          <p14:tracePt t="32899" x="1828800" y="3124200"/>
          <p14:tracePt t="32916" x="1828800" y="3060700"/>
          <p14:tracePt t="32933" x="1828800" y="2978150"/>
          <p14:tracePt t="32949" x="1828800" y="2914650"/>
          <p14:tracePt t="32966" x="1828800" y="2851150"/>
          <p14:tracePt t="32983" x="1835150" y="2825750"/>
          <p14:tracePt t="33000" x="1835150" y="2787650"/>
          <p14:tracePt t="33016" x="1835150" y="2749550"/>
          <p14:tracePt t="33033" x="1835150" y="2730500"/>
          <p14:tracePt t="33049" x="1835150" y="2698750"/>
          <p14:tracePt t="33066" x="1835150" y="2679700"/>
          <p14:tracePt t="33083" x="1835150" y="2667000"/>
          <p14:tracePt t="33099" x="1835150" y="2647950"/>
          <p14:tracePt t="33116" x="1835150" y="2641600"/>
          <p14:tracePt t="33133" x="1835150" y="2622550"/>
          <p14:tracePt t="33149" x="1835150" y="2616200"/>
          <p14:tracePt t="33270" x="1835150" y="2622550"/>
          <p14:tracePt t="33274" x="1835150" y="2628900"/>
          <p14:tracePt t="33284" x="1835150" y="2667000"/>
          <p14:tracePt t="33300" x="1835150" y="2711450"/>
          <p14:tracePt t="33316" x="1835150" y="2774950"/>
          <p14:tracePt t="33333" x="1841500" y="2838450"/>
          <p14:tracePt t="33350" x="1854200" y="2914650"/>
          <p14:tracePt t="33366" x="1866900" y="2952750"/>
          <p14:tracePt t="33382" x="1879600" y="2984500"/>
          <p14:tracePt t="33400" x="1879600" y="2990850"/>
          <p14:tracePt t="33416" x="1885950" y="3016250"/>
          <p14:tracePt t="33432" x="1885950" y="3048000"/>
          <p14:tracePt t="33449" x="1885950" y="3086100"/>
          <p14:tracePt t="33466" x="1885950" y="3130550"/>
          <p14:tracePt t="33482" x="1885950" y="3187700"/>
          <p14:tracePt t="33499" x="1885950" y="3232150"/>
          <p14:tracePt t="33516" x="1885950" y="3257550"/>
          <p14:tracePt t="33532" x="1885950" y="3302000"/>
          <p14:tracePt t="33549" x="1885950" y="3340100"/>
          <p14:tracePt t="33566" x="1885950" y="3365500"/>
          <p14:tracePt t="33582" x="1885950" y="3390900"/>
          <p14:tracePt t="33599" x="1885950" y="3403600"/>
          <p14:tracePt t="33633" x="1885950" y="3409950"/>
          <p14:tracePt t="33649" x="1885950" y="3429000"/>
          <p14:tracePt t="33666" x="1885950" y="3441700"/>
          <p14:tracePt t="33682" x="1885950" y="3454400"/>
          <p14:tracePt t="33699" x="1879600" y="3473450"/>
          <p14:tracePt t="33716" x="1879600" y="3479800"/>
          <p14:tracePt t="33824" x="1873250" y="3479800"/>
          <p14:tracePt t="33830" x="1873250" y="3467100"/>
          <p14:tracePt t="33834" x="1866900" y="3429000"/>
          <p14:tracePt t="33849" x="1866900" y="3416300"/>
          <p14:tracePt t="33865" x="1866900" y="3270250"/>
          <p14:tracePt t="33882" x="1866900" y="3175000"/>
          <p14:tracePt t="33899" x="1866900" y="3105150"/>
          <p14:tracePt t="33916" x="1866900" y="3041650"/>
          <p14:tracePt t="33932" x="1854200" y="2914650"/>
          <p14:tracePt t="33949" x="1841500" y="2876550"/>
          <p14:tracePt t="33965" x="1828800" y="2813050"/>
          <p14:tracePt t="33982" x="1803400" y="2755900"/>
          <p14:tracePt t="33999" x="1803400" y="2724150"/>
          <p14:tracePt t="34015" x="1797050" y="2705100"/>
          <p14:tracePt t="34032" x="1771650" y="2679700"/>
          <p14:tracePt t="34049" x="1746250" y="2647950"/>
          <p14:tracePt t="34066" x="1727200" y="2609850"/>
          <p14:tracePt t="34082" x="1708150" y="2590800"/>
          <p14:tracePt t="34099" x="1695450" y="2571750"/>
          <p14:tracePt t="34115" x="1682750" y="2565400"/>
          <p14:tracePt t="34132" x="1638300" y="2527300"/>
          <p14:tracePt t="34149" x="1606550" y="2514600"/>
          <p14:tracePt t="34165" x="1574800" y="2508250"/>
          <p14:tracePt t="34182" x="1549400" y="2501900"/>
          <p14:tracePt t="34198" x="1492250" y="2501900"/>
          <p14:tracePt t="34215" x="1466850" y="2501900"/>
          <p14:tracePt t="34232" x="1447800" y="2501900"/>
          <p14:tracePt t="34249" x="1409700" y="2508250"/>
          <p14:tracePt t="34265" x="1377950" y="2514600"/>
          <p14:tracePt t="34282" x="1365250" y="2514600"/>
          <p14:tracePt t="34298" x="1358900" y="2514600"/>
          <p14:tracePt t="34316" x="1339850" y="2527300"/>
          <p14:tracePt t="34332" x="1327150" y="2540000"/>
          <p14:tracePt t="34348" x="1301750" y="2546350"/>
          <p14:tracePt t="34365" x="1282700" y="2559050"/>
          <p14:tracePt t="34384" x="1282700" y="2571750"/>
          <p14:tracePt t="34398" x="1276350" y="2578100"/>
          <p14:tracePt t="34415" x="1263650" y="2590800"/>
          <p14:tracePt t="34448" x="1263650" y="2597150"/>
          <p14:tracePt t="34753" x="1276350" y="2590800"/>
          <p14:tracePt t="34768" x="1282700" y="2590800"/>
          <p14:tracePt t="34778" x="1295400" y="2578100"/>
          <p14:tracePt t="34783" x="1301750" y="2578100"/>
          <p14:tracePt t="34798" x="1308100" y="2571750"/>
          <p14:tracePt t="34815" x="1314450" y="2565400"/>
          <p14:tracePt t="34848" x="1320800" y="2565400"/>
          <p14:tracePt t="34865" x="1320800" y="2559050"/>
          <p14:tracePt t="34881" x="1320800" y="2546350"/>
          <p14:tracePt t="34898" x="1320800" y="2533650"/>
          <p14:tracePt t="34915" x="1320800" y="2520950"/>
          <p14:tracePt t="34931" x="1320800" y="2514600"/>
          <p14:tracePt t="34948" x="1320800" y="2508250"/>
          <p14:tracePt t="34981" x="1320800" y="2489200"/>
          <p14:tracePt t="34985" x="1320800" y="2482850"/>
          <p14:tracePt t="35000" x="1320800" y="2476500"/>
          <p14:tracePt t="35015" x="1320800" y="2463800"/>
          <p14:tracePt t="35031" x="1308100" y="2444750"/>
          <p14:tracePt t="35048" x="1295400" y="2419350"/>
          <p14:tracePt t="35065" x="1282700" y="2406650"/>
          <p14:tracePt t="35081" x="1270000" y="2381250"/>
          <p14:tracePt t="35098" x="1257300" y="2368550"/>
          <p14:tracePt t="35115" x="1250950" y="2362200"/>
          <p14:tracePt t="35131" x="1212850" y="2343150"/>
          <p14:tracePt t="35165" x="1206500" y="2336800"/>
          <p14:tracePt t="35181" x="1187450" y="2336800"/>
          <p14:tracePt t="35198" x="1111250" y="2330450"/>
          <p14:tracePt t="35214" x="1066800" y="2317750"/>
          <p14:tracePt t="35231" x="1009650" y="2305050"/>
          <p14:tracePt t="35248" x="996950" y="2305050"/>
          <p14:tracePt t="35265" x="984250" y="2305050"/>
          <p14:tracePt t="35299" x="971550" y="2305050"/>
          <p14:tracePt t="35318" x="952500" y="2324100"/>
          <p14:tracePt t="35331" x="939800" y="2324100"/>
          <p14:tracePt t="35348" x="927100" y="2343150"/>
          <p14:tracePt t="35364" x="920750" y="2362200"/>
          <p14:tracePt t="35381" x="914400" y="2368550"/>
          <p14:tracePt t="35398" x="914400" y="2387600"/>
          <p14:tracePt t="35414" x="914400" y="2400300"/>
          <p14:tracePt t="35431" x="914400" y="2413000"/>
          <p14:tracePt t="35448" x="914400" y="2432050"/>
          <p14:tracePt t="35464" x="914400" y="2444750"/>
          <p14:tracePt t="35481" x="914400" y="2470150"/>
          <p14:tracePt t="35498" x="914400" y="2489200"/>
          <p14:tracePt t="35515" x="914400" y="2501900"/>
          <p14:tracePt t="35531" x="946150" y="2546350"/>
          <p14:tracePt t="35548" x="965200" y="2578100"/>
          <p14:tracePt t="35564" x="996950" y="2609850"/>
          <p14:tracePt t="35581" x="1016000" y="2641600"/>
          <p14:tracePt t="35598" x="1028700" y="2647950"/>
          <p14:tracePt t="35614" x="1047750" y="2667000"/>
          <p14:tracePt t="35631" x="1066800" y="2686050"/>
          <p14:tracePt t="35648" x="1085850" y="2692400"/>
          <p14:tracePt t="35664" x="1111250" y="2698750"/>
          <p14:tracePt t="35681" x="1155700" y="2724150"/>
          <p14:tracePt t="35697" x="1174750" y="2724150"/>
          <p14:tracePt t="35714" x="1193800" y="2730500"/>
          <p14:tracePt t="35731" x="1225550" y="2743200"/>
          <p14:tracePt t="35747" x="1270000" y="2762250"/>
          <p14:tracePt t="35764" x="1282700" y="2762250"/>
          <p14:tracePt t="35781" x="1301750" y="2762250"/>
          <p14:tracePt t="35797" x="1314450" y="2762250"/>
          <p14:tracePt t="35814" x="1327150" y="2762250"/>
          <p14:tracePt t="35831" x="1339850" y="2762250"/>
          <p14:tracePt t="35847" x="1352550" y="2736850"/>
          <p14:tracePt t="35864" x="1352550" y="2724150"/>
          <p14:tracePt t="35881" x="1352550" y="2711450"/>
          <p14:tracePt t="35898" x="1358900" y="2692400"/>
          <p14:tracePt t="35900" x="1358900" y="2679700"/>
          <p14:tracePt t="35914" x="1358900" y="2667000"/>
          <p14:tracePt t="35931" x="1358900" y="2635250"/>
          <p14:tracePt t="35947" x="1358900" y="2622550"/>
          <p14:tracePt t="35964" x="1352550" y="2590800"/>
          <p14:tracePt t="35981" x="1346200" y="2559050"/>
          <p14:tracePt t="35997" x="1333500" y="2527300"/>
          <p14:tracePt t="36014" x="1320800" y="2514600"/>
          <p14:tracePt t="36031" x="1289050" y="2463800"/>
          <p14:tracePt t="36047" x="1263650" y="2438400"/>
          <p14:tracePt t="36064" x="1250950" y="2425700"/>
          <p14:tracePt t="36080" x="1238250" y="2413000"/>
          <p14:tracePt t="36097" x="1206500" y="2387600"/>
          <p14:tracePt t="36114" x="1181100" y="2374900"/>
          <p14:tracePt t="36130" x="1155700" y="2368550"/>
          <p14:tracePt t="36147" x="1136650" y="2355850"/>
          <p14:tracePt t="36163" x="1098550" y="2349500"/>
          <p14:tracePt t="36180" x="1085850" y="2349500"/>
          <p14:tracePt t="36197" x="1066800" y="2349500"/>
          <p14:tracePt t="36230" x="1028700" y="2362200"/>
          <p14:tracePt t="36247" x="1016000" y="2368550"/>
          <p14:tracePt t="36263" x="1003300" y="2374900"/>
          <p14:tracePt t="36280" x="996950" y="2393950"/>
          <p14:tracePt t="36297" x="984250" y="2393950"/>
          <p14:tracePt t="36313" x="977900" y="2406650"/>
          <p14:tracePt t="36330" x="971550" y="2413000"/>
          <p14:tracePt t="36347" x="971550" y="2432050"/>
          <p14:tracePt t="36363" x="971550" y="2438400"/>
          <p14:tracePt t="36380" x="971550" y="2451100"/>
          <p14:tracePt t="36413" x="971550" y="2457450"/>
          <p14:tracePt t="36430" x="971550" y="2476500"/>
          <p14:tracePt t="36447" x="971550" y="2489200"/>
          <p14:tracePt t="36492" x="965200" y="2489200"/>
          <p14:tracePt t="36535" x="965200" y="2501900"/>
          <p14:tracePt t="36545" x="965200" y="2508250"/>
          <p14:tracePt t="36556" x="971550" y="2520950"/>
          <p14:tracePt t="36569" x="984250" y="2533650"/>
          <p14:tracePt t="36580" x="990600" y="2540000"/>
          <p14:tracePt t="36597" x="1003300" y="2552700"/>
          <p14:tracePt t="36613" x="1009650" y="2565400"/>
          <p14:tracePt t="36630" x="1016000" y="2565400"/>
          <p14:tracePt t="36647" x="1041400" y="2571750"/>
          <p14:tracePt t="36664" x="1054100" y="2571750"/>
          <p14:tracePt t="36697" x="1066800" y="2571750"/>
          <p14:tracePt t="36715" x="1085850" y="2571750"/>
          <p14:tracePt t="36730" x="1092200" y="2571750"/>
          <p14:tracePt t="36747" x="1111250" y="2571750"/>
          <p14:tracePt t="36763" x="1117600" y="2571750"/>
          <p14:tracePt t="36797" x="1136650" y="2571750"/>
          <p14:tracePt t="36830" x="1143000" y="2578100"/>
          <p14:tracePt t="36847" x="1162050" y="2578100"/>
          <p14:tracePt t="36863" x="1174750" y="2584450"/>
          <p14:tracePt t="36880" x="1206500" y="2597150"/>
          <p14:tracePt t="36897" x="1212850" y="2597150"/>
          <p14:tracePt t="36913" x="1225550" y="2597150"/>
          <p14:tracePt t="36953" x="1238250" y="2597150"/>
          <p14:tracePt t="36973" x="1244600" y="2590800"/>
          <p14:tracePt t="36983" x="1244600" y="2584450"/>
          <p14:tracePt t="36997" x="1244600" y="2571750"/>
          <p14:tracePt t="37013" x="1250950" y="2546350"/>
          <p14:tracePt t="37030" x="1250950" y="2520950"/>
          <p14:tracePt t="37063" x="1250950" y="2501900"/>
          <p14:tracePt t="37080" x="1244600" y="2470150"/>
          <p14:tracePt t="37096" x="1238250" y="2451100"/>
          <p14:tracePt t="37113" x="1225550" y="2425700"/>
          <p14:tracePt t="37130" x="1212850" y="2413000"/>
          <p14:tracePt t="37146" x="1193800" y="2400300"/>
          <p14:tracePt t="37163" x="1187450" y="2393950"/>
          <p14:tracePt t="37180" x="1174750" y="2387600"/>
          <p14:tracePt t="37196" x="1168400" y="2381250"/>
          <p14:tracePt t="37213" x="1155700" y="2381250"/>
          <p14:tracePt t="37246" x="1136650" y="2381250"/>
          <p14:tracePt t="37263" x="1130300" y="2381250"/>
          <p14:tracePt t="37280" x="1104900" y="2393950"/>
          <p14:tracePt t="37296" x="1092200" y="2400300"/>
          <p14:tracePt t="37313" x="1085850" y="2432050"/>
          <p14:tracePt t="37346" x="1079500" y="2451100"/>
          <p14:tracePt t="37363" x="1073150" y="2457450"/>
          <p14:tracePt t="37380" x="1073150" y="2470150"/>
          <p14:tracePt t="37396" x="1073150" y="2476500"/>
          <p14:tracePt t="37413" x="1073150" y="2489200"/>
          <p14:tracePt t="37430" x="1073150" y="2495550"/>
          <p14:tracePt t="37446" x="1073150" y="2501900"/>
          <p14:tracePt t="37463" x="1073150" y="2508250"/>
          <p14:tracePt t="37503" x="1073150" y="2514600"/>
          <p14:tracePt t="37517" x="1073150" y="2520950"/>
          <p14:tracePt t="37559" x="1073150" y="2527300"/>
          <p14:tracePt t="37569" x="1073150" y="2540000"/>
          <p14:tracePt t="37579" x="1073150" y="2546350"/>
          <p14:tracePt t="37590" x="1085850" y="2559050"/>
          <p14:tracePt t="37596" x="1085850" y="2565400"/>
          <p14:tracePt t="37613" x="1117600" y="2584450"/>
          <p14:tracePt t="37629" x="1143000" y="2622550"/>
          <p14:tracePt t="37646" x="1155700" y="2635250"/>
          <p14:tracePt t="37662" x="1168400" y="2654300"/>
          <p14:tracePt t="37679" x="1181100" y="2660650"/>
          <p14:tracePt t="37696" x="1193800" y="2667000"/>
          <p14:tracePt t="37713" x="1206500" y="2673350"/>
          <p14:tracePt t="37729" x="1219200" y="2673350"/>
          <p14:tracePt t="37891" x="1225550" y="2673350"/>
          <p14:tracePt t="38057" x="1231900" y="2673350"/>
          <p14:tracePt t="38077" x="1231900" y="2686050"/>
          <p14:tracePt t="38087" x="1231900" y="2711450"/>
          <p14:tracePt t="38097" x="1231900" y="2717800"/>
          <p14:tracePt t="38112" x="1231900" y="2730500"/>
          <p14:tracePt t="38129" x="1231900" y="2755900"/>
          <p14:tracePt t="38146" x="1206500" y="2762250"/>
          <p14:tracePt t="38162" x="1200150" y="2781300"/>
          <p14:tracePt t="38415" x="1206500" y="2781300"/>
          <p14:tracePt t="38451" x="1200150" y="2781300"/>
          <p14:tracePt t="38465" x="1193800" y="2800350"/>
          <p14:tracePt t="38475" x="1193800" y="2813050"/>
          <p14:tracePt t="38481" x="1187450" y="2819400"/>
          <p14:tracePt t="38496" x="1181100" y="2825750"/>
          <p14:tracePt t="38512" x="1181100" y="2851150"/>
          <p14:tracePt t="38529" x="1181100" y="2889250"/>
          <p14:tracePt t="38545" x="1181100" y="2901950"/>
          <p14:tracePt t="38562" x="1181100" y="2965450"/>
          <p14:tracePt t="38579" x="1181100" y="3009900"/>
          <p14:tracePt t="38595" x="1181100" y="3054350"/>
          <p14:tracePt t="38612" x="1181100" y="3136900"/>
          <p14:tracePt t="38628" x="1181100" y="3200400"/>
          <p14:tracePt t="38645" x="1181100" y="3244850"/>
          <p14:tracePt t="38661" x="1181100" y="3302000"/>
          <p14:tracePt t="38678" x="1181100" y="3352800"/>
          <p14:tracePt t="38695" x="1181100" y="3378200"/>
          <p14:tracePt t="38711" x="1181100" y="3409950"/>
          <p14:tracePt t="38728" x="1181100" y="3448050"/>
          <p14:tracePt t="38745" x="1181100" y="3498850"/>
          <p14:tracePt t="38761" x="1181100" y="3549650"/>
          <p14:tracePt t="38778" x="1181100" y="3575050"/>
          <p14:tracePt t="38795" x="1168400" y="3600450"/>
          <p14:tracePt t="38812" x="1168400" y="3632200"/>
          <p14:tracePt t="38828" x="1143000" y="3644900"/>
          <p14:tracePt t="38845" x="1143000" y="3651250"/>
          <p14:tracePt t="38898" x="1136650" y="3651250"/>
          <p14:tracePt t="38918" x="1117600" y="3651250"/>
          <p14:tracePt t="38924" x="1111250" y="3644900"/>
          <p14:tracePt t="38934" x="1098550" y="3638550"/>
          <p14:tracePt t="38945" x="1092200" y="3638550"/>
          <p14:tracePt t="38961" x="1073150" y="3625850"/>
          <p14:tracePt t="38978" x="1066800" y="3619500"/>
          <p14:tracePt t="38995" x="1060450" y="3613150"/>
          <p14:tracePt t="39011" x="1047750" y="3600450"/>
          <p14:tracePt t="39028" x="1035050" y="3587750"/>
          <p14:tracePt t="39091" x="1035050" y="3581400"/>
          <p14:tracePt t="39097" x="1035050" y="3575050"/>
          <p14:tracePt t="39131" x="1035050" y="3568700"/>
          <p14:tracePt t="39141" x="1041400" y="3568700"/>
          <p14:tracePt t="39151" x="1066800" y="3568700"/>
          <p14:tracePt t="39161" x="1073150" y="3568700"/>
          <p14:tracePt t="39178" x="1098550" y="3568700"/>
          <p14:tracePt t="39194" x="1123950" y="3568700"/>
          <p14:tracePt t="39211" x="1149350" y="3568700"/>
          <p14:tracePt t="39228" x="1181100" y="3568700"/>
          <p14:tracePt t="39244" x="1238250" y="3556000"/>
          <p14:tracePt t="39261" x="1270000" y="3549650"/>
          <p14:tracePt t="39278" x="1276350" y="3549650"/>
          <p14:tracePt t="39349" x="1282700" y="3549650"/>
          <p14:tracePt t="39352" x="1289050" y="3549650"/>
          <p14:tracePt t="39368" x="1295400" y="3549650"/>
          <p14:tracePt t="39388" x="1308100" y="3549650"/>
          <p14:tracePt t="39394" x="1314450" y="3543300"/>
          <p14:tracePt t="39411" x="1327150" y="3543300"/>
          <p14:tracePt t="39428" x="1339850" y="3536950"/>
          <p14:tracePt t="39444" x="1358900" y="3536950"/>
          <p14:tracePt t="39461" x="1365250" y="3536950"/>
          <p14:tracePt t="39591" x="1358900" y="3536950"/>
          <p14:tracePt t="39595" x="1352550" y="3536950"/>
          <p14:tracePt t="39611" x="1327150" y="3536950"/>
          <p14:tracePt t="39628" x="1295400" y="3536950"/>
          <p14:tracePt t="39644" x="1263650" y="3536950"/>
          <p14:tracePt t="39661" x="1212850" y="3536950"/>
          <p14:tracePt t="39677" x="1193800" y="3536950"/>
          <p14:tracePt t="39694" x="1187450" y="3536950"/>
          <p14:tracePt t="39711" x="1155700" y="3530600"/>
          <p14:tracePt t="39728" x="1111250" y="3530600"/>
          <p14:tracePt t="39744" x="1085850" y="3530600"/>
          <p14:tracePt t="39761" x="1054100" y="3530600"/>
          <p14:tracePt t="39778" x="1022350" y="3530600"/>
          <p14:tracePt t="39795" x="1016000" y="3530600"/>
          <p14:tracePt t="39899" x="1028700" y="3530600"/>
          <p14:tracePt t="39908" x="1047750" y="3530600"/>
          <p14:tracePt t="39921" x="1079500" y="3530600"/>
          <p14:tracePt t="39930" x="1098550" y="3530600"/>
          <p14:tracePt t="39944" x="1155700" y="3530600"/>
          <p14:tracePt t="39961" x="1193800" y="3530600"/>
          <p14:tracePt t="39979" x="1238250" y="3530600"/>
          <p14:tracePt t="39995" x="1244600" y="3530600"/>
          <p14:tracePt t="40012" x="1263650" y="3530600"/>
          <p14:tracePt t="40028" x="1282700" y="3524250"/>
          <p14:tracePt t="40063" x="1289050" y="3524250"/>
          <p14:tracePt t="40210" x="1276350" y="3511550"/>
          <p14:tracePt t="40216" x="1270000" y="3511550"/>
          <p14:tracePt t="40227" x="1250950" y="3511550"/>
          <p14:tracePt t="40244" x="1193800" y="3511550"/>
          <p14:tracePt t="40260" x="1174750" y="3524250"/>
          <p14:tracePt t="40277" x="1149350" y="3524250"/>
          <p14:tracePt t="40294" x="1123950" y="3530600"/>
          <p14:tracePt t="40310" x="1111250" y="3530600"/>
          <p14:tracePt t="40327" x="1092200" y="3530600"/>
          <p14:tracePt t="40344" x="1085850" y="3530600"/>
          <p14:tracePt t="40360" x="1079500" y="3530600"/>
          <p14:tracePt t="40502" x="1079500" y="3536950"/>
          <p14:tracePt t="40512" x="1085850" y="3536950"/>
          <p14:tracePt t="40522" x="1111250" y="3536950"/>
          <p14:tracePt t="40532" x="1130300" y="3536950"/>
          <p14:tracePt t="40543" x="1136650" y="3536950"/>
          <p14:tracePt t="40560" x="1181100" y="3536950"/>
          <p14:tracePt t="40577" x="1244600" y="3536950"/>
          <p14:tracePt t="40594" x="1282700" y="3536950"/>
          <p14:tracePt t="40610" x="1308100" y="3536950"/>
          <p14:tracePt t="40627" x="1327150" y="3536950"/>
          <p14:tracePt t="40644" x="1339850" y="3536950"/>
          <p14:tracePt t="40701" x="1346200" y="3536950"/>
          <p14:tracePt t="41069" x="1352550" y="3543300"/>
          <p14:tracePt t="41074" x="1352550" y="3549650"/>
          <p14:tracePt t="41079" x="1352550" y="3562350"/>
          <p14:tracePt t="41094" x="1308100" y="3613150"/>
          <p14:tracePt t="41110" x="1250950" y="3663950"/>
          <p14:tracePt t="41127" x="1117600" y="3733800"/>
          <p14:tracePt t="41144" x="984250" y="3860800"/>
          <p14:tracePt t="41160" x="927100" y="4006850"/>
          <p14:tracePt t="41177" x="920750" y="4006850"/>
          <p14:tracePt t="41252" x="920750" y="4013200"/>
          <p14:tracePt t="41272" x="920750" y="4019550"/>
          <p14:tracePt t="41276" x="920750" y="4025900"/>
          <p14:tracePt t="41292" x="882650" y="4064000"/>
          <p14:tracePt t="41302" x="863600" y="4076700"/>
          <p14:tracePt t="41310" x="850900" y="4095750"/>
          <p14:tracePt t="41327" x="812800" y="4127500"/>
          <p14:tracePt t="41343" x="806450" y="4133850"/>
          <p14:tracePt t="41381" x="806450" y="4146550"/>
          <p14:tracePt t="41393" x="806450" y="4159250"/>
          <p14:tracePt t="41410" x="806450" y="4178300"/>
          <p14:tracePt t="41427" x="806450" y="4216400"/>
          <p14:tracePt t="41444" x="806450" y="4260850"/>
          <p14:tracePt t="41460" x="806450" y="4311650"/>
          <p14:tracePt t="41477" x="806450" y="4375150"/>
          <p14:tracePt t="41493" x="825500" y="4419600"/>
          <p14:tracePt t="41510" x="825500" y="4432300"/>
          <p14:tracePt t="41527" x="831850" y="4445000"/>
          <p14:tracePt t="41544" x="850900" y="4470400"/>
          <p14:tracePt t="41560" x="857250" y="4483100"/>
          <p14:tracePt t="41577" x="863600" y="4489450"/>
          <p14:tracePt t="41593" x="889000" y="4514850"/>
          <p14:tracePt t="41610" x="901700" y="4527550"/>
          <p14:tracePt t="41627" x="914400" y="4540250"/>
          <p14:tracePt t="41643" x="933450" y="4559300"/>
          <p14:tracePt t="41660" x="933450" y="4565650"/>
          <p14:tracePt t="41677" x="933450" y="4572000"/>
          <p14:tracePt t="41693" x="933450" y="4578350"/>
          <p14:tracePt t="41727" x="933450" y="4584700"/>
          <p14:tracePt t="41766" x="933450" y="4597400"/>
          <p14:tracePt t="41815" x="939800" y="4610100"/>
          <p14:tracePt t="41876" x="946150" y="4616450"/>
          <p14:tracePt t="41892" x="952500" y="4616450"/>
          <p14:tracePt t="41915" x="952500" y="4622800"/>
          <p14:tracePt t="41925" x="958850" y="4622800"/>
          <p14:tracePt t="41935" x="977900" y="4622800"/>
          <p14:tracePt t="41948" x="984250" y="4622800"/>
          <p14:tracePt t="41960" x="990600" y="4622800"/>
          <p14:tracePt t="41976" x="1022350" y="4629150"/>
          <p14:tracePt t="41993" x="1104900" y="4629150"/>
          <p14:tracePt t="42010" x="1162050" y="4629150"/>
          <p14:tracePt t="42026" x="1219200" y="4629150"/>
          <p14:tracePt t="42043" x="1270000" y="4629150"/>
          <p14:tracePt t="42060" x="1301750" y="4629150"/>
          <p14:tracePt t="42094" x="1308100" y="4629150"/>
          <p14:tracePt t="42110" x="1314450" y="4629150"/>
          <p14:tracePt t="42126" x="1320800" y="4629150"/>
          <p14:tracePt t="42143" x="1339850" y="4629150"/>
          <p14:tracePt t="42160" x="1365250" y="4629150"/>
          <p14:tracePt t="42176" x="1390650" y="4629150"/>
          <p14:tracePt t="42193" x="1397000" y="4629150"/>
          <p14:tracePt t="42279" x="1390650" y="4629150"/>
          <p14:tracePt t="42285" x="1371600" y="4629150"/>
          <p14:tracePt t="42299" x="1346200" y="4629150"/>
          <p14:tracePt t="42309" x="1333500" y="4629150"/>
          <p14:tracePt t="42326" x="1301750" y="4629150"/>
          <p14:tracePt t="42342" x="1263650" y="4629150"/>
          <p14:tracePt t="42359" x="1244600" y="4629150"/>
          <p14:tracePt t="42376" x="1219200" y="4629150"/>
          <p14:tracePt t="42392" x="1200150" y="4641850"/>
          <p14:tracePt t="42409" x="1193800" y="4641850"/>
          <p14:tracePt t="42528" x="1212850" y="4648200"/>
          <p14:tracePt t="42533" x="1225550" y="4648200"/>
          <p14:tracePt t="42544" x="1244600" y="4648200"/>
          <p14:tracePt t="42559" x="1263650" y="4660900"/>
          <p14:tracePt t="42576" x="1276350" y="4667250"/>
          <p14:tracePt t="42593" x="1295400" y="4686300"/>
          <p14:tracePt t="42609" x="1295400" y="4730750"/>
          <p14:tracePt t="42626" x="1295400" y="4768850"/>
          <p14:tracePt t="42643" x="1295400" y="4819650"/>
          <p14:tracePt t="42659" x="1282700" y="4864100"/>
          <p14:tracePt t="42676" x="1289050" y="4991100"/>
          <p14:tracePt t="42693" x="1377950" y="5226050"/>
          <p14:tracePt t="42709" x="1447800" y="5429250"/>
          <p14:tracePt t="42726" x="1466850" y="5467350"/>
          <p14:tracePt t="42743" x="1466850" y="5511800"/>
          <p14:tracePt t="42759" x="1466850" y="5537200"/>
          <p14:tracePt t="42775" x="1473200" y="5594350"/>
          <p14:tracePt t="42792" x="1473200" y="5626100"/>
          <p14:tracePt t="42809" x="1460500" y="5645150"/>
          <p14:tracePt t="42826" x="1301750" y="5670550"/>
          <p14:tracePt t="42842" x="1225550" y="5695950"/>
          <p14:tracePt t="42859" x="1200150" y="5708650"/>
          <p14:tracePt t="42876" x="1181100" y="5727700"/>
          <p14:tracePt t="42892" x="1181100" y="5753100"/>
          <p14:tracePt t="42909" x="1181100" y="5803900"/>
          <p14:tracePt t="42926" x="1181100" y="5829300"/>
          <p14:tracePt t="42942" x="1174750" y="5854700"/>
          <p14:tracePt t="42959" x="1168400" y="5873750"/>
          <p14:tracePt t="42976" x="1168400" y="5886450"/>
          <p14:tracePt t="43095" x="1162050" y="5892800"/>
          <p14:tracePt t="43108" x="1155700" y="5892800"/>
          <p14:tracePt t="43154" x="1143000" y="5880100"/>
          <p14:tracePt t="43164" x="1136650" y="5873750"/>
          <p14:tracePt t="43224" x="1136650" y="5867400"/>
          <p14:tracePt t="43254" x="1143000" y="5867400"/>
          <p14:tracePt t="43260" x="1149350" y="5867400"/>
          <p14:tracePt t="43270" x="1206500" y="5867400"/>
          <p14:tracePt t="43275" x="1219200" y="5867400"/>
          <p14:tracePt t="43292" x="1282700" y="5867400"/>
          <p14:tracePt t="43309" x="1339850" y="5867400"/>
          <p14:tracePt t="43366" x="1346200" y="5854700"/>
          <p14:tracePt t="43376" x="1346200" y="5848350"/>
          <p14:tracePt t="43390" x="1333500" y="5829300"/>
          <p14:tracePt t="43396" x="1320800" y="5829300"/>
          <p14:tracePt t="43409" x="1295400" y="5822950"/>
          <p14:tracePt t="43426" x="1270000" y="5822950"/>
          <p14:tracePt t="43429" x="1250950" y="5822950"/>
          <p14:tracePt t="43442" x="1238250" y="5822950"/>
          <p14:tracePt t="43459" x="1193800" y="5816600"/>
          <p14:tracePt t="43475" x="1174750" y="5816600"/>
          <p14:tracePt t="43542" x="1187450" y="5816600"/>
          <p14:tracePt t="43552" x="1250950" y="5816600"/>
          <p14:tracePt t="43558" x="1276350" y="5816600"/>
          <p14:tracePt t="43575" x="1352550" y="5816600"/>
          <p14:tracePt t="43592" x="1403350" y="5816600"/>
          <p14:tracePt t="43674" x="1390650" y="5816600"/>
          <p14:tracePt t="43688" x="1371600" y="5816600"/>
          <p14:tracePt t="43698" x="1358900" y="5816600"/>
          <p14:tracePt t="43708" x="1352550" y="5816600"/>
          <p14:tracePt t="43725" x="1339850" y="5816600"/>
          <p14:tracePt t="43840" x="1339850" y="5829300"/>
          <p14:tracePt t="43850" x="1327150" y="5842000"/>
          <p14:tracePt t="43900" x="1320800" y="5842000"/>
          <p14:tracePt t="44112" x="1320800" y="5822950"/>
          <p14:tracePt t="44116" x="1320800" y="5816600"/>
          <p14:tracePt t="44125" x="1320800" y="5810250"/>
          <p14:tracePt t="44141" x="1295400" y="5759450"/>
          <p14:tracePt t="44158" x="1276350" y="5734050"/>
          <p14:tracePt t="44175" x="1257300" y="5708650"/>
          <p14:tracePt t="44191" x="1244600" y="5670550"/>
          <p14:tracePt t="44208" x="1244600" y="5645150"/>
          <p14:tracePt t="44225" x="1212850" y="5594350"/>
          <p14:tracePt t="44241" x="1206500" y="5562600"/>
          <p14:tracePt t="44258" x="1193800" y="5524500"/>
          <p14:tracePt t="44275" x="1181100" y="5492750"/>
          <p14:tracePt t="44291" x="1174750" y="5461000"/>
          <p14:tracePt t="44308" x="1143000" y="5372100"/>
          <p14:tracePt t="44325" x="1130300" y="5289550"/>
          <p14:tracePt t="44341" x="1117600" y="5213350"/>
          <p14:tracePt t="44358" x="1117600" y="5111750"/>
          <p14:tracePt t="44375" x="1117600" y="4819650"/>
          <p14:tracePt t="44391" x="1117600" y="4724400"/>
          <p14:tracePt t="44408" x="1130300" y="4603750"/>
          <p14:tracePt t="44425" x="1130300" y="4432300"/>
          <p14:tracePt t="44441" x="1130300" y="4305300"/>
          <p14:tracePt t="44458" x="1117600" y="4203700"/>
          <p14:tracePt t="44475" x="1092200" y="4102100"/>
          <p14:tracePt t="44491" x="1073150" y="4013200"/>
          <p14:tracePt t="44508" x="1066800" y="3911600"/>
          <p14:tracePt t="44525" x="1066800" y="3835400"/>
          <p14:tracePt t="44541" x="1066800" y="3765550"/>
          <p14:tracePt t="44558" x="1066800" y="3695700"/>
          <p14:tracePt t="44574" x="1092200" y="3638550"/>
          <p14:tracePt t="44591" x="1104900" y="3562350"/>
          <p14:tracePt t="44608" x="1123950" y="3498850"/>
          <p14:tracePt t="44625" x="1149350" y="3429000"/>
          <p14:tracePt t="44641" x="1155700" y="3397250"/>
          <p14:tracePt t="44658" x="1174750" y="3340100"/>
          <p14:tracePt t="44674" x="1187450" y="3302000"/>
          <p14:tracePt t="44691" x="1193800" y="3244850"/>
          <p14:tracePt t="44708" x="1231900" y="3168650"/>
          <p14:tracePt t="44724" x="1263650" y="3073400"/>
          <p14:tracePt t="44741" x="1276350" y="3009900"/>
          <p14:tracePt t="44758" x="1289050" y="2959100"/>
          <p14:tracePt t="44774" x="1314450" y="2908300"/>
          <p14:tracePt t="44792" x="1320800" y="2825750"/>
          <p14:tracePt t="44808" x="1333500" y="2781300"/>
          <p14:tracePt t="44824" x="1333500" y="2768600"/>
          <p14:tracePt t="44841" x="1339850" y="2749550"/>
          <p14:tracePt t="44858" x="1339850" y="2736850"/>
          <p14:tracePt t="44950" x="1339850" y="2743200"/>
          <p14:tracePt t="44964" x="1339850" y="2781300"/>
          <p14:tracePt t="44970" x="1339850" y="2787650"/>
          <p14:tracePt t="44980" x="1339850" y="2806700"/>
          <p14:tracePt t="44991" x="1339850" y="2832100"/>
          <p14:tracePt t="45007" x="1339850" y="2870200"/>
          <p14:tracePt t="45024" x="1339850" y="2914650"/>
          <p14:tracePt t="45041" x="1327150" y="2965450"/>
          <p14:tracePt t="45057" x="1327150" y="3009900"/>
          <p14:tracePt t="45074" x="1327150" y="3098800"/>
          <p14:tracePt t="45091" x="1327150" y="3194050"/>
          <p14:tracePt t="45107" x="1327150" y="3238500"/>
          <p14:tracePt t="45124" x="1327150" y="3270250"/>
          <p14:tracePt t="45141" x="1327150" y="3340100"/>
          <p14:tracePt t="45157" x="1327150" y="3371850"/>
          <p14:tracePt t="45174" x="1327150" y="3409950"/>
          <p14:tracePt t="45191" x="1327150" y="3467100"/>
          <p14:tracePt t="45207" x="1333500" y="3581400"/>
          <p14:tracePt t="45224" x="1365250" y="3657600"/>
          <p14:tracePt t="45241" x="1365250" y="3714750"/>
          <p14:tracePt t="45257" x="1365250" y="3759200"/>
          <p14:tracePt t="45274" x="1371600" y="3822700"/>
          <p14:tracePt t="45291" x="1371600" y="3873500"/>
          <p14:tracePt t="45307" x="1371600" y="3911600"/>
          <p14:tracePt t="45324" x="1371600" y="3949700"/>
          <p14:tracePt t="45341" x="1371600" y="3962400"/>
          <p14:tracePt t="45424" x="1371600" y="3949700"/>
          <p14:tracePt t="45434" x="1371600" y="3930650"/>
          <p14:tracePt t="45440" x="1371600" y="3924300"/>
          <p14:tracePt t="45457" x="1371600" y="3905250"/>
          <p14:tracePt t="45474" x="1371600" y="3898900"/>
          <p14:tracePt t="45490" x="1371600" y="3892550"/>
          <p14:tracePt t="45507" x="1371600" y="3879850"/>
          <p14:tracePt t="45540" x="1371600" y="3873500"/>
          <p14:tracePt t="45557" x="1371600" y="3860800"/>
          <p14:tracePt t="45574" x="1371600" y="3835400"/>
          <p14:tracePt t="45590" x="1371600" y="3822700"/>
          <p14:tracePt t="45607" x="1371600" y="3816350"/>
          <p14:tracePt t="45686" x="1371600" y="3797300"/>
          <p14:tracePt t="45697" x="1371600" y="3790950"/>
          <p14:tracePt t="45706" x="1371600" y="3746500"/>
          <p14:tracePt t="45716" x="1371600" y="3727450"/>
          <p14:tracePt t="45723" x="1365250" y="3708400"/>
          <p14:tracePt t="45740" x="1365250" y="3632200"/>
          <p14:tracePt t="45757" x="1365250" y="3549650"/>
          <p14:tracePt t="45774" x="1365250" y="3467100"/>
          <p14:tracePt t="45790" x="1358900" y="3333750"/>
          <p14:tracePt t="45808" x="1339850" y="3244850"/>
          <p14:tracePt t="45824" x="1339850" y="3213100"/>
          <p14:tracePt t="45840" x="1339850" y="3168650"/>
          <p14:tracePt t="45857" x="1339850" y="3117850"/>
          <p14:tracePt t="45873" x="1339850" y="3073400"/>
          <p14:tracePt t="45890" x="1352550" y="3009900"/>
          <p14:tracePt t="45907" x="1352550" y="2959100"/>
          <p14:tracePt t="45924" x="1377950" y="2914650"/>
          <p14:tracePt t="45940" x="1397000" y="2800350"/>
          <p14:tracePt t="45957" x="1409700" y="2743200"/>
          <p14:tracePt t="45974" x="1422400" y="2673350"/>
          <p14:tracePt t="45990" x="1422400" y="2590800"/>
          <p14:tracePt t="46007" x="1422400" y="2559050"/>
          <p14:tracePt t="46023" x="1416050" y="2514600"/>
          <p14:tracePt t="46040" x="1403350" y="2482850"/>
          <p14:tracePt t="46057" x="1390650" y="2463800"/>
          <p14:tracePt t="46073" x="1377950" y="2432050"/>
          <p14:tracePt t="46090" x="1365250" y="2413000"/>
          <p14:tracePt t="46107" x="1352550" y="2387600"/>
          <p14:tracePt t="46123" x="1333500" y="2362200"/>
          <p14:tracePt t="46140" x="1320800" y="2343150"/>
          <p14:tracePt t="46157" x="1308100" y="2317750"/>
          <p14:tracePt t="46173" x="1289050" y="2292350"/>
          <p14:tracePt t="46190" x="1276350" y="2273300"/>
          <p14:tracePt t="46207" x="1263650" y="2260600"/>
          <p14:tracePt t="46223" x="1250950" y="2260600"/>
          <p14:tracePt t="46240" x="1238250" y="2247900"/>
          <p14:tracePt t="46257" x="1193800" y="2247900"/>
          <p14:tracePt t="46273" x="1143000" y="2247900"/>
          <p14:tracePt t="46290" x="1092200" y="2266950"/>
          <p14:tracePt t="46307" x="1009650" y="2292350"/>
          <p14:tracePt t="46323" x="984250" y="2305050"/>
          <p14:tracePt t="46340" x="958850" y="2317750"/>
          <p14:tracePt t="46356" x="939800" y="2355850"/>
          <p14:tracePt t="46373" x="927100" y="2374900"/>
          <p14:tracePt t="46390" x="920750" y="2406650"/>
          <p14:tracePt t="46407" x="920750" y="2451100"/>
          <p14:tracePt t="46424" x="920750" y="2533650"/>
          <p14:tracePt t="46440" x="920750" y="2559050"/>
          <p14:tracePt t="46456" x="920750" y="2609850"/>
          <p14:tracePt t="46474" x="920750" y="2660650"/>
          <p14:tracePt t="46490" x="939800" y="2686050"/>
          <p14:tracePt t="46506" x="952500" y="2705100"/>
          <p14:tracePt t="46523" x="958850" y="2711450"/>
          <p14:tracePt t="46540" x="1003300" y="2730500"/>
          <p14:tracePt t="46556" x="1066800" y="2736850"/>
          <p14:tracePt t="46573" x="1130300" y="2736850"/>
          <p14:tracePt t="46590" x="1187450" y="2736850"/>
          <p14:tracePt t="46606" x="1206500" y="2736850"/>
          <p14:tracePt t="46640" x="1212850" y="2730500"/>
          <p14:tracePt t="46656" x="1219200" y="2705100"/>
          <p14:tracePt t="46673" x="1219200" y="2673350"/>
          <p14:tracePt t="46690" x="1219200" y="2654300"/>
          <p14:tracePt t="46706" x="1219200" y="2546350"/>
          <p14:tracePt t="46723" x="1206500" y="2501900"/>
          <p14:tracePt t="46740" x="1200150" y="2482850"/>
          <p14:tracePt t="46756" x="1187450" y="2463800"/>
          <p14:tracePt t="46773" x="1181100" y="2457450"/>
          <p14:tracePt t="46812" x="1174750" y="2470150"/>
          <p14:tracePt t="46823" x="1162050" y="2489200"/>
          <p14:tracePt t="46840" x="1162050" y="2590800"/>
          <p14:tracePt t="46856" x="1162050" y="2679700"/>
          <p14:tracePt t="46873" x="1162050" y="2755900"/>
          <p14:tracePt t="46890" x="1200150" y="2800350"/>
          <p14:tracePt t="46906" x="1270000" y="2857500"/>
          <p14:tracePt t="46923" x="1346200" y="2882900"/>
          <p14:tracePt t="46939" x="1371600" y="2882900"/>
          <p14:tracePt t="46956" x="1377950" y="2882900"/>
          <p14:tracePt t="46973" x="1390650" y="2876550"/>
          <p14:tracePt t="46989" x="1403350" y="2863850"/>
          <p14:tracePt t="47006" x="1409700" y="2857500"/>
          <p14:tracePt t="47023" x="1409700" y="2851150"/>
          <p14:tracePt t="47080" x="1409700" y="2838450"/>
          <p14:tracePt t="47114" x="1416050" y="2832100"/>
          <p14:tracePt t="47161" x="1422400" y="2819400"/>
          <p14:tracePt t="47176" x="1422400" y="2813050"/>
          <p14:tracePt t="47186" x="1428750" y="2806700"/>
          <p14:tracePt t="47190" x="1435100" y="2800350"/>
          <p14:tracePt t="47207" x="1441450" y="2794000"/>
          <p14:tracePt t="47223" x="1454150" y="2774950"/>
          <p14:tracePt t="47239" x="1454150" y="2768600"/>
          <p14:tracePt t="47256" x="1473200" y="2749550"/>
          <p14:tracePt t="47273" x="1492250" y="2724150"/>
          <p14:tracePt t="47289" x="1498600" y="2717800"/>
          <p14:tracePt t="47408" x="1504950" y="2711450"/>
          <p14:tracePt t="47432" x="1511300" y="2711450"/>
          <p14:tracePt t="47459" x="1517650" y="2717800"/>
          <p14:tracePt t="47474" x="1530350" y="2717800"/>
          <p14:tracePt t="47478" x="1536700" y="2730500"/>
          <p14:tracePt t="47498" x="1543050" y="2730500"/>
          <p14:tracePt t="47508" x="1555750" y="2730500"/>
          <p14:tracePt t="47524" x="1568450" y="2730500"/>
          <p14:tracePt t="47539" x="1574800" y="2730500"/>
          <p14:tracePt t="47568" x="1587500" y="2730500"/>
          <p14:tracePt t="47584" x="1593850" y="2730500"/>
          <p14:tracePt t="47594" x="1600200" y="2730500"/>
          <p14:tracePt t="47696" x="1606550" y="2730500"/>
          <p14:tracePt t="47707" x="1612900" y="2730500"/>
          <p14:tracePt t="47717" x="1631950" y="2736850"/>
          <p14:tracePt t="47722" x="1638300" y="2736850"/>
          <p14:tracePt t="47739" x="1663700" y="2736850"/>
          <p14:tracePt t="47756" x="1682750" y="2743200"/>
          <p14:tracePt t="47772" x="1720850" y="2755900"/>
          <p14:tracePt t="47789" x="1746250" y="2762250"/>
          <p14:tracePt t="47805" x="1758950" y="2781300"/>
          <p14:tracePt t="47822" x="1778000" y="2794000"/>
          <p14:tracePt t="47876" x="1803400" y="2800350"/>
          <p14:tracePt t="47892" x="1835150" y="2800350"/>
          <p14:tracePt t="47903" x="1841500" y="2800350"/>
          <p14:tracePt t="47907" x="1847850" y="2800350"/>
          <p14:tracePt t="47923" x="1879600" y="2800350"/>
          <p14:tracePt t="47939" x="1892300" y="2800350"/>
          <p14:tracePt t="47955" x="1924050" y="2800350"/>
          <p14:tracePt t="47972" x="1943100" y="2800350"/>
          <p14:tracePt t="47989" x="1955800" y="2800350"/>
          <p14:tracePt t="48005" x="1993900" y="2800350"/>
          <p14:tracePt t="48022" x="2076450" y="2819400"/>
          <p14:tracePt t="48039" x="2095500" y="2819400"/>
          <p14:tracePt t="48055" x="2120900" y="2819400"/>
          <p14:tracePt t="48072" x="2127250" y="2819400"/>
          <p14:tracePt t="48089" x="2133600" y="2819400"/>
          <p14:tracePt t="48105" x="2139950" y="2819400"/>
          <p14:tracePt t="48139" x="2146300" y="2813050"/>
          <p14:tracePt t="48155" x="2152650" y="2806700"/>
          <p14:tracePt t="48172" x="2159000" y="2800350"/>
          <p14:tracePt t="48189" x="2171700" y="2787650"/>
          <p14:tracePt t="48205" x="2178050" y="2774950"/>
          <p14:tracePt t="48222" x="2190750" y="2768600"/>
          <p14:tracePt t="48239" x="2197100" y="2762250"/>
          <p14:tracePt t="48255" x="2222500" y="2743200"/>
          <p14:tracePt t="48272" x="2228850" y="2724150"/>
          <p14:tracePt t="48307" x="2228850" y="2717800"/>
          <p14:tracePt t="48322" x="2228850" y="2711450"/>
          <p14:tracePt t="48338" x="2228850" y="2692400"/>
          <p14:tracePt t="48355" x="2228850" y="2686050"/>
          <p14:tracePt t="48372" x="2228850" y="2679700"/>
          <p14:tracePt t="48388" x="2228850" y="2673350"/>
          <p14:tracePt t="48589" x="2216150" y="2673350"/>
          <p14:tracePt t="48593" x="2203450" y="2679700"/>
          <p14:tracePt t="48605" x="2190750" y="2692400"/>
          <p14:tracePt t="48622" x="2152650" y="2717800"/>
          <p14:tracePt t="48638" x="2120900" y="2724150"/>
          <p14:tracePt t="48655" x="2070100" y="2762250"/>
          <p14:tracePt t="48672" x="2012950" y="2781300"/>
          <p14:tracePt t="48688" x="1949450" y="2800350"/>
          <p14:tracePt t="48705" x="1911350" y="2800350"/>
          <p14:tracePt t="48722" x="1860550" y="2800350"/>
          <p14:tracePt t="48738" x="1803400" y="2800350"/>
          <p14:tracePt t="48755" x="1695450" y="2800350"/>
          <p14:tracePt t="48771" x="1631950" y="2800350"/>
          <p14:tracePt t="48788" x="1587500" y="2800350"/>
          <p14:tracePt t="48805" x="1511300" y="2800350"/>
          <p14:tracePt t="48821" x="1485900" y="2800350"/>
          <p14:tracePt t="48838" x="1473200" y="2800350"/>
          <p14:tracePt t="48855" x="1447800" y="2800350"/>
          <p14:tracePt t="48871" x="1416050" y="2787650"/>
          <p14:tracePt t="48888" x="1384300" y="2755900"/>
          <p14:tracePt t="48905" x="1352550" y="2736850"/>
          <p14:tracePt t="48921" x="1346200" y="2736850"/>
          <p14:tracePt t="49053" x="1352550" y="2736850"/>
          <p14:tracePt t="49073" x="1371600" y="2749550"/>
          <p14:tracePt t="49077" x="1377950" y="2762250"/>
          <p14:tracePt t="49089" x="1403350" y="2781300"/>
          <p14:tracePt t="49105" x="1466850" y="2819400"/>
          <p14:tracePt t="49121" x="1492250" y="2838450"/>
          <p14:tracePt t="49138" x="1568450" y="2857500"/>
          <p14:tracePt t="49155" x="1651000" y="2895600"/>
          <p14:tracePt t="49171" x="1752600" y="2908300"/>
          <p14:tracePt t="49188" x="1828800" y="2914650"/>
          <p14:tracePt t="49205" x="1905000" y="2927350"/>
          <p14:tracePt t="49221" x="2000250" y="2933700"/>
          <p14:tracePt t="49238" x="2114550" y="2933700"/>
          <p14:tracePt t="49254" x="2216150" y="2933700"/>
          <p14:tracePt t="49271" x="2266950" y="2933700"/>
          <p14:tracePt t="49288" x="2311400" y="2933700"/>
          <p14:tracePt t="49304" x="2362200" y="2933700"/>
          <p14:tracePt t="49321" x="2381250" y="2933700"/>
          <p14:tracePt t="49338" x="2387600" y="2933700"/>
          <p14:tracePt t="49354" x="2419350" y="2921000"/>
          <p14:tracePt t="49371" x="2457450" y="2901950"/>
          <p14:tracePt t="49388" x="2482850" y="2882900"/>
          <p14:tracePt t="49404" x="2508250" y="2857500"/>
          <p14:tracePt t="49421" x="2514600" y="2838450"/>
          <p14:tracePt t="49438" x="2527300" y="2825750"/>
          <p14:tracePt t="49454" x="2533650" y="2819400"/>
          <p14:tracePt t="49471" x="2533650" y="2813050"/>
          <p14:tracePt t="49488" x="2540000" y="2800350"/>
          <p14:tracePt t="49573" x="2546350" y="2794000"/>
          <p14:tracePt t="49583" x="2546350" y="2787650"/>
          <p14:tracePt t="49597" x="2546350" y="2781300"/>
          <p14:tracePt t="49607" x="2546350" y="2774950"/>
          <p14:tracePt t="49623" x="2552700" y="2762250"/>
          <p14:tracePt t="49693" x="2571750" y="2762250"/>
          <p14:tracePt t="49698" x="2578100" y="2762250"/>
          <p14:tracePt t="49709" x="2590800" y="2768600"/>
          <p14:tracePt t="49721" x="2609850" y="2774950"/>
          <p14:tracePt t="49737" x="2628900" y="2794000"/>
          <p14:tracePt t="49754" x="2641600" y="2813050"/>
          <p14:tracePt t="49771" x="2679700" y="2832100"/>
          <p14:tracePt t="49787" x="2686050" y="2832100"/>
          <p14:tracePt t="49804" x="2743200" y="2838450"/>
          <p14:tracePt t="49821" x="2794000" y="2844800"/>
          <p14:tracePt t="49838" x="2851150" y="2863850"/>
          <p14:tracePt t="49854" x="2876550" y="2863850"/>
          <p14:tracePt t="49871" x="2921000" y="2863850"/>
          <p14:tracePt t="49887" x="2940050" y="2863850"/>
          <p14:tracePt t="49904" x="2965450" y="2857500"/>
          <p14:tracePt t="49921" x="2978150" y="2844800"/>
          <p14:tracePt t="49937" x="2997200" y="2832100"/>
          <p14:tracePt t="49954" x="3016250" y="2794000"/>
          <p14:tracePt t="49971" x="3028950" y="2787650"/>
          <p14:tracePt t="49987" x="3048000" y="2774950"/>
          <p14:tracePt t="50004" x="3073400" y="2743200"/>
          <p14:tracePt t="50006" x="3073400" y="2736850"/>
          <p14:tracePt t="50021" x="3079750" y="2698750"/>
          <p14:tracePt t="50037" x="3086100" y="2692400"/>
          <p14:tracePt t="50054" x="3092450" y="2686050"/>
          <p14:tracePt t="50070" x="3092450" y="2641600"/>
          <p14:tracePt t="50104" x="3092450" y="2609850"/>
          <p14:tracePt t="50120" x="3073400" y="2584450"/>
          <p14:tracePt t="50137" x="3035300" y="2540000"/>
          <p14:tracePt t="50154" x="3016250" y="2508250"/>
          <p14:tracePt t="50170" x="2990850" y="2470150"/>
          <p14:tracePt t="50187" x="2971800" y="2444750"/>
          <p14:tracePt t="50204" x="2921000" y="2387600"/>
          <p14:tracePt t="50220" x="2889250" y="2349500"/>
          <p14:tracePt t="50237" x="2870200" y="2330450"/>
          <p14:tracePt t="50254" x="2825750" y="2311400"/>
          <p14:tracePt t="50270" x="2787650" y="2286000"/>
          <p14:tracePt t="50287" x="2762250" y="2286000"/>
          <p14:tracePt t="50304" x="2717800" y="2279650"/>
          <p14:tracePt t="50320" x="2686050" y="2279650"/>
          <p14:tracePt t="50337" x="2673350" y="2279650"/>
          <p14:tracePt t="50354" x="2597150" y="2279650"/>
          <p14:tracePt t="50370" x="2565400" y="2305050"/>
          <p14:tracePt t="50387" x="2514600" y="2330450"/>
          <p14:tracePt t="50404" x="2495550" y="2355850"/>
          <p14:tracePt t="50420" x="2476500" y="2381250"/>
          <p14:tracePt t="50437" x="2470150" y="2413000"/>
          <p14:tracePt t="50454" x="2463800" y="2419350"/>
          <p14:tracePt t="50470" x="2451100" y="2432050"/>
          <p14:tracePt t="50487" x="2432050" y="2457450"/>
          <p14:tracePt t="50504" x="2425700" y="2482850"/>
          <p14:tracePt t="50506" x="2425700" y="2501900"/>
          <p14:tracePt t="50520" x="2425700" y="2533650"/>
          <p14:tracePt t="50537" x="2425700" y="2559050"/>
          <p14:tracePt t="50554" x="2425700" y="2609850"/>
          <p14:tracePt t="50570" x="2425700" y="2673350"/>
          <p14:tracePt t="50587" x="2444750" y="2705100"/>
          <p14:tracePt t="50604" x="2457450" y="2730500"/>
          <p14:tracePt t="50620" x="2476500" y="2749550"/>
          <p14:tracePt t="50637" x="2546350" y="2781300"/>
          <p14:tracePt t="50654" x="2578100" y="2794000"/>
          <p14:tracePt t="50670" x="2609850" y="2800350"/>
          <p14:tracePt t="50687" x="2667000" y="2813050"/>
          <p14:tracePt t="50703" x="2705100" y="2819400"/>
          <p14:tracePt t="50720" x="2768600" y="2819400"/>
          <p14:tracePt t="50737" x="2813050" y="2825750"/>
          <p14:tracePt t="50753" x="2857500" y="2825750"/>
          <p14:tracePt t="50770" x="2908300" y="2825750"/>
          <p14:tracePt t="50787" x="2959100" y="2825750"/>
          <p14:tracePt t="50803" x="2978150" y="2825750"/>
          <p14:tracePt t="50820" x="2997200" y="2813050"/>
          <p14:tracePt t="50837" x="3054350" y="2787650"/>
          <p14:tracePt t="50853" x="3079750" y="2749550"/>
          <p14:tracePt t="50870" x="3105150" y="2717800"/>
          <p14:tracePt t="50887" x="3111500" y="2698750"/>
          <p14:tracePt t="50903" x="3130550" y="2654300"/>
          <p14:tracePt t="50920" x="3143250" y="2635250"/>
          <p14:tracePt t="50937" x="3149600" y="2603500"/>
          <p14:tracePt t="50953" x="3149600" y="2559050"/>
          <p14:tracePt t="50970" x="3149600" y="2501900"/>
          <p14:tracePt t="50987" x="3136900" y="2476500"/>
          <p14:tracePt t="51003" x="3124200" y="2438400"/>
          <p14:tracePt t="51037" x="3086100" y="2400300"/>
          <p14:tracePt t="51053" x="3041650" y="2387600"/>
          <p14:tracePt t="51070" x="2990850" y="2387600"/>
          <p14:tracePt t="51087" x="2965450" y="2387600"/>
          <p14:tracePt t="51103" x="2940050" y="2387600"/>
          <p14:tracePt t="51120" x="2908300" y="2387600"/>
          <p14:tracePt t="51136" x="2825750" y="2406650"/>
          <p14:tracePt t="51153" x="2768600" y="2406650"/>
          <p14:tracePt t="51171" x="2679700" y="2425700"/>
          <p14:tracePt t="51186" x="2616200" y="2432050"/>
          <p14:tracePt t="51203" x="2578100" y="2444750"/>
          <p14:tracePt t="51220" x="2559050" y="2463800"/>
          <p14:tracePt t="51236" x="2514600" y="2482850"/>
          <p14:tracePt t="51253" x="2463800" y="2540000"/>
          <p14:tracePt t="51270" x="2425700" y="2584450"/>
          <p14:tracePt t="51286" x="2406650" y="2603500"/>
          <p14:tracePt t="51303" x="2387600" y="2635250"/>
          <p14:tracePt t="51320" x="2381250" y="2673350"/>
          <p14:tracePt t="51337" x="2374900" y="2717800"/>
          <p14:tracePt t="51353" x="2374900" y="2749550"/>
          <p14:tracePt t="51370" x="2374900" y="2762250"/>
          <p14:tracePt t="51386" x="2381250" y="2794000"/>
          <p14:tracePt t="51403" x="2438400" y="2851150"/>
          <p14:tracePt t="51420" x="2457450" y="2870200"/>
          <p14:tracePt t="51436" x="2508250" y="2908300"/>
          <p14:tracePt t="51453" x="2552700" y="2921000"/>
          <p14:tracePt t="51470" x="2616200" y="2927350"/>
          <p14:tracePt t="51486" x="2667000" y="2927350"/>
          <p14:tracePt t="51503" x="2692400" y="2927350"/>
          <p14:tracePt t="51520" x="2736850" y="2927350"/>
          <p14:tracePt t="51536" x="2781300" y="2901950"/>
          <p14:tracePt t="51540" x="2781300" y="2895600"/>
          <p14:tracePt t="51553" x="2800350" y="2882900"/>
          <p14:tracePt t="51569" x="2838450" y="2863850"/>
          <p14:tracePt t="51586" x="2876550" y="2832100"/>
          <p14:tracePt t="51603" x="2889250" y="2819400"/>
          <p14:tracePt t="51619" x="2927350" y="2787650"/>
          <p14:tracePt t="51636" x="2959100" y="2762250"/>
          <p14:tracePt t="51653" x="2978150" y="2730500"/>
          <p14:tracePt t="51669" x="2997200" y="2717800"/>
          <p14:tracePt t="51686" x="3028950" y="2660650"/>
          <p14:tracePt t="51703" x="3035300" y="2647950"/>
          <p14:tracePt t="51719" x="3041650" y="2635250"/>
          <p14:tracePt t="51736" x="3041650" y="2616200"/>
          <p14:tracePt t="51753" x="3048000" y="2584450"/>
          <p14:tracePt t="51769" x="3048000" y="2578100"/>
          <p14:tracePt t="51786" x="3048000" y="2565400"/>
          <p14:tracePt t="51819" x="3048000" y="2546350"/>
          <p14:tracePt t="51836" x="3048000" y="2533650"/>
          <p14:tracePt t="51853" x="3041650" y="2520950"/>
          <p14:tracePt t="51869" x="3041650" y="2495550"/>
          <p14:tracePt t="51907" x="3028950" y="2482850"/>
          <p14:tracePt t="51933" x="3016250" y="2476500"/>
          <p14:tracePt t="51943" x="3009900" y="2476500"/>
          <p14:tracePt t="51963" x="3009900" y="2470150"/>
          <p14:tracePt t="51969" x="3003550" y="2463800"/>
          <p14:tracePt t="51986" x="2997200" y="2457450"/>
          <p14:tracePt t="52069" x="2984500" y="2444750"/>
          <p14:tracePt t="52105" x="2984500" y="2438400"/>
          <p14:tracePt t="52242" x="2978150" y="2432050"/>
          <p14:tracePt t="52271" x="2965450" y="2425700"/>
          <p14:tracePt t="52296" x="2965450" y="2419350"/>
          <p14:tracePt t="52301" x="2959100" y="2413000"/>
          <p14:tracePt t="52317" x="2952750" y="2406650"/>
          <p14:tracePt t="52321" x="2946400" y="2400300"/>
          <p14:tracePt t="52336" x="2927350" y="2393950"/>
          <p14:tracePt t="52352" x="2914650" y="2393950"/>
          <p14:tracePt t="52369" x="2863850" y="2355850"/>
          <p14:tracePt t="52386" x="2857500" y="2349500"/>
          <p14:tracePt t="52402" x="2825750" y="2336800"/>
          <p14:tracePt t="52423" x="2819400" y="2336800"/>
          <p14:tracePt t="52436" x="2806700" y="2330450"/>
          <p14:tracePt t="52452" x="2794000" y="2330450"/>
          <p14:tracePt t="52469" x="2749550" y="2324100"/>
          <p14:tracePt t="52485" x="2736850" y="2324100"/>
          <p14:tracePt t="52502" x="2711450" y="2311400"/>
          <p14:tracePt t="52519" x="2705100" y="2311400"/>
          <p14:tracePt t="52535" x="2686050" y="2311400"/>
          <p14:tracePt t="52552" x="2654300" y="2311400"/>
          <p14:tracePt t="52569" x="2635250" y="2311400"/>
          <p14:tracePt t="52585" x="2616200" y="2311400"/>
          <p14:tracePt t="52602" x="2597150" y="2311400"/>
          <p14:tracePt t="52619" x="2584450" y="2317750"/>
          <p14:tracePt t="52635" x="2559050" y="2317750"/>
          <p14:tracePt t="52652" x="2546350" y="2330450"/>
          <p14:tracePt t="52669" x="2527300" y="2355850"/>
          <p14:tracePt t="52685" x="2514600" y="2362200"/>
          <p14:tracePt t="52702" x="2514600" y="2368550"/>
          <p14:tracePt t="52719" x="2476500" y="2406650"/>
          <p14:tracePt t="52735" x="2470150" y="2419350"/>
          <p14:tracePt t="52752" x="2463800" y="2425700"/>
          <p14:tracePt t="52769" x="2457450" y="2457450"/>
          <p14:tracePt t="52785" x="2451100" y="2470150"/>
          <p14:tracePt t="52802" x="2444750" y="2476500"/>
          <p14:tracePt t="52819" x="2444750" y="2495550"/>
          <p14:tracePt t="52835" x="2444750" y="2501900"/>
          <p14:tracePt t="52869" x="2444750" y="2508250"/>
          <p14:tracePt t="52921" x="2444750" y="2514600"/>
          <p14:tracePt t="53286" x="2451100" y="2520950"/>
          <p14:tracePt t="53299" x="2463800" y="2527300"/>
          <p14:tracePt t="53309" x="2482850" y="2540000"/>
          <p14:tracePt t="53318" x="2489200" y="2540000"/>
          <p14:tracePt t="53335" x="2520950" y="2559050"/>
          <p14:tracePt t="53352" x="2540000" y="2578100"/>
          <p14:tracePt t="53385" x="2559050" y="2597150"/>
          <p14:tracePt t="53418" x="2571750" y="2597150"/>
          <p14:tracePt t="53435" x="2597150" y="2603500"/>
          <p14:tracePt t="53451" x="2603500" y="2609850"/>
          <p14:tracePt t="53468" x="2628900" y="2616200"/>
          <p14:tracePt t="53485" x="2641600" y="2635250"/>
          <p14:tracePt t="53501" x="2692400" y="2641600"/>
          <p14:tracePt t="53518" x="2705100" y="2647950"/>
          <p14:tracePt t="53534" x="2724150" y="2647950"/>
          <p14:tracePt t="53551" x="2736850" y="2654300"/>
          <p14:tracePt t="53568" x="2749550" y="2654300"/>
          <p14:tracePt t="53585" x="2774950" y="2654300"/>
          <p14:tracePt t="53601" x="2781300" y="2654300"/>
          <p14:tracePt t="53618" x="2800350" y="2654300"/>
          <p14:tracePt t="53635" x="2813050" y="2654300"/>
          <p14:tracePt t="53651" x="2838450" y="2641600"/>
          <p14:tracePt t="53668" x="2863850" y="2622550"/>
          <p14:tracePt t="53685" x="2882900" y="2622550"/>
          <p14:tracePt t="53701" x="2921000" y="2603500"/>
          <p14:tracePt t="53718" x="2978150" y="2578100"/>
          <p14:tracePt t="53735" x="3009900" y="2565400"/>
          <p14:tracePt t="53751" x="3022600" y="2559050"/>
          <p14:tracePt t="53768" x="3041650" y="2559050"/>
          <p14:tracePt t="53785" x="3054350" y="2546350"/>
          <p14:tracePt t="53801" x="3054350" y="2540000"/>
          <p14:tracePt t="53818" x="3054350" y="2527300"/>
          <p14:tracePt t="53834" x="3054350" y="2520950"/>
          <p14:tracePt t="53868" x="3054350" y="2508250"/>
          <p14:tracePt t="53901" x="3054350" y="2482850"/>
          <p14:tracePt t="53918" x="3048000" y="2476500"/>
          <p14:tracePt t="53934" x="3022600" y="2451100"/>
          <p14:tracePt t="53951" x="2997200" y="2419350"/>
          <p14:tracePt t="53968" x="2978150" y="2406650"/>
          <p14:tracePt t="53985" x="2978150" y="2400300"/>
          <p14:tracePt t="54001" x="2927350" y="2355850"/>
          <p14:tracePt t="54018" x="2901950" y="2324100"/>
          <p14:tracePt t="54035" x="2863850" y="2305050"/>
          <p14:tracePt t="54051" x="2800350" y="2254250"/>
          <p14:tracePt t="54068" x="2755900" y="2235200"/>
          <p14:tracePt t="54084" x="2705100" y="2216150"/>
          <p14:tracePt t="54101" x="2667000" y="2216150"/>
          <p14:tracePt t="54118" x="2609850" y="2203450"/>
          <p14:tracePt t="54134" x="2603500" y="2203450"/>
          <p14:tracePt t="54151" x="2597150" y="2203450"/>
          <p14:tracePt t="54168" x="2584450" y="2203450"/>
          <p14:tracePt t="54184" x="2565400" y="2222500"/>
          <p14:tracePt t="54201" x="2527300" y="2266950"/>
          <p14:tracePt t="54218" x="2501900" y="2298700"/>
          <p14:tracePt t="54234" x="2495550" y="2330450"/>
          <p14:tracePt t="54251" x="2489200" y="2355850"/>
          <p14:tracePt t="54268" x="2482850" y="2374900"/>
          <p14:tracePt t="54284" x="2470150" y="2406650"/>
          <p14:tracePt t="54301" x="2470150" y="2438400"/>
          <p14:tracePt t="54317" x="2470150" y="2470150"/>
          <p14:tracePt t="54334" x="2470150" y="2527300"/>
          <p14:tracePt t="54351" x="2495550" y="2578100"/>
          <p14:tracePt t="54367" x="2501900" y="2584450"/>
          <p14:tracePt t="54384" x="2508250" y="2597150"/>
          <p14:tracePt t="54401" x="2520950" y="2597150"/>
          <p14:tracePt t="54434" x="2527300" y="2603500"/>
          <p14:tracePt t="54451" x="2540000" y="2622550"/>
          <p14:tracePt t="54469" x="2546350" y="2622550"/>
          <p14:tracePt t="54485" x="2559050" y="2622550"/>
          <p14:tracePt t="54517" x="2584450" y="2622550"/>
          <p14:tracePt t="54534" x="2597150" y="2622550"/>
          <p14:tracePt t="54551" x="2628900" y="2622550"/>
          <p14:tracePt t="54553" x="2647950" y="2622550"/>
          <p14:tracePt t="54567" x="2660650" y="2622550"/>
          <p14:tracePt t="54584" x="2698750" y="2622550"/>
          <p14:tracePt t="54601" x="2724150" y="2616200"/>
          <p14:tracePt t="54617" x="2762250" y="2616200"/>
          <p14:tracePt t="54634" x="2774950" y="2609850"/>
          <p14:tracePt t="54667" x="2781300" y="2609850"/>
          <p14:tracePt t="54808" x="2794000" y="2609850"/>
          <p14:tracePt t="54824" x="2800350" y="2609850"/>
          <p14:tracePt t="54844" x="2806700" y="2616200"/>
          <p14:tracePt t="54874" x="2813050" y="2622550"/>
          <p14:tracePt t="54883" x="2825750" y="2628900"/>
          <p14:tracePt t="54893" x="2832100" y="2628900"/>
          <p14:tracePt t="54900" x="2838450" y="2628900"/>
          <p14:tracePt t="54917" x="2857500" y="2635250"/>
          <p14:tracePt t="54934" x="2889250" y="2641600"/>
          <p14:tracePt t="54950" x="2927350" y="2654300"/>
          <p14:tracePt t="54967" x="2952750" y="2654300"/>
          <p14:tracePt t="54984" x="2959100" y="2654300"/>
          <p14:tracePt t="55076" x="2971800" y="2667000"/>
          <p14:tracePt t="55105" x="2965450" y="2667000"/>
          <p14:tracePt t="55116" x="2933700" y="2673350"/>
          <p14:tracePt t="55125" x="2889250" y="2673350"/>
          <p14:tracePt t="55133" x="2857500" y="2673350"/>
          <p14:tracePt t="55150" x="2717800" y="2673350"/>
          <p14:tracePt t="55167" x="2546350" y="2667000"/>
          <p14:tracePt t="55184" x="2457450" y="2660650"/>
          <p14:tracePt t="55200" x="2419350" y="2660650"/>
          <p14:tracePt t="55302" x="2438400" y="2673350"/>
          <p14:tracePt t="55307" x="2457450" y="2679700"/>
          <p14:tracePt t="55318" x="2495550" y="2686050"/>
          <p14:tracePt t="55333" x="2533650" y="2692400"/>
          <p14:tracePt t="55350" x="2584450" y="2698750"/>
          <p14:tracePt t="55367" x="2616200" y="2698750"/>
          <p14:tracePt t="55383" x="2628900" y="2698750"/>
          <p14:tracePt t="55484" x="2635250" y="2698750"/>
          <p14:tracePt t="55540" x="2641600" y="2698750"/>
          <p14:tracePt t="55546" x="2647950" y="2698750"/>
          <p14:tracePt t="55556" x="2654300" y="2692400"/>
          <p14:tracePt t="55567" x="2673350" y="2692400"/>
          <p14:tracePt t="55583" x="2686050" y="2673350"/>
          <p14:tracePt t="55600" x="2736850" y="2667000"/>
          <p14:tracePt t="55617" x="2755900" y="2667000"/>
          <p14:tracePt t="55633" x="2768600" y="2660650"/>
          <p14:tracePt t="55898" x="2768600" y="2673350"/>
          <p14:tracePt t="55914" x="2768600" y="2686050"/>
          <p14:tracePt t="55924" x="2768600" y="2698750"/>
          <p14:tracePt t="55937" x="2768600" y="2724150"/>
          <p14:tracePt t="55950" x="2774950" y="2743200"/>
          <p14:tracePt t="55967" x="2781300" y="2787650"/>
          <p14:tracePt t="55983" x="2794000" y="2857500"/>
          <p14:tracePt t="56000" x="2806700" y="2901950"/>
          <p14:tracePt t="56016" x="2825750" y="2965450"/>
          <p14:tracePt t="56033" x="2832100" y="3035300"/>
          <p14:tracePt t="56050" x="2832100" y="3098800"/>
          <p14:tracePt t="56066" x="2838450" y="3130550"/>
          <p14:tracePt t="56083" x="2844800" y="3168650"/>
          <p14:tracePt t="56100" x="2851150" y="3200400"/>
          <p14:tracePt t="56116" x="2857500" y="3225800"/>
          <p14:tracePt t="56133" x="2863850" y="3244850"/>
          <p14:tracePt t="56149" x="2870200" y="3302000"/>
          <p14:tracePt t="56166" x="2882900" y="3340100"/>
          <p14:tracePt t="56183" x="2895600" y="3409950"/>
          <p14:tracePt t="56200" x="2908300" y="3429000"/>
          <p14:tracePt t="56216" x="2908300" y="3454400"/>
          <p14:tracePt t="56233" x="2908300" y="3479800"/>
          <p14:tracePt t="56249" x="2908300" y="3492500"/>
          <p14:tracePt t="56872" x="2914650" y="3479800"/>
          <p14:tracePt t="56882" x="2933700" y="3473450"/>
          <p14:tracePt t="56892" x="2940050" y="3473450"/>
          <p14:tracePt t="56899" x="2946400" y="3467100"/>
          <p14:tracePt t="56916" x="2959100" y="3460750"/>
          <p14:tracePt t="56932" x="2997200" y="3460750"/>
          <p14:tracePt t="56949" x="3003550" y="3460750"/>
          <p14:tracePt t="56966" x="3016250" y="3460750"/>
          <p14:tracePt t="57340" x="3016250" y="3454400"/>
          <p14:tracePt t="57350" x="3016250" y="3448050"/>
          <p14:tracePt t="57356" x="3022600" y="3422650"/>
          <p14:tracePt t="57366" x="3035300" y="3384550"/>
          <p14:tracePt t="57382" x="3035300" y="3352800"/>
          <p14:tracePt t="57399" x="3035300" y="3346450"/>
          <p14:tracePt t="57415" x="3048000" y="3327400"/>
          <p14:tracePt t="57432" x="3079750" y="3289300"/>
          <p14:tracePt t="57449" x="3111500" y="3251200"/>
          <p14:tracePt t="57465" x="3117850" y="3244850"/>
          <p14:tracePt t="57482" x="3124200" y="3225800"/>
          <p14:tracePt t="57499" x="3136900" y="3219450"/>
          <p14:tracePt t="57515" x="3149600" y="3200400"/>
          <p14:tracePt t="57532" x="3168650" y="3181350"/>
          <p14:tracePt t="57549" x="3181350" y="3155950"/>
          <p14:tracePt t="57565" x="3194050" y="3136900"/>
          <p14:tracePt t="57568" x="3219450" y="3111500"/>
          <p14:tracePt t="57582" x="3263900" y="3060700"/>
          <p14:tracePt t="57599" x="3289300" y="3028950"/>
          <p14:tracePt t="57615" x="3352800" y="2971800"/>
          <p14:tracePt t="57632" x="3390900" y="2933700"/>
          <p14:tracePt t="57648" x="3422650" y="2863850"/>
          <p14:tracePt t="57665" x="3429000" y="2825750"/>
          <p14:tracePt t="57682" x="3429000" y="2806700"/>
          <p14:tracePt t="57698" x="3429000" y="2774950"/>
          <p14:tracePt t="57715" x="3429000" y="2749550"/>
          <p14:tracePt t="57732" x="3429000" y="2730500"/>
          <p14:tracePt t="57748" x="3429000" y="2698750"/>
          <p14:tracePt t="57765" x="3429000" y="2673350"/>
          <p14:tracePt t="57782" x="3429000" y="2667000"/>
          <p14:tracePt t="57798" x="3429000" y="2660650"/>
          <p14:tracePt t="58233" x="3429000" y="2654300"/>
          <p14:tracePt t="58237" x="3441700" y="2654300"/>
          <p14:tracePt t="58248" x="3467100" y="2654300"/>
          <p14:tracePt t="58265" x="3473450" y="2660650"/>
          <p14:tracePt t="58281" x="3498850" y="2673350"/>
          <p14:tracePt t="58298" x="3505200" y="2673350"/>
          <p14:tracePt t="58315" x="3517900" y="2686050"/>
          <p14:tracePt t="58331" x="3536950" y="2686050"/>
          <p14:tracePt t="58348" x="3556000" y="2692400"/>
          <p14:tracePt t="58365" x="3594100" y="2698750"/>
          <p14:tracePt t="58381" x="3606800" y="2698750"/>
          <p14:tracePt t="58398" x="3644900" y="2698750"/>
          <p14:tracePt t="58415" x="3676650" y="2698750"/>
          <p14:tracePt t="58431" x="3695700" y="2698750"/>
          <p14:tracePt t="58448" x="3740150" y="2698750"/>
          <p14:tracePt t="58465" x="3759200" y="2698750"/>
          <p14:tracePt t="58481" x="3810000" y="2705100"/>
          <p14:tracePt t="58498" x="3841750" y="2711450"/>
          <p14:tracePt t="58514" x="3867150" y="2717800"/>
          <p14:tracePt t="58531" x="3898900" y="2724150"/>
          <p14:tracePt t="58548" x="3930650" y="2736850"/>
          <p14:tracePt t="58565" x="3962400" y="2736850"/>
          <p14:tracePt t="58581" x="4000500" y="2736850"/>
          <p14:tracePt t="58584" x="4019550" y="2736850"/>
          <p14:tracePt t="58598" x="4044950" y="2736850"/>
          <p14:tracePt t="58614" x="4083050" y="2736850"/>
          <p14:tracePt t="58631" x="4127500" y="2730500"/>
          <p14:tracePt t="58648" x="4254500" y="2717800"/>
          <p14:tracePt t="58664" x="4286250" y="2711450"/>
          <p14:tracePt t="58681" x="4311650" y="2711450"/>
          <p14:tracePt t="58743" x="4318000" y="2711450"/>
          <p14:tracePt t="58752" x="4337050" y="2711450"/>
          <p14:tracePt t="58758" x="4337050" y="2705100"/>
          <p14:tracePt t="58768" x="4343400" y="2692400"/>
          <p14:tracePt t="58781" x="4356100" y="2679700"/>
          <p14:tracePt t="58798" x="4381500" y="2673350"/>
          <p14:tracePt t="58814" x="4394200" y="2667000"/>
          <p14:tracePt t="58831" x="4425950" y="2654300"/>
          <p14:tracePt t="58970" x="4425950" y="2660650"/>
          <p14:tracePt t="58980" x="4419600" y="2667000"/>
          <p14:tracePt t="58990" x="4413250" y="2673350"/>
          <p14:tracePt t="59000" x="4400550" y="2673350"/>
          <p14:tracePt t="59015" x="4381500" y="2686050"/>
          <p14:tracePt t="59031" x="4362450" y="2698750"/>
          <p14:tracePt t="59048" x="4318000" y="2711450"/>
          <p14:tracePt t="59064" x="4260850" y="2717800"/>
          <p14:tracePt t="59081" x="4165600" y="2730500"/>
          <p14:tracePt t="59097" x="4108450" y="2743200"/>
          <p14:tracePt t="59100" x="4070350" y="2749550"/>
          <p14:tracePt t="59114" x="4064000" y="2749550"/>
          <p14:tracePt t="59131" x="3987800" y="2755900"/>
          <p14:tracePt t="59147" x="3930650" y="2755900"/>
          <p14:tracePt t="59164" x="3873500" y="2755900"/>
          <p14:tracePt t="59181" x="3835400" y="2755900"/>
          <p14:tracePt t="59197" x="3746500" y="2730500"/>
          <p14:tracePt t="59214" x="3695700" y="2724150"/>
          <p14:tracePt t="59230" x="3644900" y="2698750"/>
          <p14:tracePt t="59247" x="3587750" y="2692400"/>
          <p14:tracePt t="59264" x="3543300" y="2679700"/>
          <p14:tracePt t="59281" x="3517900" y="2679700"/>
          <p14:tracePt t="59297" x="3505200" y="2679700"/>
          <p14:tracePt t="59314" x="3486150" y="2679700"/>
          <p14:tracePt t="59331" x="3473450" y="2679700"/>
          <p14:tracePt t="59494" x="3479800" y="2679700"/>
          <p14:tracePt t="59504" x="3486150" y="2679700"/>
          <p14:tracePt t="59514" x="3492500" y="2679700"/>
          <p14:tracePt t="59531" x="3536950" y="2698750"/>
          <p14:tracePt t="59547" x="3568700" y="2711450"/>
          <p14:tracePt t="59564" x="3625850" y="2736850"/>
          <p14:tracePt t="59580" x="3676650" y="2749550"/>
          <p14:tracePt t="59597" x="3740150" y="2768600"/>
          <p14:tracePt t="59600" x="3797300" y="2781300"/>
          <p14:tracePt t="59614" x="3803650" y="2781300"/>
          <p14:tracePt t="59630" x="3892550" y="2787650"/>
          <p14:tracePt t="59647" x="3943350" y="2787650"/>
          <p14:tracePt t="59664" x="3975100" y="2787650"/>
          <p14:tracePt t="59680" x="4006850" y="2787650"/>
          <p14:tracePt t="59697" x="4051300" y="2787650"/>
          <p14:tracePt t="59714" x="4083050" y="2787650"/>
          <p14:tracePt t="59730" x="4133850" y="2800350"/>
          <p14:tracePt t="59747" x="4216400" y="2800350"/>
          <p14:tracePt t="59764" x="4279900" y="2800350"/>
          <p14:tracePt t="59780" x="4387850" y="2800350"/>
          <p14:tracePt t="59797" x="4464050" y="2800350"/>
          <p14:tracePt t="59814" x="4603750" y="2800350"/>
          <p14:tracePt t="59830" x="4730750" y="2800350"/>
          <p14:tracePt t="59847" x="4775200" y="2800350"/>
          <p14:tracePt t="59864" x="4800600" y="2787650"/>
          <p14:tracePt t="59880" x="4806950" y="2781300"/>
          <p14:tracePt t="59913" x="4819650" y="2768600"/>
          <p14:tracePt t="59930" x="4826000" y="2755900"/>
          <p14:tracePt t="59948" x="4832350" y="2749550"/>
          <p14:tracePt t="59963" x="4832350" y="2743200"/>
          <p14:tracePt t="60060" x="4826000" y="2743200"/>
          <p14:tracePt t="60070" x="4819650" y="2743200"/>
          <p14:tracePt t="60084" x="4819650" y="2755900"/>
          <p14:tracePt t="60097" x="4813300" y="2755900"/>
          <p14:tracePt t="60113" x="4762500" y="2774950"/>
          <p14:tracePt t="60130" x="4679950" y="2813050"/>
          <p14:tracePt t="60147" x="4629150" y="2813050"/>
          <p14:tracePt t="60163" x="4572000" y="2819400"/>
          <p14:tracePt t="60180" x="4432300" y="2844800"/>
          <p14:tracePt t="60197" x="4394200" y="2844800"/>
          <p14:tracePt t="60213" x="4343400" y="2857500"/>
          <p14:tracePt t="60230" x="4298950" y="2857500"/>
          <p14:tracePt t="60247" x="4241800" y="2857500"/>
          <p14:tracePt t="60263" x="4203700" y="2857500"/>
          <p14:tracePt t="60280" x="4165600" y="2857500"/>
          <p14:tracePt t="60297" x="4114800" y="2857500"/>
          <p14:tracePt t="60313" x="4019550" y="2857500"/>
          <p14:tracePt t="60330" x="3930650" y="2838450"/>
          <p14:tracePt t="60347" x="3822700" y="2806700"/>
          <p14:tracePt t="60363" x="3771900" y="2794000"/>
          <p14:tracePt t="60380" x="3708400" y="2774950"/>
          <p14:tracePt t="60396" x="3651250" y="2762250"/>
          <p14:tracePt t="60413" x="3613150" y="2749550"/>
          <p14:tracePt t="60430" x="3587750" y="2743200"/>
          <p14:tracePt t="60640" x="3594100" y="2743200"/>
          <p14:tracePt t="60650" x="3600450" y="2743200"/>
          <p14:tracePt t="60660" x="3606800" y="2743200"/>
          <p14:tracePt t="60674" x="3632200" y="2743200"/>
          <p14:tracePt t="60690" x="3657600" y="2749550"/>
          <p14:tracePt t="60696" x="3657600" y="2755900"/>
          <p14:tracePt t="60713" x="3683000" y="2755900"/>
          <p14:tracePt t="60730" x="3702050" y="2762250"/>
          <p14:tracePt t="60746" x="3752850" y="2762250"/>
          <p14:tracePt t="60763" x="3803650" y="2762250"/>
          <p14:tracePt t="60780" x="3841750" y="2762250"/>
          <p14:tracePt t="60796" x="3911600" y="2736850"/>
          <p14:tracePt t="60813" x="3975100" y="2724150"/>
          <p14:tracePt t="60830" x="4038600" y="2717800"/>
          <p14:tracePt t="60846" x="4064000" y="2717800"/>
          <p14:tracePt t="60863" x="4108450" y="2717800"/>
          <p14:tracePt t="60879" x="4133850" y="2717800"/>
          <p14:tracePt t="60896" x="4171950" y="2717800"/>
          <p14:tracePt t="60913" x="4203700" y="2711450"/>
          <p14:tracePt t="60930" x="4229100" y="2711450"/>
          <p14:tracePt t="60946" x="4298950" y="2705100"/>
          <p14:tracePt t="60963" x="4330700" y="2686050"/>
          <p14:tracePt t="60979" x="4381500" y="2667000"/>
          <p14:tracePt t="60996" x="4406900" y="2660650"/>
          <p14:tracePt t="61013" x="4425950" y="2660650"/>
          <p14:tracePt t="61029" x="4432300" y="2654300"/>
          <p14:tracePt t="61214" x="4413250" y="2667000"/>
          <p14:tracePt t="61220" x="4387850" y="2679700"/>
          <p14:tracePt t="61231" x="4362450" y="2692400"/>
          <p14:tracePt t="61246" x="4324350" y="2711450"/>
          <p14:tracePt t="61263" x="4273550" y="2743200"/>
          <p14:tracePt t="61280" x="4203700" y="2755900"/>
          <p14:tracePt t="61296" x="4127500" y="2762250"/>
          <p14:tracePt t="61313" x="4057650" y="2762250"/>
          <p14:tracePt t="61329" x="4006850" y="2762250"/>
          <p14:tracePt t="61346" x="3937000" y="2762250"/>
          <p14:tracePt t="61363" x="3835400" y="2762250"/>
          <p14:tracePt t="61380" x="3765550" y="2762250"/>
          <p14:tracePt t="61396" x="3708400" y="2762250"/>
          <p14:tracePt t="61412" x="3683000" y="2762250"/>
          <p14:tracePt t="61429" x="3657600" y="2762250"/>
          <p14:tracePt t="61446" x="3625850" y="2749550"/>
          <p14:tracePt t="61462" x="3600450" y="2730500"/>
          <p14:tracePt t="61479" x="3581400" y="2724150"/>
          <p14:tracePt t="61496" x="3562350" y="2711450"/>
          <p14:tracePt t="61512" x="3549650" y="2711450"/>
          <p14:tracePt t="61623" x="3556000" y="2711450"/>
          <p14:tracePt t="61632" x="3575050" y="2711450"/>
          <p14:tracePt t="61644" x="3587750" y="2711450"/>
          <p14:tracePt t="61658" x="3600450" y="2717800"/>
          <p14:tracePt t="61664" x="3606800" y="2717800"/>
          <p14:tracePt t="61679" x="3632200" y="2724150"/>
          <p14:tracePt t="61696" x="3657600" y="2730500"/>
          <p14:tracePt t="61712" x="3676650" y="2730500"/>
          <p14:tracePt t="61729" x="3746500" y="2730500"/>
          <p14:tracePt t="61746" x="3797300" y="2743200"/>
          <p14:tracePt t="61762" x="3848100" y="2749550"/>
          <p14:tracePt t="61779" x="3873500" y="2749550"/>
          <p14:tracePt t="61796" x="3968750" y="2749550"/>
          <p14:tracePt t="61812" x="4000500" y="2749550"/>
          <p14:tracePt t="61829" x="4051300" y="2749550"/>
          <p14:tracePt t="61846" x="4095750" y="2749550"/>
          <p14:tracePt t="61862" x="4140200" y="2749550"/>
          <p14:tracePt t="61879" x="4159250" y="2743200"/>
          <p14:tracePt t="61895" x="4178300" y="2736850"/>
          <p14:tracePt t="61912" x="4203700" y="2736850"/>
          <p14:tracePt t="61929" x="4229100" y="2724150"/>
          <p14:tracePt t="61945" x="4235450" y="2724150"/>
          <p14:tracePt t="61962" x="4241800" y="2724150"/>
          <p14:tracePt t="62102" x="4254500" y="2717800"/>
          <p14:tracePt t="62139" x="4260850" y="2717800"/>
          <p14:tracePt t="62674" x="4267200" y="2717800"/>
          <p14:tracePt t="62699" x="4273550" y="2730500"/>
          <p14:tracePt t="62709" x="4286250" y="2749550"/>
          <p14:tracePt t="62713" x="4292600" y="2755900"/>
          <p14:tracePt t="62728" x="4330700" y="2774950"/>
          <p14:tracePt t="62745" x="4343400" y="2774950"/>
          <p14:tracePt t="63097" x="4349750" y="2774950"/>
          <p14:tracePt t="63197" x="4356100" y="2774950"/>
          <p14:tracePt t="63207" x="4362450" y="2774950"/>
          <p14:tracePt t="63237" x="4368800" y="2774950"/>
          <p14:tracePt t="63273" x="4375150" y="2774950"/>
          <p14:tracePt t="63279" x="4394200" y="2774950"/>
          <p14:tracePt t="63289" x="4406900" y="2774950"/>
          <p14:tracePt t="63303" x="4451350" y="2774950"/>
          <p14:tracePt t="63311" x="4470400" y="2774950"/>
          <p14:tracePt t="63328" x="4610100" y="2813050"/>
          <p14:tracePt t="63344" x="4730750" y="2838450"/>
          <p14:tracePt t="63361" x="4864100" y="2870200"/>
          <p14:tracePt t="63378" x="4908550" y="2876550"/>
          <p14:tracePt t="63394" x="4940300" y="2876550"/>
          <p14:tracePt t="63411" x="4946650" y="2876550"/>
          <p14:tracePt t="63428" x="4959350" y="2876550"/>
          <p14:tracePt t="63444" x="4972050" y="2876550"/>
          <p14:tracePt t="63461" x="4978400" y="2876550"/>
          <p14:tracePt t="63478" x="4984750" y="2870200"/>
          <p14:tracePt t="63494" x="5003800" y="2870200"/>
          <p14:tracePt t="63511" x="5022850" y="2857500"/>
          <p14:tracePt t="63528" x="5029200" y="2857500"/>
          <p14:tracePt t="63544" x="5048250" y="2851150"/>
          <p14:tracePt t="63561" x="5060950" y="2838450"/>
          <p14:tracePt t="63578" x="5067300" y="2838450"/>
          <p14:tracePt t="63594" x="5073650" y="2832100"/>
          <p14:tracePt t="63611" x="5092700" y="2819400"/>
          <p14:tracePt t="63627" x="5099050" y="2806700"/>
          <p14:tracePt t="63644" x="5105400" y="2800350"/>
          <p14:tracePt t="63661" x="5111750" y="2787650"/>
          <p14:tracePt t="63813" x="5111750" y="2781300"/>
          <p14:tracePt t="63817" x="5111750" y="2774950"/>
          <p14:tracePt t="63843" x="5118100" y="2774950"/>
          <p14:tracePt t="63859" x="5130800" y="2774950"/>
          <p14:tracePt t="63869" x="5143500" y="2774950"/>
          <p14:tracePt t="63879" x="5156200" y="2774950"/>
          <p14:tracePt t="63894" x="5168900" y="2774950"/>
          <p14:tracePt t="63911" x="5175250" y="2768600"/>
          <p14:tracePt t="63927" x="5181600" y="2768600"/>
          <p14:tracePt t="63944" x="5194300" y="2762250"/>
          <p14:tracePt t="63961" x="5219700" y="2762250"/>
          <p14:tracePt t="63978" x="5251450" y="2755900"/>
          <p14:tracePt t="64011" x="5270500" y="2755900"/>
          <p14:tracePt t="64027" x="5289550" y="2755900"/>
          <p14:tracePt t="64044" x="5302250" y="2755900"/>
          <p14:tracePt t="64061" x="5314950" y="2743200"/>
          <p14:tracePt t="64077" x="5327650" y="2736850"/>
          <p14:tracePt t="64094" x="5340350" y="2730500"/>
          <p14:tracePt t="64127" x="5346700" y="2730500"/>
          <p14:tracePt t="64145" x="5353050" y="2724150"/>
          <p14:tracePt t="64177" x="5359400" y="2717800"/>
          <p14:tracePt t="64187" x="5365750" y="2717800"/>
          <p14:tracePt t="64367" x="5359400" y="2717800"/>
          <p14:tracePt t="64377" x="5346700" y="2730500"/>
          <p14:tracePt t="64387" x="5321300" y="2749550"/>
          <p14:tracePt t="64394" x="5314950" y="2749550"/>
          <p14:tracePt t="64410" x="5264150" y="2768600"/>
          <p14:tracePt t="64427" x="5232400" y="2800350"/>
          <p14:tracePt t="64444" x="5162550" y="2806700"/>
          <p14:tracePt t="64460" x="5105400" y="2813050"/>
          <p14:tracePt t="64477" x="5054600" y="2825750"/>
          <p14:tracePt t="64494" x="4959350" y="2832100"/>
          <p14:tracePt t="64510" x="4895850" y="2832100"/>
          <p14:tracePt t="64527" x="4768850" y="2832100"/>
          <p14:tracePt t="64544" x="4591050" y="2832100"/>
          <p14:tracePt t="64560" x="4413250" y="2832100"/>
          <p14:tracePt t="64577" x="4330700" y="2832100"/>
          <p14:tracePt t="64593" x="4260850" y="2832100"/>
          <p14:tracePt t="64610" x="4184650" y="2832100"/>
          <p14:tracePt t="64627" x="4171950" y="2832100"/>
          <p14:tracePt t="64643" x="4159250" y="2832100"/>
          <p14:tracePt t="64677" x="4152900" y="2825750"/>
          <p14:tracePt t="64693" x="4140200" y="2806700"/>
          <p14:tracePt t="64715" x="4133850" y="2800350"/>
          <p14:tracePt t="64731" x="4127500" y="2794000"/>
          <p14:tracePt t="64745" x="4121150" y="2787650"/>
          <p14:tracePt t="64827" x="4121150" y="2781300"/>
          <p14:tracePt t="64847" x="4127500" y="2781300"/>
          <p14:tracePt t="64861" x="4133850" y="2781300"/>
          <p14:tracePt t="64873" x="4140200" y="2781300"/>
          <p14:tracePt t="64877" x="4146550" y="2781300"/>
          <p14:tracePt t="64893" x="4165600" y="2781300"/>
          <p14:tracePt t="64910" x="4178300" y="2781300"/>
          <p14:tracePt t="64927" x="4197350" y="2762250"/>
          <p14:tracePt t="64943" x="4216400" y="2736850"/>
          <p14:tracePt t="64960" x="4248150" y="2724150"/>
          <p14:tracePt t="64977" x="4273550" y="2705100"/>
          <p14:tracePt t="64993" x="4286250" y="2692400"/>
          <p14:tracePt t="65010" x="4292600" y="2679700"/>
          <p14:tracePt t="65027" x="4292600" y="2660650"/>
          <p14:tracePt t="65043" x="4292600" y="2647950"/>
          <p14:tracePt t="65119" x="4298950" y="2647950"/>
          <p14:tracePt t="65125" x="4305300" y="2647950"/>
          <p14:tracePt t="65135" x="4311650" y="2647950"/>
          <p14:tracePt t="65145" x="4311650" y="2673350"/>
          <p14:tracePt t="65160" x="4318000" y="2692400"/>
          <p14:tracePt t="65177" x="4337050" y="2717800"/>
          <p14:tracePt t="65193" x="4349750" y="2736850"/>
          <p14:tracePt t="65210" x="4375150" y="2774950"/>
          <p14:tracePt t="65275" x="4375150" y="2781300"/>
          <p14:tracePt t="65291" x="4381500" y="2781300"/>
          <p14:tracePt t="65295" x="4387850" y="2781300"/>
          <p14:tracePt t="65457" x="4381500" y="2781300"/>
          <p14:tracePt t="65467" x="4362450" y="2762250"/>
          <p14:tracePt t="65478" x="4337050" y="2755900"/>
          <p14:tracePt t="65493" x="4330700" y="2755900"/>
          <p14:tracePt t="65510" x="4298950" y="2749550"/>
          <p14:tracePt t="65526" x="4273550" y="2743200"/>
          <p14:tracePt t="65543" x="4267200" y="2743200"/>
          <p14:tracePt t="65560" x="4260850" y="2743200"/>
          <p14:tracePt t="65576" x="4254500" y="2730500"/>
          <p14:tracePt t="65609" x="4241800" y="2724150"/>
          <p14:tracePt t="65626" x="4235450" y="2724150"/>
          <p14:tracePt t="65705" x="4241800" y="2724150"/>
          <p14:tracePt t="65709" x="4254500" y="2736850"/>
          <p14:tracePt t="65715" x="4254500" y="2743200"/>
          <p14:tracePt t="65726" x="4286250" y="2768600"/>
          <p14:tracePt t="65743" x="4324350" y="2787650"/>
          <p14:tracePt t="65759" x="4362450" y="2832100"/>
          <p14:tracePt t="65776" x="4451350" y="2876550"/>
          <p14:tracePt t="65793" x="4559300" y="2914650"/>
          <p14:tracePt t="65809" x="4667250" y="2927350"/>
          <p14:tracePt t="65826" x="4737100" y="2933700"/>
          <p14:tracePt t="65843" x="4781550" y="2933700"/>
          <p14:tracePt t="65859" x="4826000" y="2933700"/>
          <p14:tracePt t="65876" x="4876800" y="2921000"/>
          <p14:tracePt t="65893" x="4914900" y="2889250"/>
          <p14:tracePt t="65909" x="4953000" y="2870200"/>
          <p14:tracePt t="65927" x="5003800" y="2844800"/>
          <p14:tracePt t="65943" x="5029200" y="2838450"/>
          <p14:tracePt t="65959" x="5067300" y="2832100"/>
          <p14:tracePt t="65976" x="5111750" y="2825750"/>
          <p14:tracePt t="65993" x="5175250" y="2825750"/>
          <p14:tracePt t="66009" x="5200650" y="2825750"/>
          <p14:tracePt t="66026" x="5219700" y="2825750"/>
          <p14:tracePt t="66043" x="5232400" y="2825750"/>
          <p14:tracePt t="66059" x="5251450" y="2819400"/>
          <p14:tracePt t="66076" x="5270500" y="2813050"/>
          <p14:tracePt t="66092" x="5289550" y="2806700"/>
          <p14:tracePt t="66109" x="5302250" y="2787650"/>
          <p14:tracePt t="66126" x="5314950" y="2787650"/>
          <p14:tracePt t="66143" x="5334000" y="2774950"/>
          <p14:tracePt t="66159" x="5346700" y="2768600"/>
          <p14:tracePt t="66193" x="5353050" y="2768600"/>
          <p14:tracePt t="66209" x="5359400" y="2762250"/>
          <p14:tracePt t="66226" x="5365750" y="2762250"/>
          <p14:tracePt t="66243" x="5372100" y="2762250"/>
          <p14:tracePt t="66259" x="5391150" y="2762250"/>
          <p14:tracePt t="66276" x="5435600" y="2762250"/>
          <p14:tracePt t="66292" x="5461000" y="2762250"/>
          <p14:tracePt t="66309" x="5511800" y="2762250"/>
          <p14:tracePt t="66326" x="5556250" y="2762250"/>
          <p14:tracePt t="66342" x="5607050" y="2762250"/>
          <p14:tracePt t="66359" x="5664200" y="2749550"/>
          <p14:tracePt t="66375" x="5683250" y="2736850"/>
          <p14:tracePt t="66392" x="5689600" y="2736850"/>
          <p14:tracePt t="66409" x="5695950" y="2724150"/>
          <p14:tracePt t="66426" x="5702300" y="2705100"/>
          <p14:tracePt t="66442" x="5702300" y="2698750"/>
          <p14:tracePt t="66459" x="5708650" y="2679700"/>
          <p14:tracePt t="66476" x="5721350" y="2673350"/>
          <p14:tracePt t="66607" x="5721350" y="2686050"/>
          <p14:tracePt t="66617" x="5715000" y="2698750"/>
          <p14:tracePt t="66627" x="5695950" y="2711450"/>
          <p14:tracePt t="66643" x="5683250" y="2717800"/>
          <p14:tracePt t="66659" x="5645150" y="2730500"/>
          <p14:tracePt t="66675" x="5607050" y="2736850"/>
          <p14:tracePt t="66692" x="5537200" y="2768600"/>
          <p14:tracePt t="66709" x="5486400" y="2787650"/>
          <p14:tracePt t="66725" x="5441950" y="2806700"/>
          <p14:tracePt t="66742" x="5391150" y="2825750"/>
          <p14:tracePt t="66759" x="5327650" y="2844800"/>
          <p14:tracePt t="66775" x="5276850" y="2870200"/>
          <p14:tracePt t="66792" x="5226050" y="2882900"/>
          <p14:tracePt t="66809" x="5187950" y="2889250"/>
          <p14:tracePt t="66825" x="5137150" y="2889250"/>
          <p14:tracePt t="66842" x="5041900" y="2889250"/>
          <p14:tracePt t="66859" x="4991100" y="2889250"/>
          <p14:tracePt t="66875" x="4927600" y="2889250"/>
          <p14:tracePt t="66892" x="4895850" y="2889250"/>
          <p14:tracePt t="66909" x="4851400" y="2889250"/>
          <p14:tracePt t="66925" x="4832350" y="2889250"/>
          <p14:tracePt t="67107" x="4826000" y="2889250"/>
          <p14:tracePt t="67117" x="4826000" y="2901950"/>
          <p14:tracePt t="67127" x="4819650" y="2908300"/>
          <p14:tracePt t="67142" x="4806950" y="2927350"/>
          <p14:tracePt t="67158" x="4794250" y="2927350"/>
          <p14:tracePt t="67175" x="4756150" y="2940050"/>
          <p14:tracePt t="67192" x="4718050" y="2946400"/>
          <p14:tracePt t="67208" x="4699000" y="2946400"/>
          <p14:tracePt t="67373" x="4692650" y="2946400"/>
          <p14:tracePt t="67379" x="4679950" y="2946400"/>
          <p14:tracePt t="67391" x="4673600" y="2946400"/>
          <p14:tracePt t="67409" x="4610100" y="2933700"/>
          <p14:tracePt t="67425" x="4578350" y="2933700"/>
          <p14:tracePt t="67441" x="4559300" y="2933700"/>
          <p14:tracePt t="67459" x="4502150" y="2933700"/>
          <p14:tracePt t="67475" x="4451350" y="2933700"/>
          <p14:tracePt t="67491" x="4406900" y="2933700"/>
          <p14:tracePt t="67508" x="4286250" y="2933700"/>
          <p14:tracePt t="67525" x="4044950" y="2933700"/>
          <p14:tracePt t="67541" x="3930650" y="2933700"/>
          <p14:tracePt t="67615" x="3911600" y="2933700"/>
          <p14:tracePt t="67621" x="3873500" y="2933700"/>
          <p14:tracePt t="67625" x="3816350" y="2921000"/>
          <p14:tracePt t="67641" x="3613150" y="2876550"/>
          <p14:tracePt t="67658" x="3498850" y="2851150"/>
          <p14:tracePt t="67675" x="3352800" y="2806700"/>
          <p14:tracePt t="67691" x="3244850" y="2749550"/>
          <p14:tracePt t="67708" x="3244850" y="2686050"/>
          <p14:tracePt t="67725" x="3244850" y="2679700"/>
          <p14:tracePt t="67741" x="3244850" y="2673350"/>
          <p14:tracePt t="67767" x="3244850" y="2667000"/>
          <p14:tracePt t="67808" x="3244850" y="2660650"/>
          <p14:tracePt t="67817" x="3225800" y="2641600"/>
          <p14:tracePt t="67824" x="3219450" y="2641600"/>
          <p14:tracePt t="67841" x="3162300" y="2622550"/>
          <p14:tracePt t="67858" x="3092450" y="2590800"/>
          <p14:tracePt t="67875" x="2990850" y="2565400"/>
          <p14:tracePt t="67891" x="2863850" y="2565400"/>
          <p14:tracePt t="67908" x="2794000" y="2565400"/>
          <p14:tracePt t="67925" x="2781300" y="2565400"/>
          <p14:tracePt t="67979" x="2787650" y="2565400"/>
          <p14:tracePt t="67985" x="2794000" y="2565400"/>
          <p14:tracePt t="67991" x="2800350" y="2565400"/>
          <p14:tracePt t="68008" x="2857500" y="2571750"/>
          <p14:tracePt t="68025" x="3041650" y="2597150"/>
          <p14:tracePt t="68041" x="3200400" y="2590800"/>
          <p14:tracePt t="68058" x="3308350" y="2590800"/>
          <p14:tracePt t="68074" x="3441700" y="2590800"/>
          <p14:tracePt t="68091" x="3575050" y="2590800"/>
          <p14:tracePt t="68108" x="3651250" y="2590800"/>
          <p14:tracePt t="68124" x="3695700" y="2590800"/>
          <p14:tracePt t="68141" x="3759200" y="2571750"/>
          <p14:tracePt t="68158" x="3835400" y="2565400"/>
          <p14:tracePt t="68175" x="4006850" y="2559050"/>
          <p14:tracePt t="68191" x="4070350" y="2559050"/>
          <p14:tracePt t="68208" x="4114800" y="2559050"/>
          <p14:tracePt t="68224" x="4152900" y="2559050"/>
          <p14:tracePt t="68227" x="4171950" y="2559050"/>
          <p14:tracePt t="68241" x="4197350" y="2559050"/>
          <p14:tracePt t="68258" x="4229100" y="2559050"/>
          <p14:tracePt t="68274" x="4248150" y="2559050"/>
          <p14:tracePt t="68291" x="4267200" y="2559050"/>
          <p14:tracePt t="68308" x="4279900" y="2559050"/>
          <p14:tracePt t="68459" x="4286250" y="2559050"/>
          <p14:tracePt t="69739" x="4298950" y="2559050"/>
          <p14:tracePt t="69766" x="4305300" y="2559050"/>
          <p14:tracePt t="69775" x="4311650" y="2559050"/>
          <p14:tracePt t="69795" x="4324350" y="2559050"/>
          <p14:tracePt t="69886" x="4337050" y="2559050"/>
          <p14:tracePt t="69922" x="4343400" y="2565400"/>
          <p14:tracePt t="69926" x="4349750" y="2571750"/>
          <p14:tracePt t="69968" x="4349750" y="2578100"/>
          <p14:tracePt t="69978" x="4349750" y="2597150"/>
          <p14:tracePt t="69992" x="4349750" y="2616200"/>
          <p14:tracePt t="70002" x="4349750" y="2641600"/>
          <p14:tracePt t="70018" x="4337050" y="2660650"/>
          <p14:tracePt t="70028" x="4330700" y="2679700"/>
          <p14:tracePt t="70040" x="4324350" y="2679700"/>
          <p14:tracePt t="70056" x="4318000" y="2692400"/>
          <p14:tracePt t="70108" x="4292600" y="2692400"/>
          <p14:tracePt t="70118" x="4286250" y="2692400"/>
          <p14:tracePt t="70128" x="4260850" y="2692400"/>
          <p14:tracePt t="70140" x="4248150" y="2692400"/>
          <p14:tracePt t="70156" x="4229100" y="2692400"/>
          <p14:tracePt t="70244" x="4229100" y="2673350"/>
          <p14:tracePt t="70260" x="4229100" y="2667000"/>
          <p14:tracePt t="70263" x="4241800" y="2667000"/>
          <p14:tracePt t="70274" x="4286250" y="2679700"/>
          <p14:tracePt t="70289" x="4356100" y="2698750"/>
          <p14:tracePt t="70306" x="4419600" y="2711450"/>
          <p14:tracePt t="70323" x="4514850" y="2717800"/>
          <p14:tracePt t="70339" x="4654550" y="2717800"/>
          <p14:tracePt t="70356" x="4749800" y="2717800"/>
          <p14:tracePt t="70373" x="4870450" y="2705100"/>
          <p14:tracePt t="70389" x="4991100" y="2673350"/>
          <p14:tracePt t="70406" x="5111750" y="2673350"/>
          <p14:tracePt t="70423" x="5340350" y="2641600"/>
          <p14:tracePt t="70439" x="5480050" y="2641600"/>
          <p14:tracePt t="70456" x="5530850" y="2641600"/>
          <p14:tracePt t="70473" x="5549900" y="2641600"/>
          <p14:tracePt t="70489" x="5556250" y="2641600"/>
          <p14:tracePt t="70568" x="5556250" y="2635250"/>
          <p14:tracePt t="70572" x="5537200" y="2622550"/>
          <p14:tracePt t="70582" x="5518150" y="2622550"/>
          <p14:tracePt t="70589" x="5505450" y="2609850"/>
          <p14:tracePt t="70606" x="5454650" y="2609850"/>
          <p14:tracePt t="70623" x="5410200" y="2609850"/>
          <p14:tracePt t="70639" x="5372100" y="2609850"/>
          <p14:tracePt t="70656" x="5346700" y="2609850"/>
          <p14:tracePt t="70673" x="5321300" y="2622550"/>
          <p14:tracePt t="70689" x="5276850" y="2641600"/>
          <p14:tracePt t="70706" x="5245100" y="2673350"/>
          <p14:tracePt t="70723" x="5226050" y="2686050"/>
          <p14:tracePt t="70739" x="5219700" y="2692400"/>
          <p14:tracePt t="70772" x="5213350" y="2698750"/>
          <p14:tracePt t="70791" x="5213350" y="2705100"/>
          <p14:tracePt t="70806" x="5213350" y="2717800"/>
          <p14:tracePt t="70822" x="5219700" y="2736850"/>
          <p14:tracePt t="70839" x="5251450" y="2755900"/>
          <p14:tracePt t="70856" x="5416550" y="2806700"/>
          <p14:tracePt t="70872" x="5448300" y="2813050"/>
          <p14:tracePt t="70889" x="5518150" y="2813050"/>
          <p14:tracePt t="70906" x="5581650" y="2813050"/>
          <p14:tracePt t="70922" x="5632450" y="2813050"/>
          <p14:tracePt t="70939" x="5657850" y="2813050"/>
          <p14:tracePt t="70956" x="5683250" y="2787650"/>
          <p14:tracePt t="70972" x="5715000" y="2724150"/>
          <p14:tracePt t="70989" x="5746750" y="2692400"/>
          <p14:tracePt t="71006" x="5759450" y="2654300"/>
          <p14:tracePt t="71022" x="5759450" y="2647950"/>
          <p14:tracePt t="71039" x="5759450" y="2641600"/>
          <p14:tracePt t="71056" x="5759450" y="2635250"/>
          <p14:tracePt t="71072" x="5759450" y="2622550"/>
          <p14:tracePt t="71089" x="5759450" y="2609850"/>
          <p14:tracePt t="71106" x="5753100" y="2578100"/>
          <p14:tracePt t="71122" x="5708650" y="2540000"/>
          <p14:tracePt t="71139" x="5651500" y="2476500"/>
          <p14:tracePt t="71155" x="5600700" y="2432050"/>
          <p14:tracePt t="71172" x="5486400" y="2374900"/>
          <p14:tracePt t="71189" x="5327650" y="2311400"/>
          <p14:tracePt t="71205" x="5257800" y="2298700"/>
          <p14:tracePt t="71222" x="5168900" y="2298700"/>
          <p14:tracePt t="71239" x="5130800" y="2305050"/>
          <p14:tracePt t="71255" x="5060950" y="2343150"/>
          <p14:tracePt t="71272" x="4959350" y="2413000"/>
          <p14:tracePt t="71275" x="4946650" y="2419350"/>
          <p14:tracePt t="71289" x="4889500" y="2470150"/>
          <p14:tracePt t="71305" x="4851400" y="2508250"/>
          <p14:tracePt t="71322" x="4813300" y="2559050"/>
          <p14:tracePt t="71339" x="4768850" y="2628900"/>
          <p14:tracePt t="71355" x="4762500" y="2641600"/>
          <p14:tracePt t="71400" x="4762500" y="2654300"/>
          <p14:tracePt t="71410" x="4762500" y="2667000"/>
          <p14:tracePt t="71422" x="4762500" y="2686050"/>
          <p14:tracePt t="71439" x="4756150" y="2717800"/>
          <p14:tracePt t="71455" x="4724400" y="2749550"/>
          <p14:tracePt t="71472" x="4686300" y="2813050"/>
          <p14:tracePt t="71488" x="4641850" y="2857500"/>
          <p14:tracePt t="71505" x="4641850" y="2870200"/>
          <p14:tracePt t="71718" x="4635500" y="2870200"/>
          <p14:tracePt t="71738" x="4622800" y="2876550"/>
          <p14:tracePt t="71742" x="4616450" y="2876550"/>
          <p14:tracePt t="71755" x="4597400" y="2895600"/>
          <p14:tracePt t="71772" x="4521200" y="2908300"/>
          <p14:tracePt t="71788" x="4483100" y="2965450"/>
          <p14:tracePt t="71805" x="4438650" y="3028950"/>
          <p14:tracePt t="71822" x="4375150" y="3117850"/>
          <p14:tracePt t="71838" x="4305300" y="3270250"/>
          <p14:tracePt t="71855" x="4254500" y="3435350"/>
          <p14:tracePt t="71872" x="4229100" y="3587750"/>
          <p14:tracePt t="71888" x="4203700" y="3886200"/>
          <p14:tracePt t="71905" x="4203700" y="4184650"/>
          <p14:tracePt t="71922" x="4203700" y="4400550"/>
          <p14:tracePt t="71938" x="4241800" y="4724400"/>
          <p14:tracePt t="71955" x="4330700" y="5118100"/>
          <p14:tracePt t="71972" x="4375150" y="5302250"/>
          <p14:tracePt t="71988" x="4432300" y="5480050"/>
          <p14:tracePt t="72005" x="4457700" y="5556250"/>
          <p14:tracePt t="72022" x="4470400" y="5638800"/>
          <p14:tracePt t="72038" x="4470400" y="5702300"/>
          <p14:tracePt t="72055" x="4419600" y="5753100"/>
          <p14:tracePt t="72072" x="4406900" y="5784850"/>
          <p14:tracePt t="72088" x="4387850" y="5835650"/>
          <p14:tracePt t="72105" x="4330700" y="5937250"/>
          <p14:tracePt t="72121" x="4311650" y="5981700"/>
          <p14:tracePt t="72138" x="4279900" y="6051550"/>
          <p14:tracePt t="72155" x="4260850" y="6102350"/>
          <p14:tracePt t="72171" x="4254500" y="6115050"/>
          <p14:tracePt t="72358" x="4248150" y="6121400"/>
          <p14:tracePt t="72384" x="4229100" y="6108700"/>
          <p14:tracePt t="72584" x="4222750" y="6096000"/>
          <p14:tracePt t="72928" x="4216400" y="6089650"/>
          <p14:tracePt t="72944" x="4210050" y="6083300"/>
          <p14:tracePt t="72954" x="4203700" y="6076950"/>
          <p14:tracePt t="72958" x="4203700" y="6070600"/>
          <p14:tracePt t="72998" x="4197350" y="6064250"/>
          <p14:tracePt t="73226" x="4191000" y="6057900"/>
          <p14:tracePt t="73230" x="4184650" y="6057900"/>
          <p14:tracePt t="73240" x="4178300" y="6057900"/>
          <p14:tracePt t="73254" x="4159250" y="6045200"/>
          <p14:tracePt t="73271" x="4102100" y="6032500"/>
          <p14:tracePt t="73287" x="4064000" y="6007100"/>
          <p14:tracePt t="73304" x="3994150" y="5969000"/>
          <p14:tracePt t="73321" x="3937000" y="5930900"/>
          <p14:tracePt t="73337" x="3860800" y="5873750"/>
          <p14:tracePt t="73372" x="3816350" y="5848350"/>
          <p14:tracePt t="73387" x="3771900" y="5803900"/>
          <p14:tracePt t="73704" x="3752850" y="5803900"/>
          <p14:tracePt t="73710" x="3702050" y="5803900"/>
          <p14:tracePt t="73720" x="3670300" y="5803900"/>
          <p14:tracePt t="73737" x="3587750" y="5803900"/>
          <p14:tracePt t="73754" x="3581400" y="5803900"/>
          <p14:tracePt t="73770" x="3575050" y="5797550"/>
          <p14:tracePt t="73787" x="3575050" y="5778500"/>
          <p14:tracePt t="73803" x="3575050" y="5753100"/>
          <p14:tracePt t="73820" x="3562350" y="5715000"/>
          <p14:tracePt t="73837" x="3536950" y="5683250"/>
          <p14:tracePt t="73854" x="3517900" y="5651500"/>
          <p14:tracePt t="73870" x="3498850" y="5607050"/>
          <p14:tracePt t="73887" x="3429000" y="5511800"/>
          <p14:tracePt t="73903" x="3378200" y="5448300"/>
          <p14:tracePt t="73920" x="3257550" y="5302250"/>
          <p14:tracePt t="73937" x="3098800" y="5137150"/>
          <p14:tracePt t="73953" x="2946400" y="4972050"/>
          <p14:tracePt t="73970" x="2717800" y="4781550"/>
          <p14:tracePt t="73987" x="2609850" y="4686300"/>
          <p14:tracePt t="74003" x="2457450" y="4546600"/>
          <p14:tracePt t="74020" x="2197100" y="4273550"/>
          <p14:tracePt t="74037" x="2044700" y="4133850"/>
          <p14:tracePt t="74053" x="1873250" y="4006850"/>
          <p14:tracePt t="74070" x="1746250" y="3924300"/>
          <p14:tracePt t="74088" x="1225550" y="3651250"/>
          <p14:tracePt t="74104" x="1066800" y="3581400"/>
          <p14:tracePt t="74120" x="787400" y="3448050"/>
          <p14:tracePt t="74137" x="635000" y="3371850"/>
          <p14:tracePt t="74154" x="476250" y="3282950"/>
          <p14:tracePt t="74170" x="431800" y="3238500"/>
          <p14:tracePt t="74187" x="368300" y="3194050"/>
          <p14:tracePt t="74203" x="330200" y="3155950"/>
          <p14:tracePt t="74220" x="311150" y="3149600"/>
          <p14:tracePt t="74237" x="298450" y="3130550"/>
          <p14:tracePt t="74253" x="292100" y="3124200"/>
          <p14:tracePt t="74290" x="279400" y="3124200"/>
          <p14:tracePt t="74350" x="279400" y="3117850"/>
          <p14:tracePt t="74356" x="273050" y="3111500"/>
          <p14:tracePt t="74371" x="260350" y="3098800"/>
          <p14:tracePt t="74552" x="260350" y="3086100"/>
          <p14:tracePt t="74578" x="260350" y="3079750"/>
          <p14:tracePt t="74602" x="260350" y="3073400"/>
          <p14:tracePt t="74618" x="266700" y="3073400"/>
          <p14:tracePt t="74622" x="273050" y="3073400"/>
          <p14:tracePt t="74636" x="285750" y="3073400"/>
          <p14:tracePt t="74674" x="292100" y="3073400"/>
          <p14:tracePt t="74678" x="298450" y="3073400"/>
          <p14:tracePt t="74688" x="304800" y="3067050"/>
          <p14:tracePt t="74704" x="323850" y="3067050"/>
          <p14:tracePt t="74724" x="330200" y="3060700"/>
          <p14:tracePt t="74754" x="336550" y="3060700"/>
          <p14:tracePt t="74759" x="342900" y="3054350"/>
          <p14:tracePt t="74774" x="355600" y="3041650"/>
          <p14:tracePt t="74800" x="368300" y="3041650"/>
          <p14:tracePt t="74820" x="374650" y="3041650"/>
          <p14:tracePt t="74834" x="381000" y="3041650"/>
          <p14:tracePt t="74844" x="387350" y="3041650"/>
          <p14:tracePt t="74854" x="400050" y="3035300"/>
          <p14:tracePt t="74874" x="412750" y="3035300"/>
          <p14:tracePt t="74894" x="425450" y="3035300"/>
          <p14:tracePt t="74906" x="431800" y="3035300"/>
          <p14:tracePt t="74919" x="444500" y="3035300"/>
          <p14:tracePt t="74936" x="463550" y="3035300"/>
          <p14:tracePt t="74953" x="476250" y="3035300"/>
          <p14:tracePt t="75162" x="476250" y="3028950"/>
          <p14:tracePt t="75168" x="469900" y="3022600"/>
          <p14:tracePt t="75178" x="463550" y="3022600"/>
          <p14:tracePt t="75188" x="457200" y="3022600"/>
          <p14:tracePt t="75203" x="444500" y="3016250"/>
          <p14:tracePt t="75298" x="438150" y="3009900"/>
          <p14:tracePt t="75374" x="431800" y="3003550"/>
          <p14:tracePt t="75497" x="444500" y="3003550"/>
          <p14:tracePt t="75501" x="463550" y="3003550"/>
          <p14:tracePt t="75511" x="482600" y="3003550"/>
          <p14:tracePt t="75519" x="514350" y="3003550"/>
          <p14:tracePt t="75536" x="603250" y="3003550"/>
          <p14:tracePt t="75552" x="742950" y="3009900"/>
          <p14:tracePt t="75569" x="825500" y="3016250"/>
          <p14:tracePt t="75586" x="933450" y="3022600"/>
          <p14:tracePt t="75602" x="971550" y="3022600"/>
          <p14:tracePt t="75619" x="1041400" y="3022600"/>
          <p14:tracePt t="75636" x="1111250" y="3022600"/>
          <p14:tracePt t="75652" x="1200150" y="3022600"/>
          <p14:tracePt t="75669" x="1238250" y="3022600"/>
          <p14:tracePt t="75686" x="1289050" y="3022600"/>
          <p14:tracePt t="75702" x="1409700" y="3022600"/>
          <p14:tracePt t="75719" x="1473200" y="3022600"/>
          <p14:tracePt t="75736" x="1587500" y="3035300"/>
          <p14:tracePt t="75752" x="1695450" y="3041650"/>
          <p14:tracePt t="75769" x="1797050" y="3041650"/>
          <p14:tracePt t="75786" x="1885950" y="3041650"/>
          <p14:tracePt t="75802" x="1943100" y="3041650"/>
          <p14:tracePt t="75819" x="2012950" y="3041650"/>
          <p14:tracePt t="75835" x="2076450" y="3041650"/>
          <p14:tracePt t="75852" x="2114550" y="3041650"/>
          <p14:tracePt t="75869" x="2133600" y="3041650"/>
          <p14:tracePt t="75886" x="2152650" y="3041650"/>
          <p14:tracePt t="75902" x="2165350" y="3041650"/>
          <p14:tracePt t="75919" x="2190750" y="3035300"/>
          <p14:tracePt t="75936" x="2203450" y="3028950"/>
          <p14:tracePt t="75952" x="2216150" y="3022600"/>
          <p14:tracePt t="75969" x="2216150" y="3009900"/>
          <p14:tracePt t="75985" x="2235200" y="3009900"/>
          <p14:tracePt t="76002" x="2260600" y="3003550"/>
          <p14:tracePt t="76019" x="2286000" y="3003550"/>
          <p14:tracePt t="76035" x="2311400" y="2997200"/>
          <p14:tracePt t="76052" x="2324100" y="2990850"/>
          <p14:tracePt t="76087" x="2330450" y="2990850"/>
          <p14:tracePt t="76102" x="2343150" y="2984500"/>
          <p14:tracePt t="76119" x="2362200" y="2965450"/>
          <p14:tracePt t="76136" x="2374900" y="2959100"/>
          <p14:tracePt t="76152" x="2393950" y="2959100"/>
          <p14:tracePt t="76169" x="2406650" y="2952750"/>
          <p14:tracePt t="76185" x="2438400" y="2946400"/>
          <p14:tracePt t="76202" x="2463800" y="2933700"/>
          <p14:tracePt t="76219" x="2495550" y="2927350"/>
          <p14:tracePt t="76235" x="2508250" y="2921000"/>
          <p14:tracePt t="76252" x="2527300" y="2914650"/>
          <p14:tracePt t="76429" x="2514600" y="2914650"/>
          <p14:tracePt t="76438" x="2508250" y="2921000"/>
          <p14:tracePt t="76445" x="2495550" y="2921000"/>
          <p14:tracePt t="76455" x="2463800" y="2940050"/>
          <p14:tracePt t="76468" x="2387600" y="2959100"/>
          <p14:tracePt t="76485" x="2349500" y="2971800"/>
          <p14:tracePt t="76502" x="2260600" y="2990850"/>
          <p14:tracePt t="76518" x="2184400" y="2990850"/>
          <p14:tracePt t="76535" x="2025650" y="3035300"/>
          <p14:tracePt t="76552" x="1993900" y="3041650"/>
          <p14:tracePt t="76568" x="1930400" y="3041650"/>
          <p14:tracePt t="76585" x="1866900" y="3048000"/>
          <p14:tracePt t="76602" x="1752600" y="3060700"/>
          <p14:tracePt t="76618" x="1651000" y="3060700"/>
          <p14:tracePt t="76635" x="1562100" y="3060700"/>
          <p14:tracePt t="76652" x="1466850" y="3060700"/>
          <p14:tracePt t="76668" x="1365250" y="3060700"/>
          <p14:tracePt t="76685" x="1225550" y="3060700"/>
          <p14:tracePt t="76702" x="1130300" y="3060700"/>
          <p14:tracePt t="76718" x="1079500" y="3060700"/>
          <p14:tracePt t="76735" x="1041400" y="3060700"/>
          <p14:tracePt t="76752" x="946150" y="3060700"/>
          <p14:tracePt t="76768" x="914400" y="3060700"/>
          <p14:tracePt t="76785" x="850900" y="3060700"/>
          <p14:tracePt t="76802" x="768350" y="3060700"/>
          <p14:tracePt t="76818" x="704850" y="3054350"/>
          <p14:tracePt t="76835" x="635000" y="3054350"/>
          <p14:tracePt t="76851" x="615950" y="3054350"/>
          <p14:tracePt t="76868" x="609600" y="3054350"/>
          <p14:tracePt t="76885" x="590550" y="3054350"/>
          <p14:tracePt t="76918" x="565150" y="3054350"/>
          <p14:tracePt t="76935" x="552450" y="3054350"/>
          <p14:tracePt t="76951" x="539750" y="3054350"/>
          <p14:tracePt t="76968" x="533400" y="3054350"/>
          <p14:tracePt t="77065" x="527050" y="3054350"/>
          <p14:tracePt t="77075" x="508000" y="3035300"/>
          <p14:tracePt t="77165" x="501650" y="3028950"/>
          <p14:tracePt t="77181" x="495300" y="3028950"/>
          <p14:tracePt t="77185" x="488950" y="3022600"/>
          <p14:tracePt t="77201" x="482600" y="3022600"/>
          <p14:tracePt t="77218" x="450850" y="3009900"/>
          <p14:tracePt t="77234" x="431800" y="3009900"/>
          <p14:tracePt t="77251" x="419100" y="2997200"/>
          <p14:tracePt t="77268" x="412750" y="2997200"/>
          <p14:tracePt t="77284" x="406400" y="2997200"/>
          <p14:tracePt t="77459" x="412750" y="2997200"/>
          <p14:tracePt t="77473" x="425450" y="3009900"/>
          <p14:tracePt t="77489" x="444500" y="3009900"/>
          <p14:tracePt t="77493" x="457200" y="3022600"/>
          <p14:tracePt t="77503" x="488950" y="3041650"/>
          <p14:tracePt t="77518" x="546100" y="3054350"/>
          <p14:tracePt t="77534" x="622300" y="3067050"/>
          <p14:tracePt t="77551" x="647700" y="3079750"/>
          <p14:tracePt t="77568" x="679450" y="3079750"/>
          <p14:tracePt t="77584" x="768350" y="3117850"/>
          <p14:tracePt t="77601" x="844550" y="3117850"/>
          <p14:tracePt t="77618" x="901700" y="3117850"/>
          <p14:tracePt t="77634" x="965200" y="3105150"/>
          <p14:tracePt t="77651" x="1016000" y="3098800"/>
          <p14:tracePt t="77668" x="1066800" y="3092450"/>
          <p14:tracePt t="77684" x="1085850" y="3086100"/>
          <p14:tracePt t="77718" x="1104900" y="3086100"/>
          <p14:tracePt t="77734" x="1123950" y="3079750"/>
          <p14:tracePt t="77751" x="1130300" y="3079750"/>
          <p14:tracePt t="77767" x="1143000" y="3079750"/>
          <p14:tracePt t="77817" x="1149350" y="3079750"/>
          <p14:tracePt t="77827" x="1155700" y="3079750"/>
          <p14:tracePt t="77834" x="1162050" y="3079750"/>
          <p14:tracePt t="77851" x="1193800" y="3079750"/>
          <p14:tracePt t="77867" x="1206500" y="3079750"/>
          <p14:tracePt t="77884" x="1238250" y="3079750"/>
          <p14:tracePt t="77901" x="1257300" y="3079750"/>
          <p14:tracePt t="77917" x="1276350" y="3079750"/>
          <p14:tracePt t="77934" x="1308100" y="3086100"/>
          <p14:tracePt t="77951" x="1339850" y="3092450"/>
          <p14:tracePt t="77967" x="1371600" y="3098800"/>
          <p14:tracePt t="77984" x="1403350" y="3098800"/>
          <p14:tracePt t="78001" x="1441450" y="3105150"/>
          <p14:tracePt t="78018" x="1479550" y="3111500"/>
          <p14:tracePt t="78034" x="1536700" y="3111500"/>
          <p14:tracePt t="78051" x="1568450" y="3117850"/>
          <p14:tracePt t="78067" x="1606550" y="3117850"/>
          <p14:tracePt t="78084" x="1676400" y="3117850"/>
          <p14:tracePt t="78101" x="1739900" y="3117850"/>
          <p14:tracePt t="78117" x="1784350" y="3117850"/>
          <p14:tracePt t="78134" x="1866900" y="3117850"/>
          <p14:tracePt t="78150" x="1962150" y="3117850"/>
          <p14:tracePt t="78167" x="2025650" y="3117850"/>
          <p14:tracePt t="78184" x="2101850" y="3117850"/>
          <p14:tracePt t="78200" x="2139950" y="3117850"/>
          <p14:tracePt t="78217" x="2197100" y="3117850"/>
          <p14:tracePt t="78234" x="2273300" y="3117850"/>
          <p14:tracePt t="78250" x="2311400" y="3117850"/>
          <p14:tracePt t="78267" x="2355850" y="3117850"/>
          <p14:tracePt t="78284" x="2444750" y="3086100"/>
          <p14:tracePt t="78300" x="2495550" y="3067050"/>
          <p14:tracePt t="78317" x="2514600" y="3060700"/>
          <p14:tracePt t="78334" x="2540000" y="3054350"/>
          <p14:tracePt t="78350" x="2559050" y="3035300"/>
          <p14:tracePt t="78384" x="2565400" y="3035300"/>
          <p14:tracePt t="78400" x="2565400" y="3028950"/>
          <p14:tracePt t="78417" x="2578100" y="3016250"/>
          <p14:tracePt t="78434" x="2578100" y="3009900"/>
          <p14:tracePt t="78450" x="2565400" y="2978150"/>
          <p14:tracePt t="78467" x="2546350" y="2946400"/>
          <p14:tracePt t="78483" x="2533650" y="2933700"/>
          <p14:tracePt t="78500" x="2527300" y="2927350"/>
          <p14:tracePt t="78516" x="2476500" y="2889250"/>
          <p14:tracePt t="78533" x="2432050" y="2863850"/>
          <p14:tracePt t="78550" x="2387600" y="2851150"/>
          <p14:tracePt t="78566" x="2286000" y="2813050"/>
          <p14:tracePt t="78583" x="2197100" y="2813050"/>
          <p14:tracePt t="78600" x="2108200" y="2806700"/>
          <p14:tracePt t="78616" x="2000250" y="2794000"/>
          <p14:tracePt t="78633" x="1873250" y="2781300"/>
          <p14:tracePt t="78650" x="1822450" y="2774950"/>
          <p14:tracePt t="78667" x="1771650" y="2774950"/>
          <p14:tracePt t="78683" x="1733550" y="2774950"/>
          <p14:tracePt t="78700" x="1663700" y="2774950"/>
          <p14:tracePt t="78717" x="1555750" y="2774950"/>
          <p14:tracePt t="78733" x="1466850" y="2787650"/>
          <p14:tracePt t="78750" x="1365250" y="2800350"/>
          <p14:tracePt t="78767" x="1276350" y="2806700"/>
          <p14:tracePt t="78784" x="1174750" y="2806700"/>
          <p14:tracePt t="78800" x="1085850" y="2806700"/>
          <p14:tracePt t="78816" x="1035050" y="2806700"/>
          <p14:tracePt t="78833" x="1016000" y="2813050"/>
          <p14:tracePt t="78849" x="990600" y="2825750"/>
          <p14:tracePt t="78866" x="939800" y="2838450"/>
          <p14:tracePt t="78883" x="920750" y="2844800"/>
          <p14:tracePt t="78899" x="895350" y="2882900"/>
          <p14:tracePt t="78916" x="863600" y="2946400"/>
          <p14:tracePt t="78933" x="863600" y="2971800"/>
          <p14:tracePt t="78949" x="863600" y="2997200"/>
          <p14:tracePt t="78966" x="863600" y="3003550"/>
          <p14:tracePt t="78983" x="869950" y="3009900"/>
          <p14:tracePt t="79000" x="908050" y="3048000"/>
          <p14:tracePt t="79017" x="958850" y="3067050"/>
          <p14:tracePt t="79033" x="1003300" y="3086100"/>
          <p14:tracePt t="79050" x="1060450" y="3092450"/>
          <p14:tracePt t="79066" x="1200150" y="3092450"/>
          <p14:tracePt t="79083" x="1244600" y="3092450"/>
          <p14:tracePt t="79100" x="1295400" y="3092450"/>
          <p14:tracePt t="79116" x="1333500" y="3086100"/>
          <p14:tracePt t="79133" x="1339850" y="3079750"/>
          <p14:tracePt t="79328" x="1346200" y="3079750"/>
          <p14:tracePt t="79348" x="1358900" y="3079750"/>
          <p14:tracePt t="79364" x="1365250" y="3079750"/>
          <p14:tracePt t="79808" x="1371600" y="3079750"/>
          <p14:tracePt t="80001" x="1384300" y="3079750"/>
          <p14:tracePt t="80011" x="1397000" y="3079750"/>
          <p14:tracePt t="80021" x="1403350" y="3079750"/>
          <p14:tracePt t="80033" x="1416050" y="3079750"/>
          <p14:tracePt t="80049" x="1435100" y="3079750"/>
          <p14:tracePt t="80066" x="1511300" y="3079750"/>
          <p14:tracePt t="80082" x="1581150" y="3086100"/>
          <p14:tracePt t="80099" x="1638300" y="3086100"/>
          <p14:tracePt t="80116" x="1676400" y="3086100"/>
          <p14:tracePt t="80132" x="1739900" y="3086100"/>
          <p14:tracePt t="80149" x="1758950" y="3086100"/>
          <p14:tracePt t="80166" x="1790700" y="3073400"/>
          <p14:tracePt t="80182" x="1841500" y="3067050"/>
          <p14:tracePt t="80199" x="1892300" y="3054350"/>
          <p14:tracePt t="80216" x="1974850" y="3028950"/>
          <p14:tracePt t="80232" x="2019300" y="3028950"/>
          <p14:tracePt t="80249" x="2095500" y="3022600"/>
          <p14:tracePt t="80266" x="2171700" y="3016250"/>
          <p14:tracePt t="80282" x="2209800" y="3009900"/>
          <p14:tracePt t="80299" x="2235200" y="3009900"/>
          <p14:tracePt t="80315" x="2254250" y="3003550"/>
          <p14:tracePt t="80332" x="2279650" y="2997200"/>
          <p14:tracePt t="80348" x="2305050" y="2978150"/>
          <p14:tracePt t="80365" x="2311400" y="2971800"/>
          <p14:tracePt t="80382" x="2317750" y="2965450"/>
          <p14:tracePt t="80398" x="2330450" y="2965450"/>
          <p14:tracePt t="80415" x="2336800" y="2952750"/>
          <p14:tracePt t="80432" x="2355850" y="2940050"/>
          <p14:tracePt t="80448" x="2362200" y="2933700"/>
          <p14:tracePt t="80465" x="2374900" y="2927350"/>
          <p14:tracePt t="80505" x="2374900" y="2921000"/>
          <p14:tracePt t="80515" x="2374900" y="2914650"/>
          <p14:tracePt t="80532" x="2374900" y="2895600"/>
          <p14:tracePt t="80549" x="2374900" y="2876550"/>
          <p14:tracePt t="80565" x="2349500" y="2844800"/>
          <p14:tracePt t="80582" x="2311400" y="2819400"/>
          <p14:tracePt t="80599" x="2298700" y="2819400"/>
          <p14:tracePt t="80615" x="2203450" y="2813050"/>
          <p14:tracePt t="80632" x="2152650" y="2800350"/>
          <p14:tracePt t="80649" x="2057400" y="2800350"/>
          <p14:tracePt t="80665" x="2000250" y="2800350"/>
          <p14:tracePt t="80682" x="1847850" y="2800350"/>
          <p14:tracePt t="80699" x="1778000" y="2800350"/>
          <p14:tracePt t="80715" x="1746250" y="2800350"/>
          <p14:tracePt t="80732" x="1701800" y="2800350"/>
          <p14:tracePt t="80749" x="1670050" y="2800350"/>
          <p14:tracePt t="80765" x="1625600" y="2800350"/>
          <p14:tracePt t="80782" x="1593850" y="2813050"/>
          <p14:tracePt t="80799" x="1549400" y="2832100"/>
          <p14:tracePt t="80815" x="1524000" y="2851150"/>
          <p14:tracePt t="80832" x="1485900" y="2863850"/>
          <p14:tracePt t="80849" x="1485900" y="2870200"/>
          <p14:tracePt t="80928" x="1485900" y="2876550"/>
          <p14:tracePt t="80939" x="1485900" y="2895600"/>
          <p14:tracePt t="80950" x="1485900" y="2914650"/>
          <p14:tracePt t="80963" x="1492250" y="2946400"/>
          <p14:tracePt t="80979" x="1498600" y="2965450"/>
          <p14:tracePt t="80989" x="1498600" y="2971800"/>
          <p14:tracePt t="80998" x="1504950" y="2978150"/>
          <p14:tracePt t="81015" x="1524000" y="3022600"/>
          <p14:tracePt t="81031" x="1543050" y="3048000"/>
          <p14:tracePt t="81048" x="1568450" y="3079750"/>
          <p14:tracePt t="81064" x="1587500" y="3098800"/>
          <p14:tracePt t="81081" x="1593850" y="3111500"/>
          <p14:tracePt t="81098" x="1600200" y="3111500"/>
          <p14:tracePt t="81251" x="1593850" y="3098800"/>
          <p14:tracePt t="81261" x="1587500" y="3092450"/>
          <p14:tracePt t="81271" x="1581150" y="3092450"/>
          <p14:tracePt t="81282" x="1568450" y="3086100"/>
          <p14:tracePt t="81298" x="1511300" y="3054350"/>
          <p14:tracePt t="81315" x="1447800" y="3028950"/>
          <p14:tracePt t="81318" x="1428750" y="3028950"/>
          <p14:tracePt t="81332" x="1377950" y="3009900"/>
          <p14:tracePt t="81348" x="1346200" y="3009900"/>
          <p14:tracePt t="81365" x="1314450" y="3009900"/>
          <p14:tracePt t="81382" x="1282700" y="3009900"/>
          <p14:tracePt t="81398" x="1219200" y="3009900"/>
          <p14:tracePt t="81415" x="1206500" y="3009900"/>
          <p14:tracePt t="81431" x="1193800" y="3022600"/>
          <p14:tracePt t="81448" x="1174750" y="3048000"/>
          <p14:tracePt t="81465" x="1162050" y="3079750"/>
          <p14:tracePt t="81481" x="1162050" y="3092450"/>
          <p14:tracePt t="81499" x="1155700" y="3111500"/>
          <p14:tracePt t="81515" x="1143000" y="3124200"/>
          <p14:tracePt t="81549" x="1155700" y="3143250"/>
          <p14:tracePt t="81565" x="1174750" y="3162300"/>
          <p14:tracePt t="81581" x="1193800" y="3168650"/>
          <p14:tracePt t="81598" x="1276350" y="3200400"/>
          <p14:tracePt t="81615" x="1320800" y="3213100"/>
          <p14:tracePt t="81631" x="1352550" y="3219450"/>
          <p14:tracePt t="81648" x="1384300" y="3219450"/>
          <p14:tracePt t="81665" x="1428750" y="3232150"/>
          <p14:tracePt t="81681" x="1536700" y="3244850"/>
          <p14:tracePt t="81698" x="1657350" y="3251200"/>
          <p14:tracePt t="81715" x="1784350" y="3263900"/>
          <p14:tracePt t="81731" x="2012950" y="3263900"/>
          <p14:tracePt t="81748" x="2190750" y="3263900"/>
          <p14:tracePt t="81764" x="2298700" y="3263900"/>
          <p14:tracePt t="81781" x="2419350" y="3270250"/>
          <p14:tracePt t="81797" x="2578100" y="3270250"/>
          <p14:tracePt t="81814" x="2705100" y="3270250"/>
          <p14:tracePt t="81831" x="2857500" y="3289300"/>
          <p14:tracePt t="81847" x="2978150" y="3314700"/>
          <p14:tracePt t="81864" x="3124200" y="3314700"/>
          <p14:tracePt t="81881" x="3327400" y="3314700"/>
          <p14:tracePt t="81898" x="3441700" y="3314700"/>
          <p14:tracePt t="81914" x="3536950" y="3321050"/>
          <p14:tracePt t="81931" x="3606800" y="3321050"/>
          <p14:tracePt t="81947" x="3771900" y="3340100"/>
          <p14:tracePt t="81964" x="3829050" y="3340100"/>
          <p14:tracePt t="81981" x="3898900" y="3340100"/>
          <p14:tracePt t="81997" x="3987800" y="3340100"/>
          <p14:tracePt t="82014" x="4064000" y="3340100"/>
          <p14:tracePt t="82030" x="4114800" y="3333750"/>
          <p14:tracePt t="82047" x="4152900" y="3333750"/>
          <p14:tracePt t="82064" x="4178300" y="3327400"/>
          <p14:tracePt t="82081" x="4203700" y="3314700"/>
          <p14:tracePt t="82114" x="4222750" y="3302000"/>
          <p14:tracePt t="82130" x="4241800" y="3295650"/>
          <p14:tracePt t="82147" x="4260850" y="3276600"/>
          <p14:tracePt t="82165" x="4279900" y="3238500"/>
          <p14:tracePt t="82181" x="4292600" y="3213100"/>
          <p14:tracePt t="82198" x="4311650" y="3200400"/>
          <p14:tracePt t="82214" x="4311650" y="3181350"/>
          <p14:tracePt t="82231" x="4311650" y="3162300"/>
          <p14:tracePt t="82248" x="4311650" y="3155950"/>
          <p14:tracePt t="82265" x="4311650" y="3136900"/>
          <p14:tracePt t="82298" x="4292600" y="3124200"/>
          <p14:tracePt t="82314" x="4222750" y="3117850"/>
          <p14:tracePt t="82330" x="4146550" y="3111500"/>
          <p14:tracePt t="82347" x="4013200" y="3092450"/>
          <p14:tracePt t="82364" x="3778250" y="3086100"/>
          <p14:tracePt t="82380" x="3606800" y="3086100"/>
          <p14:tracePt t="82397" x="3492500" y="3086100"/>
          <p14:tracePt t="82414" x="3397250" y="3086100"/>
          <p14:tracePt t="82430" x="3175000" y="3086100"/>
          <p14:tracePt t="82447" x="3092450" y="3086100"/>
          <p14:tracePt t="82463" x="2984500" y="3092450"/>
          <p14:tracePt t="82480" x="2863850" y="3124200"/>
          <p14:tracePt t="82497" x="2641600" y="3168650"/>
          <p14:tracePt t="82514" x="2508250" y="3187700"/>
          <p14:tracePt t="82531" x="2425700" y="3206750"/>
          <p14:tracePt t="82547" x="2349500" y="3225800"/>
          <p14:tracePt t="82564" x="2279650" y="3251200"/>
          <p14:tracePt t="82581" x="2209800" y="3263900"/>
          <p14:tracePt t="82597" x="2095500" y="3263900"/>
          <p14:tracePt t="82614" x="2019300" y="3263900"/>
          <p14:tracePt t="82631" x="1879600" y="3263900"/>
          <p14:tracePt t="82647" x="1765300" y="3282950"/>
          <p14:tracePt t="82664" x="1714500" y="3295650"/>
          <p14:tracePt t="82681" x="1708150" y="3295650"/>
          <p14:tracePt t="84056" x="1701800" y="3302000"/>
          <p14:tracePt t="84062" x="1695450" y="3302000"/>
          <p14:tracePt t="84077" x="1670050" y="3327400"/>
          <p14:tracePt t="84086" x="1631950" y="3352800"/>
          <p14:tracePt t="84096" x="1619250" y="3352800"/>
          <p14:tracePt t="84113" x="1568450" y="3429000"/>
          <p14:tracePt t="84130" x="1485900" y="3486150"/>
          <p14:tracePt t="84506" x="1479550" y="3486150"/>
          <p14:tracePt t="84510" x="1466850" y="3486150"/>
          <p14:tracePt t="84519" x="1447800" y="3486150"/>
          <p14:tracePt t="84529" x="1428750" y="3486150"/>
          <p14:tracePt t="84546" x="1397000" y="3479800"/>
          <p14:tracePt t="84582" x="1384300" y="3479800"/>
          <p14:tracePt t="84596" x="1384300" y="3486150"/>
          <p14:tracePt t="84613" x="1365250" y="3511550"/>
          <p14:tracePt t="84629" x="1346200" y="3536950"/>
          <p14:tracePt t="84646" x="1320800" y="3562350"/>
          <p14:tracePt t="84663" x="1301750" y="3581400"/>
          <p14:tracePt t="84808" x="1295400" y="3581400"/>
          <p14:tracePt t="84874" x="1289050" y="3587750"/>
          <p14:tracePt t="84884" x="1289050" y="3594100"/>
          <p14:tracePt t="84894" x="1289050" y="3606800"/>
          <p14:tracePt t="84904" x="1289050" y="3613150"/>
          <p14:tracePt t="84912" x="1295400" y="3619500"/>
          <p14:tracePt t="84929" x="1346200" y="3632200"/>
          <p14:tracePt t="84946" x="1416050" y="3657600"/>
          <p14:tracePt t="84962" x="1435100" y="3657600"/>
          <p14:tracePt t="84979" x="1511300" y="3657600"/>
          <p14:tracePt t="84996" x="1568450" y="3638550"/>
          <p14:tracePt t="85012" x="1612900" y="3619500"/>
          <p14:tracePt t="85029" x="1657350" y="3613150"/>
          <p14:tracePt t="85046" x="1797050" y="3587750"/>
          <p14:tracePt t="85062" x="1873250" y="3575050"/>
          <p14:tracePt t="85079" x="1936750" y="3556000"/>
          <p14:tracePt t="85095" x="2012950" y="3556000"/>
          <p14:tracePt t="85112" x="2076450" y="3556000"/>
          <p14:tracePt t="85129" x="2133600" y="3517900"/>
          <p14:tracePt t="85145" x="2171700" y="3505200"/>
          <p14:tracePt t="85162" x="2222500" y="3492500"/>
          <p14:tracePt t="85179" x="2298700" y="3467100"/>
          <p14:tracePt t="85195" x="2406650" y="3454400"/>
          <p14:tracePt t="85212" x="2470150" y="3441700"/>
          <p14:tracePt t="85229" x="2533650" y="3441700"/>
          <p14:tracePt t="85245" x="2692400" y="3435350"/>
          <p14:tracePt t="85262" x="2730500" y="3435350"/>
          <p14:tracePt t="85279" x="2755900" y="3435350"/>
          <p14:tracePt t="85332" x="2762250" y="3435350"/>
          <p14:tracePt t="85464" x="2768600" y="3435350"/>
          <p14:tracePt t="85474" x="2774950" y="3435350"/>
          <p14:tracePt t="85478" x="2787650" y="3441700"/>
          <p14:tracePt t="85495" x="2794000" y="3454400"/>
          <p14:tracePt t="85512" x="2800350" y="3473450"/>
          <p14:tracePt t="85529" x="2806700" y="3511550"/>
          <p14:tracePt t="85545" x="2825750" y="3562350"/>
          <p14:tracePt t="85562" x="2825750" y="3587750"/>
          <p14:tracePt t="85579" x="2832100" y="3632200"/>
          <p14:tracePt t="85595" x="2832100" y="3670300"/>
          <p14:tracePt t="85752" x="2832100" y="3657600"/>
          <p14:tracePt t="85762" x="2832100" y="3651250"/>
          <p14:tracePt t="85776" x="2832100" y="3644900"/>
          <p14:tracePt t="85786" x="2832100" y="3638550"/>
          <p14:tracePt t="85852" x="2832100" y="3625850"/>
          <p14:tracePt t="85862" x="2832100" y="3619500"/>
          <p14:tracePt t="85868" x="2832100" y="3606800"/>
          <p14:tracePt t="85888" x="2832100" y="3594100"/>
          <p14:tracePt t="85895" x="2832100" y="3587750"/>
          <p14:tracePt t="85974" x="2838450" y="3575050"/>
          <p14:tracePt t="86008" x="2844800" y="3568700"/>
          <p14:tracePt t="86044" x="2851150" y="3568700"/>
          <p14:tracePt t="86054" x="2876550" y="3568700"/>
          <p14:tracePt t="86064" x="2889250" y="3568700"/>
          <p14:tracePt t="86080" x="2901950" y="3568700"/>
          <p14:tracePt t="86095" x="2914650" y="3562350"/>
          <p14:tracePt t="86111" x="2921000" y="3556000"/>
          <p14:tracePt t="86128" x="2927350" y="3549650"/>
          <p14:tracePt t="86145" x="2933700" y="3549650"/>
          <p14:tracePt t="86236" x="2940050" y="3549650"/>
          <p14:tracePt t="86286" x="2933700" y="3549650"/>
          <p14:tracePt t="86296" x="2927350" y="3549650"/>
          <p14:tracePt t="86306" x="2921000" y="3549650"/>
          <p14:tracePt t="86313" x="2914650" y="3549650"/>
          <p14:tracePt t="86458" x="2914650" y="3556000"/>
          <p14:tracePt t="86468" x="2921000" y="3556000"/>
          <p14:tracePt t="86478" x="2933700" y="3556000"/>
          <p14:tracePt t="86495" x="2971800" y="3556000"/>
          <p14:tracePt t="86511" x="3035300" y="3556000"/>
          <p14:tracePt t="86528" x="3117850" y="3556000"/>
          <p14:tracePt t="86544" x="3162300" y="3556000"/>
          <p14:tracePt t="86561" x="3200400" y="3556000"/>
          <p14:tracePt t="86578" x="3232150" y="3556000"/>
          <p14:tracePt t="86611" x="3244850" y="3556000"/>
          <p14:tracePt t="86744" x="3238500" y="3556000"/>
          <p14:tracePt t="86750" x="3232150" y="3556000"/>
          <p14:tracePt t="86761" x="3219450" y="3556000"/>
          <p14:tracePt t="86778" x="3168650" y="3556000"/>
          <p14:tracePt t="86794" x="3117850" y="3556000"/>
          <p14:tracePt t="86811" x="3067050" y="3556000"/>
          <p14:tracePt t="86828" x="3048000" y="3556000"/>
          <p14:tracePt t="86844" x="3016250" y="3556000"/>
          <p14:tracePt t="86861" x="3003550" y="3556000"/>
          <p14:tracePt t="86942" x="3016250" y="3556000"/>
          <p14:tracePt t="86953" x="3035300" y="3556000"/>
          <p14:tracePt t="86961" x="3048000" y="3556000"/>
          <p14:tracePt t="86978" x="3105150" y="3556000"/>
          <p14:tracePt t="86994" x="3155950" y="3556000"/>
          <p14:tracePt t="87011" x="3162300" y="3556000"/>
          <p14:tracePt t="87102" x="3130550" y="3556000"/>
          <p14:tracePt t="87114" x="3105150" y="3556000"/>
          <p14:tracePt t="87118" x="3092450" y="3556000"/>
          <p14:tracePt t="87129" x="3048000" y="3556000"/>
          <p14:tracePt t="87144" x="3003550" y="3556000"/>
          <p14:tracePt t="87161" x="2971800" y="3556000"/>
          <p14:tracePt t="87177" x="2952750" y="3556000"/>
          <p14:tracePt t="87289" x="2971800" y="3556000"/>
          <p14:tracePt t="87293" x="2990850" y="3556000"/>
          <p14:tracePt t="87303" x="3028950" y="3556000"/>
          <p14:tracePt t="87313" x="3048000" y="3556000"/>
          <p14:tracePt t="87327" x="3060700" y="3556000"/>
          <p14:tracePt t="87344" x="3086100" y="3556000"/>
          <p14:tracePt t="87440" x="3079750" y="3556000"/>
          <p14:tracePt t="87450" x="3060700" y="3556000"/>
          <p14:tracePt t="87572" x="3105150" y="3556000"/>
          <p14:tracePt t="87578" x="3117850" y="3556000"/>
          <p14:tracePt t="87588" x="3149600" y="3556000"/>
          <p14:tracePt t="87598" x="3162300" y="3556000"/>
          <p14:tracePt t="87610" x="3168650" y="3556000"/>
          <p14:tracePt t="87694" x="3149600" y="3556000"/>
          <p14:tracePt t="87698" x="3136900" y="3556000"/>
          <p14:tracePt t="87710" x="3098800" y="3556000"/>
          <p14:tracePt t="87727" x="3086100" y="3556000"/>
          <p14:tracePt t="87768" x="3079750" y="3556000"/>
          <p14:tracePt t="87778" x="3067050" y="3556000"/>
          <p14:tracePt t="87794" x="3035300" y="3556000"/>
          <p14:tracePt t="87810" x="2965450" y="3556000"/>
          <p14:tracePt t="87827" x="2857500" y="3556000"/>
          <p14:tracePt t="87844" x="2692400" y="3543300"/>
          <p14:tracePt t="87860" x="2597150" y="3505200"/>
          <p14:tracePt t="87877" x="2546350" y="3479800"/>
          <p14:tracePt t="87894" x="2527300" y="3460750"/>
          <p14:tracePt t="87910" x="2451100" y="3397250"/>
          <p14:tracePt t="87927" x="2419350" y="3378200"/>
          <p14:tracePt t="87944" x="2349500" y="3340100"/>
          <p14:tracePt t="87960" x="2222500" y="3282950"/>
          <p14:tracePt t="87977" x="2089150" y="3238500"/>
          <p14:tracePt t="87994" x="1968500" y="3194050"/>
          <p14:tracePt t="88010" x="1866900" y="3162300"/>
          <p14:tracePt t="88027" x="1727200" y="3149600"/>
          <p14:tracePt t="88043" x="1562100" y="3117850"/>
          <p14:tracePt t="88060" x="1524000" y="3111500"/>
          <p14:tracePt t="88077" x="1504950" y="3111500"/>
          <p14:tracePt t="88162" x="1498600" y="3105150"/>
          <p14:tracePt t="88242" x="1492250" y="3098800"/>
          <p14:tracePt t="88314" x="1492250" y="3092450"/>
          <p14:tracePt t="88334" x="1504950" y="3098800"/>
          <p14:tracePt t="88339" x="1517650" y="3098800"/>
          <p14:tracePt t="88345" x="1524000" y="3098800"/>
          <p14:tracePt t="88360" x="1562100" y="3111500"/>
          <p14:tracePt t="88377" x="1619250" y="3136900"/>
          <p14:tracePt t="88394" x="1778000" y="3194050"/>
          <p14:tracePt t="88410" x="1860550" y="3213100"/>
          <p14:tracePt t="88427" x="2012950" y="3238500"/>
          <p14:tracePt t="88444" x="2317750" y="3282950"/>
          <p14:tracePt t="88460" x="2514600" y="3302000"/>
          <p14:tracePt t="88477" x="2641600" y="3321050"/>
          <p14:tracePt t="88493" x="2673350" y="3333750"/>
          <p14:tracePt t="88510" x="2692400" y="3346450"/>
          <p14:tracePt t="88526" x="2711450" y="3359150"/>
          <p14:tracePt t="88543" x="2730500" y="3371850"/>
          <p14:tracePt t="88560" x="2749550" y="3390900"/>
          <p14:tracePt t="88576" x="2787650" y="3422650"/>
          <p14:tracePt t="88593" x="2813050" y="3441700"/>
          <p14:tracePt t="88610" x="2889250" y="3517900"/>
          <p14:tracePt t="88626" x="2933700" y="3543300"/>
          <p14:tracePt t="88643" x="2971800" y="3568700"/>
          <p14:tracePt t="88660" x="2984500" y="3581400"/>
          <p14:tracePt t="88676" x="3003550" y="3600450"/>
          <p14:tracePt t="88710" x="3016250" y="3606800"/>
          <p14:tracePt t="88772" x="3028950" y="3619500"/>
          <p14:tracePt t="88798" x="3035300" y="3625850"/>
          <p14:tracePt t="89585" x="3035300" y="3632200"/>
          <p14:tracePt t="89600" x="3035300" y="3638550"/>
          <p14:tracePt t="89605" x="3035300" y="3644900"/>
          <p14:tracePt t="89610" x="3035300" y="3651250"/>
          <p14:tracePt t="89626" x="3035300" y="3663950"/>
          <p14:tracePt t="89644" x="3048000" y="3670300"/>
          <p14:tracePt t="89659" x="3060700" y="3676650"/>
          <p14:tracePt t="89676" x="3136900" y="3689350"/>
          <p14:tracePt t="89692" x="3187700" y="3708400"/>
          <p14:tracePt t="89802" x="3213100" y="3708400"/>
          <p14:tracePt t="89812" x="3232150" y="3708400"/>
          <p14:tracePt t="89822" x="3263900" y="3708400"/>
          <p14:tracePt t="89833" x="3295650" y="3708400"/>
          <p14:tracePt t="89842" x="3302000" y="3708400"/>
          <p14:tracePt t="89859" x="3333750" y="3708400"/>
          <p14:tracePt t="89875" x="3416300" y="3657600"/>
          <p14:tracePt t="89878" x="3429000" y="3644900"/>
          <p14:tracePt t="89892" x="3524250" y="3644900"/>
          <p14:tracePt t="89909" x="3600450" y="3644900"/>
          <p14:tracePt t="89925" x="3663950" y="3657600"/>
          <p14:tracePt t="89942" x="3803650" y="3657600"/>
          <p14:tracePt t="89959" x="3873500" y="3670300"/>
          <p14:tracePt t="89975" x="4000500" y="3683000"/>
          <p14:tracePt t="89992" x="4102100" y="3683000"/>
          <p14:tracePt t="90009" x="4318000" y="3683000"/>
          <p14:tracePt t="90025" x="4432300" y="3683000"/>
          <p14:tracePt t="90042" x="4483100" y="3683000"/>
          <p14:tracePt t="90059" x="4533900" y="3683000"/>
          <p14:tracePt t="90075" x="4552950" y="3683000"/>
          <p14:tracePt t="90092" x="4572000" y="3676650"/>
          <p14:tracePt t="90125" x="4584700" y="3670300"/>
          <p14:tracePt t="90142" x="4616450" y="3670300"/>
          <p14:tracePt t="90159" x="4705350" y="3651250"/>
          <p14:tracePt t="90175" x="4787900" y="3638550"/>
          <p14:tracePt t="90192" x="4832350" y="3632200"/>
          <p14:tracePt t="90209" x="4870450" y="3613150"/>
          <p14:tracePt t="90225" x="4876800" y="3613150"/>
          <p14:tracePt t="90259" x="4883150" y="3606800"/>
          <p14:tracePt t="90286" x="4883150" y="3600450"/>
          <p14:tracePt t="90296" x="4883150" y="3594100"/>
          <p14:tracePt t="90327" x="4883150" y="3587750"/>
          <p14:tracePt t="90347" x="4883150" y="3581400"/>
          <p14:tracePt t="90387" x="4883150" y="3575050"/>
          <p14:tracePt t="90403" x="4883150" y="3568700"/>
          <p14:tracePt t="90412" x="4876800" y="3568700"/>
          <p14:tracePt t="90416" x="4876800" y="3556000"/>
          <p14:tracePt t="90427" x="4876800" y="3549650"/>
          <p14:tracePt t="90569" x="4857750" y="3549650"/>
          <p14:tracePt t="90578" x="4851400" y="3556000"/>
          <p14:tracePt t="90589" x="4838700" y="3556000"/>
          <p14:tracePt t="90599" x="4813300" y="3562350"/>
          <p14:tracePt t="90608" x="4806950" y="3562350"/>
          <p14:tracePt t="90625" x="4743450" y="3568700"/>
          <p14:tracePt t="90642" x="4667250" y="3575050"/>
          <p14:tracePt t="90658" x="4622800" y="3575050"/>
          <p14:tracePt t="90675" x="4610100" y="3575050"/>
          <p14:tracePt t="90692" x="4603750" y="3575050"/>
          <p14:tracePt t="90708" x="4597400" y="3575050"/>
          <p14:tracePt t="90725" x="4584700" y="3575050"/>
          <p14:tracePt t="90742" x="4572000" y="3575050"/>
          <p14:tracePt t="90831" x="4578350" y="3575050"/>
          <p14:tracePt t="90841" x="4584700" y="3575050"/>
          <p14:tracePt t="90847" x="4591050" y="3575050"/>
          <p14:tracePt t="90858" x="4629150" y="3575050"/>
          <p14:tracePt t="90875" x="4718050" y="3575050"/>
          <p14:tracePt t="90891" x="4787900" y="3575050"/>
          <p14:tracePt t="90908" x="4870450" y="3581400"/>
          <p14:tracePt t="90911" x="4921250" y="3581400"/>
          <p14:tracePt t="90927" x="4933950" y="3581400"/>
          <p14:tracePt t="90953" x="4940300" y="3581400"/>
          <p14:tracePt t="90983" x="4940300" y="3575050"/>
          <p14:tracePt t="91059" x="4933950" y="3575050"/>
          <p14:tracePt t="91063" x="4921250" y="3581400"/>
          <p14:tracePt t="91075" x="4889500" y="3587750"/>
          <p14:tracePt t="91091" x="4851400" y="3600450"/>
          <p14:tracePt t="91108" x="4775200" y="3613150"/>
          <p14:tracePt t="91125" x="4667250" y="3625850"/>
          <p14:tracePt t="91141" x="4622800" y="3625850"/>
          <p14:tracePt t="91158" x="4616450" y="3625850"/>
          <p14:tracePt t="91205" x="4641850" y="3619500"/>
          <p14:tracePt t="91209" x="4660900" y="3619500"/>
          <p14:tracePt t="91224" x="4718050" y="3619500"/>
          <p14:tracePt t="91241" x="4749800" y="3619500"/>
          <p14:tracePt t="91258" x="4781550" y="3619500"/>
          <p14:tracePt t="91291" x="4787900" y="3619500"/>
          <p14:tracePt t="91315" x="4762500" y="3619500"/>
          <p14:tracePt t="91325" x="4730750" y="3632200"/>
          <p14:tracePt t="91341" x="4629150" y="3663950"/>
          <p14:tracePt t="91358" x="4470400" y="3708400"/>
          <p14:tracePt t="91374" x="4362450" y="3714750"/>
          <p14:tracePt t="91391" x="4178300" y="3733800"/>
          <p14:tracePt t="91408" x="4102100" y="3752850"/>
          <p14:tracePt t="91424" x="4095750" y="3759200"/>
          <p14:tracePt t="91441" x="4102100" y="3759200"/>
          <p14:tracePt t="91458" x="4108450" y="3752850"/>
          <p14:tracePt t="91481" x="4102100" y="3746500"/>
          <p14:tracePt t="91493" x="4076700" y="3746500"/>
          <p14:tracePt t="91508" x="4051300" y="3740150"/>
          <p14:tracePt t="91524" x="4038600" y="3721100"/>
          <p14:tracePt t="91541" x="4038600" y="3702050"/>
          <p14:tracePt t="91558" x="4025900" y="3676650"/>
          <p14:tracePt t="91663" x="4025900" y="3663950"/>
          <p14:tracePt t="91689" x="4038600" y="3663950"/>
          <p14:tracePt t="91703" x="4076700" y="3663950"/>
          <p14:tracePt t="91709" x="4083050" y="3663950"/>
          <p14:tracePt t="91724" x="4114800" y="3663950"/>
          <p14:tracePt t="91741" x="4146550" y="3663950"/>
          <p14:tracePt t="91758" x="4178300" y="3663950"/>
          <p14:tracePt t="91791" x="4191000" y="3657600"/>
          <p14:tracePt t="91824" x="4203700" y="3651250"/>
          <p14:tracePt t="91841" x="4210050" y="3644900"/>
          <p14:tracePt t="91857" x="4222750" y="3632200"/>
          <p14:tracePt t="91874" x="4235450" y="3619500"/>
          <p14:tracePt t="91891" x="4260850" y="3606800"/>
          <p14:tracePt t="91907" x="4267200" y="3587750"/>
          <p14:tracePt t="91924" x="4286250" y="3568700"/>
          <p14:tracePt t="91941" x="4298950" y="3549650"/>
          <p14:tracePt t="91957" x="4311650" y="3511550"/>
          <p14:tracePt t="91974" x="4324350" y="3492500"/>
          <p14:tracePt t="91991" x="4324350" y="3473450"/>
          <p14:tracePt t="92007" x="4324350" y="3454400"/>
          <p14:tracePt t="92087" x="4324350" y="3448050"/>
          <p14:tracePt t="92143" x="4324350" y="3435350"/>
          <p14:tracePt t="92157" x="4324350" y="3429000"/>
          <p14:tracePt t="92183" x="4324350" y="3409950"/>
          <p14:tracePt t="92199" x="4324350" y="3397250"/>
          <p14:tracePt t="92223" x="4311650" y="3371850"/>
          <p14:tracePt t="92233" x="4305300" y="3365500"/>
          <p14:tracePt t="92243" x="4279900" y="3359150"/>
          <p14:tracePt t="92257" x="4267200" y="3346450"/>
          <p14:tracePt t="92274" x="4229100" y="3321050"/>
          <p14:tracePt t="92290" x="4216400" y="3314700"/>
          <p14:tracePt t="92307" x="4197350" y="3308350"/>
          <p14:tracePt t="92324" x="4146550" y="3282950"/>
          <p14:tracePt t="92340" x="4114800" y="3270250"/>
          <p14:tracePt t="92357" x="4032250" y="3244850"/>
          <p14:tracePt t="92374" x="3968750" y="3238500"/>
          <p14:tracePt t="92390" x="3911600" y="3244850"/>
          <p14:tracePt t="92407" x="3873500" y="3244850"/>
          <p14:tracePt t="92424" x="3835400" y="3244850"/>
          <p14:tracePt t="92440" x="3810000" y="3244850"/>
          <p14:tracePt t="92457" x="3771900" y="3244850"/>
          <p14:tracePt t="92474" x="3727450" y="3244850"/>
          <p14:tracePt t="92490" x="3676650" y="3251200"/>
          <p14:tracePt t="92507" x="3638550" y="3263900"/>
          <p14:tracePt t="92524" x="3581400" y="3276600"/>
          <p14:tracePt t="92540" x="3524250" y="3295650"/>
          <p14:tracePt t="92557" x="3479800" y="3314700"/>
          <p14:tracePt t="92573" x="3460750" y="3321050"/>
          <p14:tracePt t="92590" x="3429000" y="3340100"/>
          <p14:tracePt t="92607" x="3409950" y="3365500"/>
          <p14:tracePt t="92623" x="3403600" y="3378200"/>
          <p14:tracePt t="92640" x="3397250" y="3384550"/>
          <p14:tracePt t="92657" x="3378200" y="3403600"/>
          <p14:tracePt t="92673" x="3378200" y="3409950"/>
          <p14:tracePt t="92690" x="3371850" y="3429000"/>
          <p14:tracePt t="92707" x="3365500" y="3448050"/>
          <p14:tracePt t="92723" x="3365500" y="3454400"/>
          <p14:tracePt t="92740" x="3365500" y="3492500"/>
          <p14:tracePt t="92757" x="3365500" y="3524250"/>
          <p14:tracePt t="92773" x="3371850" y="3543300"/>
          <p14:tracePt t="92790" x="3384550" y="3549650"/>
          <p14:tracePt t="92807" x="3416300" y="3587750"/>
          <p14:tracePt t="92823" x="3467100" y="3625850"/>
          <p14:tracePt t="92840" x="3505200" y="3638550"/>
          <p14:tracePt t="92857" x="3536950" y="3644900"/>
          <p14:tracePt t="92873" x="3575050" y="3651250"/>
          <p14:tracePt t="92890" x="3600450" y="3657600"/>
          <p14:tracePt t="92907" x="3638550" y="3657600"/>
          <p14:tracePt t="92923" x="3676650" y="3670300"/>
          <p14:tracePt t="92940" x="3746500" y="3676650"/>
          <p14:tracePt t="92957" x="3822700" y="3683000"/>
          <p14:tracePt t="92973" x="3917950" y="3702050"/>
          <p14:tracePt t="92990" x="3962400" y="3708400"/>
          <p14:tracePt t="93007" x="4038600" y="3708400"/>
          <p14:tracePt t="93023" x="4095750" y="3708400"/>
          <p14:tracePt t="93041" x="4114800" y="3708400"/>
          <p14:tracePt t="93057" x="4121150" y="3708400"/>
          <p14:tracePt t="93073" x="4127500" y="3708400"/>
          <p14:tracePt t="93090" x="4184650" y="3683000"/>
          <p14:tracePt t="93107" x="4191000" y="3676650"/>
          <p14:tracePt t="93123" x="4254500" y="3663950"/>
          <p14:tracePt t="93141" x="4311650" y="3651250"/>
          <p14:tracePt t="93156" x="4324350" y="3644900"/>
          <p14:tracePt t="93173" x="4356100" y="3619500"/>
          <p14:tracePt t="93191" x="4387850" y="3606800"/>
          <p14:tracePt t="93206" x="4394200" y="3606800"/>
          <p14:tracePt t="93223" x="4419600" y="3568700"/>
          <p14:tracePt t="93240" x="4419600" y="3549650"/>
          <p14:tracePt t="93256" x="4425950" y="3517900"/>
          <p14:tracePt t="93273" x="4425950" y="3498850"/>
          <p14:tracePt t="93290" x="4425950" y="3467100"/>
          <p14:tracePt t="93306" x="4413250" y="3422650"/>
          <p14:tracePt t="93323" x="4375150" y="3371850"/>
          <p14:tracePt t="93340" x="4349750" y="3346450"/>
          <p14:tracePt t="93356" x="4330700" y="3321050"/>
          <p14:tracePt t="93373" x="4292600" y="3295650"/>
          <p14:tracePt t="93390" x="4260850" y="3289300"/>
          <p14:tracePt t="93406" x="4197350" y="3270250"/>
          <p14:tracePt t="93423" x="4121150" y="3270250"/>
          <p14:tracePt t="93440" x="4070350" y="3263900"/>
          <p14:tracePt t="93456" x="4064000" y="3371850"/>
          <p14:tracePt t="93473" x="4013200" y="3371850"/>
          <p14:tracePt t="93490" x="3968750" y="3371850"/>
          <p14:tracePt t="93506" x="3911600" y="3390900"/>
          <p14:tracePt t="93523" x="3879850" y="3397250"/>
          <p14:tracePt t="93540" x="3835400" y="3403600"/>
          <p14:tracePt t="93556" x="3822700" y="3409950"/>
          <p14:tracePt t="93573" x="3790950" y="3422650"/>
          <p14:tracePt t="93589" x="3759200" y="3448050"/>
          <p14:tracePt t="93606" x="3740150" y="3467100"/>
          <p14:tracePt t="93623" x="3721100" y="3473450"/>
          <p14:tracePt t="93639" x="3708400" y="3492500"/>
          <p14:tracePt t="93656" x="3676650" y="3524250"/>
          <p14:tracePt t="93673" x="3657600" y="3530600"/>
          <p14:tracePt t="93711" x="3657600" y="3536950"/>
          <p14:tracePt t="93723" x="3657600" y="3543300"/>
          <p14:tracePt t="93739" x="3651250" y="3549650"/>
          <p14:tracePt t="93756" x="3651250" y="3556000"/>
          <p14:tracePt t="93773" x="3651250" y="3562350"/>
          <p14:tracePt t="93789" x="3651250" y="3581400"/>
          <p14:tracePt t="93806" x="3651250" y="3606800"/>
          <p14:tracePt t="93823" x="3670300" y="3625850"/>
          <p14:tracePt t="93839" x="3695700" y="3651250"/>
          <p14:tracePt t="93857" x="3733800" y="3676650"/>
          <p14:tracePt t="93873" x="3771900" y="3689350"/>
          <p14:tracePt t="93889" x="3816350" y="3695700"/>
          <p14:tracePt t="93906" x="3898900" y="3702050"/>
          <p14:tracePt t="93923" x="3949700" y="3702050"/>
          <p14:tracePt t="93939" x="3968750" y="3702050"/>
          <p14:tracePt t="93956" x="3981450" y="3702050"/>
          <p14:tracePt t="93973" x="3987800" y="3702050"/>
          <p14:tracePt t="93990" x="4000500" y="3689350"/>
          <p14:tracePt t="94006" x="4006850" y="3683000"/>
          <p14:tracePt t="94023" x="4019550" y="3676650"/>
          <p14:tracePt t="94039" x="4044950" y="3657600"/>
          <p14:tracePt t="94056" x="4057650" y="3644900"/>
          <p14:tracePt t="94073" x="4083050" y="3613150"/>
          <p14:tracePt t="94089" x="4127500" y="3575050"/>
          <p14:tracePt t="94106" x="4133850" y="3556000"/>
          <p14:tracePt t="94123" x="4146550" y="3530600"/>
          <p14:tracePt t="94139" x="4146550" y="3511550"/>
          <p14:tracePt t="94172" x="4140200" y="3492500"/>
          <p14:tracePt t="94189" x="4114800" y="3467100"/>
          <p14:tracePt t="94206" x="4064000" y="3435350"/>
          <p14:tracePt t="94222" x="3975100" y="3422650"/>
          <p14:tracePt t="94239" x="3911600" y="3416300"/>
          <p14:tracePt t="94256" x="3848100" y="3416300"/>
          <p14:tracePt t="94272" x="3784600" y="3403600"/>
          <p14:tracePt t="94289" x="3759200" y="3403600"/>
          <p14:tracePt t="94306" x="3746500" y="3403600"/>
          <p14:tracePt t="94322" x="3714750" y="3409950"/>
          <p14:tracePt t="94339" x="3689350" y="3435350"/>
          <p14:tracePt t="94356" x="3657600" y="3460750"/>
          <p14:tracePt t="94372" x="3632200" y="3479800"/>
          <p14:tracePt t="94389" x="3613150" y="3498850"/>
          <p14:tracePt t="94406" x="3606800" y="3505200"/>
          <p14:tracePt t="94422" x="3600450" y="3511550"/>
          <p14:tracePt t="94573" x="3600450" y="3524250"/>
          <p14:tracePt t="94583" x="3600450" y="3543300"/>
          <p14:tracePt t="94605" x="3594100" y="3543300"/>
          <p14:tracePt t="94609" x="3581400" y="3543300"/>
          <p14:tracePt t="94622" x="3568700" y="3543300"/>
          <p14:tracePt t="94639" x="3359150" y="3543300"/>
          <p14:tracePt t="94655" x="3352800" y="3543300"/>
          <p14:tracePt t="94801" x="3346450" y="3543300"/>
          <p14:tracePt t="94806" x="3340100" y="3543300"/>
          <p14:tracePt t="94815" x="3333750" y="3543300"/>
          <p14:tracePt t="94851" x="3321050" y="3536950"/>
          <p14:tracePt t="94881" x="3308350" y="3517900"/>
          <p14:tracePt t="94891" x="3302000" y="3511550"/>
          <p14:tracePt t="94901" x="3295650" y="3511550"/>
          <p14:tracePt t="94907" x="3282950" y="3505200"/>
          <p14:tracePt t="94922" x="3263900" y="3505200"/>
          <p14:tracePt t="94939" x="3244850" y="3505200"/>
          <p14:tracePt t="94955" x="3213100" y="3498850"/>
          <p14:tracePt t="94972" x="3187700" y="3498850"/>
          <p14:tracePt t="94974" x="3162300" y="3498850"/>
          <p14:tracePt t="94988" x="3130550" y="3498850"/>
          <p14:tracePt t="95005" x="3092450" y="3486150"/>
          <p14:tracePt t="95022" x="3079750" y="3473450"/>
          <p14:tracePt t="95038" x="3054350" y="3467100"/>
          <p14:tracePt t="95055" x="3041650" y="3467100"/>
          <p14:tracePt t="95072" x="3009900" y="3448050"/>
          <p14:tracePt t="95088" x="2997200" y="3435350"/>
          <p14:tracePt t="95105" x="2971800" y="3416300"/>
          <p14:tracePt t="95122" x="2914650" y="3384550"/>
          <p14:tracePt t="95139" x="2851150" y="3346450"/>
          <p14:tracePt t="95155" x="2825750" y="3333750"/>
          <p14:tracePt t="95172" x="2787650" y="3308350"/>
          <p14:tracePt t="95188" x="2743200" y="3289300"/>
          <p14:tracePt t="95205" x="2711450" y="3276600"/>
          <p14:tracePt t="95222" x="2705100" y="3263900"/>
          <p14:tracePt t="95239" x="2667000" y="3238500"/>
          <p14:tracePt t="95255" x="2647950" y="3219450"/>
          <p14:tracePt t="95272" x="2635250" y="3200400"/>
          <p14:tracePt t="95289" x="2622550" y="3194050"/>
          <p14:tracePt t="95305" x="2616200" y="3187700"/>
          <p14:tracePt t="95322" x="2609850" y="3181350"/>
          <p14:tracePt t="95338" x="2603500" y="3175000"/>
          <p14:tracePt t="95522" x="2597150" y="3175000"/>
          <p14:tracePt t="95533" x="2597150" y="3181350"/>
          <p14:tracePt t="95544" x="2597150" y="3187700"/>
          <p14:tracePt t="95555" x="2597150" y="3194050"/>
          <p14:tracePt t="96784" x="2597150" y="3200400"/>
          <p14:tracePt t="96814" x="2603500" y="3200400"/>
          <p14:tracePt t="97228" x="2622550" y="3213100"/>
          <p14:tracePt t="97242" x="2628900" y="3219450"/>
          <p14:tracePt t="97252" x="2647950" y="3225800"/>
          <p14:tracePt t="97264" x="2679700" y="3238500"/>
          <p14:tracePt t="97270" x="2698750" y="3244850"/>
          <p14:tracePt t="97287" x="2781300" y="3276600"/>
          <p14:tracePt t="97303" x="2927350" y="3314700"/>
          <p14:tracePt t="97320" x="3016250" y="3346450"/>
          <p14:tracePt t="97337" x="3086100" y="3346450"/>
          <p14:tracePt t="97354" x="3111500" y="3346450"/>
          <p14:tracePt t="97370" x="3136900" y="3333750"/>
          <p14:tracePt t="97387" x="3175000" y="3276600"/>
          <p14:tracePt t="97403" x="3206750" y="3194050"/>
          <p14:tracePt t="97420" x="3213100" y="3136900"/>
          <p14:tracePt t="97437" x="3213100" y="3073400"/>
          <p14:tracePt t="97453" x="3219450" y="2933700"/>
          <p14:tracePt t="97470" x="3219450" y="2876550"/>
          <p14:tracePt t="97487" x="3219450" y="2819400"/>
          <p14:tracePt t="97503" x="3219450" y="2749550"/>
          <p14:tracePt t="97520" x="3219450" y="2647950"/>
          <p14:tracePt t="97537" x="3219450" y="2571750"/>
          <p14:tracePt t="97553" x="3187700" y="2501900"/>
          <p14:tracePt t="97570" x="3155950" y="2413000"/>
          <p14:tracePt t="97587" x="3098800" y="2317750"/>
          <p14:tracePt t="97603" x="3048000" y="2247900"/>
          <p14:tracePt t="97620" x="3028950" y="2197100"/>
          <p14:tracePt t="97637" x="2984500" y="2139950"/>
          <p14:tracePt t="97653" x="2908300" y="2063750"/>
          <p14:tracePt t="97670" x="2832100" y="1962150"/>
          <p14:tracePt t="97687" x="2762250" y="1924050"/>
          <p14:tracePt t="97703" x="2724150" y="1905000"/>
          <p14:tracePt t="97721" x="2654300" y="1885950"/>
          <p14:tracePt t="97737" x="2628900" y="1873250"/>
          <p14:tracePt t="97753" x="2609850" y="1866900"/>
          <p14:tracePt t="97770" x="2578100" y="1854200"/>
          <p14:tracePt t="97787" x="2533650" y="1841500"/>
          <p14:tracePt t="97803" x="2463800" y="1828800"/>
          <p14:tracePt t="97820" x="2432050" y="1828800"/>
          <p14:tracePt t="97836" x="2355850" y="1822450"/>
          <p14:tracePt t="97853" x="2298700" y="1809750"/>
          <p14:tracePt t="97870" x="2228850" y="1797050"/>
          <p14:tracePt t="97887" x="2197100" y="1797050"/>
          <p14:tracePt t="97903" x="2165350" y="1784350"/>
          <p14:tracePt t="97920" x="2152650" y="1784350"/>
          <p14:tracePt t="97936" x="2127250" y="1778000"/>
          <p14:tracePt t="97953" x="2095500" y="1778000"/>
          <p14:tracePt t="97970" x="2044700" y="1778000"/>
          <p14:tracePt t="97986" x="2006600" y="1778000"/>
          <p14:tracePt t="98003" x="1962150" y="1778000"/>
          <p14:tracePt t="98020" x="1873250" y="1778000"/>
          <p14:tracePt t="98036" x="1847850" y="1778000"/>
          <p14:tracePt t="98053" x="1822450" y="1778000"/>
          <p14:tracePt t="98070" x="1803400" y="1778000"/>
          <p14:tracePt t="98086" x="1784350" y="1778000"/>
          <p14:tracePt t="98103" x="1758950" y="1778000"/>
          <p14:tracePt t="98120" x="1746250" y="1778000"/>
          <p14:tracePt t="98136" x="1739900" y="1778000"/>
          <p14:tracePt t="98272" x="1752600" y="1778000"/>
          <p14:tracePt t="98276" x="1758950" y="1778000"/>
          <p14:tracePt t="98286" x="1784350" y="1778000"/>
          <p14:tracePt t="98303" x="1809750" y="1778000"/>
          <p14:tracePt t="98319" x="1835150" y="1778000"/>
          <p14:tracePt t="98336" x="1860550" y="1771650"/>
          <p14:tracePt t="98353" x="1879600" y="1771650"/>
          <p14:tracePt t="98424" x="1885950" y="1771650"/>
          <p14:tracePt t="98444" x="1860550" y="1771650"/>
          <p14:tracePt t="98448" x="1854200" y="1771650"/>
          <p14:tracePt t="98454" x="1835150" y="1771650"/>
          <p14:tracePt t="98469" x="1778000" y="1771650"/>
          <p14:tracePt t="98486" x="1708150" y="1771650"/>
          <p14:tracePt t="98503" x="1619250" y="1771650"/>
          <p14:tracePt t="98519" x="1606550" y="1771650"/>
          <p14:tracePt t="98604" x="1606550" y="1778000"/>
          <p14:tracePt t="98614" x="1619250" y="1790700"/>
          <p14:tracePt t="98624" x="1670050" y="1803400"/>
          <p14:tracePt t="98636" x="1689100" y="1803400"/>
          <p14:tracePt t="98653" x="1765300" y="1803400"/>
          <p14:tracePt t="98669" x="1803400" y="1803400"/>
          <p14:tracePt t="98686" x="1809750" y="1809750"/>
          <p14:tracePt t="98772" x="1797050" y="1809750"/>
          <p14:tracePt t="98776" x="1790700" y="1809750"/>
          <p14:tracePt t="98786" x="1758950" y="1809750"/>
          <p14:tracePt t="98802" x="1727200" y="1809750"/>
          <p14:tracePt t="98819" x="1720850" y="1809750"/>
          <p14:tracePt t="98866" x="1720850" y="1816100"/>
          <p14:tracePt t="98878" x="1752600" y="1816100"/>
          <p14:tracePt t="98886" x="1778000" y="1816100"/>
          <p14:tracePt t="98902" x="1892300" y="1828800"/>
          <p14:tracePt t="98919" x="2038350" y="1828800"/>
          <p14:tracePt t="98936" x="2070100" y="1828800"/>
          <p14:tracePt t="98988" x="2057400" y="1828800"/>
          <p14:tracePt t="98998" x="2038350" y="1828800"/>
          <p14:tracePt t="99004" x="2025650" y="1828800"/>
          <p14:tracePt t="99019" x="2006600" y="1828800"/>
          <p14:tracePt t="99036" x="2000250" y="1828800"/>
          <p14:tracePt t="99084" x="2000250" y="1835150"/>
          <p14:tracePt t="99094" x="2038350" y="1847850"/>
          <p14:tracePt t="99102" x="2044700" y="1854200"/>
          <p14:tracePt t="99119" x="2095500" y="1879600"/>
          <p14:tracePt t="99136" x="2159000" y="1917700"/>
          <p14:tracePt t="99152" x="2171700" y="1917700"/>
          <p14:tracePt t="99169" x="2190750" y="1936750"/>
          <p14:tracePt t="99260" x="2190750" y="1949450"/>
          <p14:tracePt t="99270" x="2171700" y="1949450"/>
          <p14:tracePt t="99280" x="2139950" y="1949450"/>
          <p14:tracePt t="99286" x="2127250" y="1949450"/>
          <p14:tracePt t="99302" x="2114550" y="1943100"/>
          <p14:tracePt t="99319" x="2101850" y="1943100"/>
          <p14:tracePt t="99366" x="2108200" y="1943100"/>
          <p14:tracePt t="99376" x="2165350" y="1943100"/>
          <p14:tracePt t="99385" x="2184400" y="1943100"/>
          <p14:tracePt t="99402" x="2266950" y="1943100"/>
          <p14:tracePt t="99419" x="2273300" y="1943100"/>
          <p14:tracePt t="99452" x="2266950" y="1943100"/>
          <p14:tracePt t="99469" x="2254250" y="1936750"/>
          <p14:tracePt t="99485" x="2184400" y="1924050"/>
          <p14:tracePt t="99502" x="2127250" y="1924050"/>
          <p14:tracePt t="99519" x="2114550" y="1924050"/>
          <p14:tracePt t="99568" x="2114550" y="1917700"/>
          <p14:tracePt t="99584" x="2127250" y="1917700"/>
          <p14:tracePt t="99594" x="2139950" y="1917700"/>
          <p14:tracePt t="99604" x="2159000" y="1917700"/>
          <p14:tracePt t="99654" x="2152650" y="1898650"/>
          <p14:tracePt t="99664" x="2146300" y="1898650"/>
          <p14:tracePt t="99674" x="2114550" y="1885950"/>
          <p14:tracePt t="99685" x="2101850" y="1885950"/>
          <p14:tracePt t="99702" x="2057400" y="1885950"/>
          <p14:tracePt t="99718" x="2051050" y="1885950"/>
          <p14:tracePt t="99754" x="2063750" y="1885950"/>
          <p14:tracePt t="99764" x="2095500" y="1885950"/>
          <p14:tracePt t="99774" x="2114550" y="1885950"/>
          <p14:tracePt t="99785" x="2127250" y="1885950"/>
          <p14:tracePt t="99916" x="2133600" y="1885950"/>
          <p14:tracePt t="99926" x="2139950" y="1885950"/>
          <p14:tracePt t="99935" x="2159000" y="1905000"/>
          <p14:tracePt t="99952" x="2216150" y="1936750"/>
          <p14:tracePt t="99968" x="2311400" y="2012950"/>
          <p14:tracePt t="99986" x="2482850" y="2152650"/>
          <p14:tracePt t="100002" x="2571750" y="2209800"/>
          <p14:tracePt t="100019" x="2622550" y="2247900"/>
          <p14:tracePt t="100035" x="2736850" y="2374900"/>
          <p14:tracePt t="100037" x="2876550" y="2470150"/>
          <p14:tracePt t="100052" x="2876550" y="2476500"/>
          <p14:tracePt t="100194" x="2876550" y="2482850"/>
          <p14:tracePt t="100198" x="2882900" y="2489200"/>
          <p14:tracePt t="100254" x="2901950" y="2501900"/>
          <p14:tracePt t="100264" x="2921000" y="2514600"/>
          <p14:tracePt t="100270" x="2927350" y="2527300"/>
          <p14:tracePt t="100285" x="2952750" y="2552700"/>
          <p14:tracePt t="100301" x="2965450" y="2590800"/>
          <p14:tracePt t="100318" x="2984500" y="2628900"/>
          <p14:tracePt t="100335" x="3067050" y="2717800"/>
          <p14:tracePt t="100351" x="3117850" y="2774950"/>
          <p14:tracePt t="100368" x="3149600" y="2806700"/>
          <p14:tracePt t="100385" x="3194050" y="2851150"/>
          <p14:tracePt t="100401" x="3263900" y="2927350"/>
          <p14:tracePt t="100418" x="3295650" y="2946400"/>
          <p14:tracePt t="100435" x="3340100" y="2978150"/>
          <p14:tracePt t="100451" x="3403600" y="3028950"/>
          <p14:tracePt t="100468" x="3429000" y="3048000"/>
          <p14:tracePt t="100485" x="3479800" y="3130550"/>
          <p14:tracePt t="100501" x="3492500" y="3143250"/>
          <p14:tracePt t="100518" x="3536950" y="3213100"/>
          <p14:tracePt t="100534" x="3568700" y="3289300"/>
          <p14:tracePt t="100552" x="3594100" y="3327400"/>
          <p14:tracePt t="100568" x="3594100" y="3340100"/>
          <p14:tracePt t="100584" x="3613150" y="3359150"/>
          <p14:tracePt t="100601" x="3625850" y="3371850"/>
          <p14:tracePt t="100628" x="3625850" y="3378200"/>
          <p14:tracePt t="100634" x="3632200" y="3384550"/>
          <p14:tracePt t="100652" x="3638550" y="3397250"/>
          <p14:tracePt t="100684" x="3638550" y="3403600"/>
          <p14:tracePt t="100701" x="3644900" y="3416300"/>
          <p14:tracePt t="100884" x="3644900" y="3403600"/>
          <p14:tracePt t="100900" x="3644900" y="3397250"/>
          <p14:tracePt t="100910" x="3644900" y="3384550"/>
          <p14:tracePt t="100917" x="3644900" y="3378200"/>
          <p14:tracePt t="100934" x="3632200" y="3352800"/>
          <p14:tracePt t="100951" x="3613150" y="3340100"/>
          <p14:tracePt t="100967" x="3613150" y="3333750"/>
          <p14:tracePt t="101106" x="3613150" y="3327400"/>
          <p14:tracePt t="101112" x="3613150" y="3321050"/>
          <p14:tracePt t="101122" x="3600450" y="3302000"/>
          <p14:tracePt t="101134" x="3600450" y="3282950"/>
          <p14:tracePt t="101151" x="3594100" y="3263900"/>
          <p14:tracePt t="101167" x="3549650" y="3194050"/>
          <p14:tracePt t="101184" x="3543300" y="3181350"/>
          <p14:tracePt t="101248" x="3543300" y="3213100"/>
          <p14:tracePt t="101258" x="3549650" y="3232150"/>
          <p14:tracePt t="101267" x="3549650" y="3238500"/>
          <p14:tracePt t="101284" x="3556000" y="3276600"/>
          <p14:tracePt t="101300" x="3568700" y="3327400"/>
          <p14:tracePt t="101317" x="3568700" y="3333750"/>
          <p14:tracePt t="101424" x="3568700" y="3321050"/>
          <p14:tracePt t="101434" x="3568700" y="3295650"/>
          <p14:tracePt t="101444" x="3568700" y="3289300"/>
          <p14:tracePt t="101520" x="3575050" y="3295650"/>
          <p14:tracePt t="101600" x="3575050" y="3289300"/>
          <p14:tracePt t="101610" x="3575050" y="3282950"/>
          <p14:tracePt t="102534" x="3568700" y="3282950"/>
          <p14:tracePt t="102538" x="3549650" y="3289300"/>
          <p14:tracePt t="102550" x="3536950" y="3295650"/>
          <p14:tracePt t="102566" x="3435350" y="3327400"/>
          <p14:tracePt t="102583" x="3397250" y="3340100"/>
          <p14:tracePt t="102856" x="3390900" y="3340100"/>
          <p14:tracePt t="102866" x="3390900" y="3321050"/>
          <p14:tracePt t="102876" x="3384550" y="3308350"/>
          <p14:tracePt t="102892" x="3378200" y="3302000"/>
          <p14:tracePt t="102912" x="3378200" y="3295650"/>
          <p14:tracePt t="102918" x="3371850" y="3295650"/>
          <p14:tracePt t="102933" x="3359150" y="3295650"/>
          <p14:tracePt t="102949" x="3333750" y="3295650"/>
          <p14:tracePt t="103018" x="3327400" y="3295650"/>
          <p14:tracePt t="103034" x="3327400" y="3302000"/>
          <p14:tracePt t="103039" x="3327400" y="3314700"/>
          <p14:tracePt t="103049" x="3321050" y="3333750"/>
          <p14:tracePt t="103066" x="3308350" y="3365500"/>
          <p14:tracePt t="103068" x="3308350" y="3384550"/>
          <p14:tracePt t="103083" x="3295650" y="3435350"/>
          <p14:tracePt t="103099" x="3282950" y="3486150"/>
          <p14:tracePt t="103116" x="3270250" y="3543300"/>
          <p14:tracePt t="103133" x="3232150" y="3632200"/>
          <p14:tracePt t="103150" x="3206750" y="3695700"/>
          <p14:tracePt t="103166" x="3187700" y="3746500"/>
          <p14:tracePt t="103183" x="3181350" y="3771900"/>
          <p14:tracePt t="103200" x="3162300" y="3822700"/>
          <p14:tracePt t="103216" x="3162300" y="3829050"/>
          <p14:tracePt t="103233" x="3162300" y="3854450"/>
          <p14:tracePt t="103249" x="3162300" y="3860800"/>
          <p14:tracePt t="103266" x="3162300" y="3873500"/>
          <p14:tracePt t="103283" x="3162300" y="3886200"/>
          <p14:tracePt t="103316" x="3162300" y="3905250"/>
          <p14:tracePt t="103332" x="3187700" y="3937000"/>
          <p14:tracePt t="103350" x="3238500" y="4006850"/>
          <p14:tracePt t="103366" x="3282950" y="4057650"/>
          <p14:tracePt t="103383" x="3333750" y="4102100"/>
          <p14:tracePt t="103399" x="3397250" y="4159250"/>
          <p14:tracePt t="103416" x="3479800" y="4248150"/>
          <p14:tracePt t="103432" x="3536950" y="4324350"/>
          <p14:tracePt t="103449" x="3562350" y="4375150"/>
          <p14:tracePt t="103466" x="3568700" y="4394200"/>
          <p14:tracePt t="103482" x="3575050" y="4470400"/>
          <p14:tracePt t="103499" x="3575050" y="4502150"/>
          <p14:tracePt t="103516" x="3587750" y="4559300"/>
          <p14:tracePt t="103532" x="3587750" y="4641850"/>
          <p14:tracePt t="103549" x="3587750" y="4699000"/>
          <p14:tracePt t="103552" x="3587750" y="4724400"/>
          <p14:tracePt t="103566" x="3587750" y="4781550"/>
          <p14:tracePt t="103582" x="3587750" y="4813300"/>
          <p14:tracePt t="103599" x="3587750" y="4864100"/>
          <p14:tracePt t="103616" x="3568700" y="4914900"/>
          <p14:tracePt t="103632" x="3530600" y="4978400"/>
          <p14:tracePt t="103649" x="3517900" y="5029200"/>
          <p14:tracePt t="103666" x="3511550" y="5054600"/>
          <p14:tracePt t="103682" x="3492500" y="5099050"/>
          <p14:tracePt t="103699" x="3479800" y="5130800"/>
          <p14:tracePt t="103716" x="3473450" y="5156200"/>
          <p14:tracePt t="103732" x="3473450" y="5207000"/>
          <p14:tracePt t="103749" x="3467100" y="5251450"/>
          <p14:tracePt t="103766" x="3460750" y="5270500"/>
          <p14:tracePt t="103782" x="3460750" y="5283200"/>
          <p14:tracePt t="103799" x="3460750" y="5302250"/>
          <p14:tracePt t="103816" x="3460750" y="5314950"/>
          <p14:tracePt t="103832" x="3454400" y="5321300"/>
          <p14:tracePt t="103849" x="3435350" y="5340350"/>
          <p14:tracePt t="103866" x="3435350" y="5365750"/>
          <p14:tracePt t="103882" x="3422650" y="5378450"/>
          <p14:tracePt t="103899" x="3416300" y="5410200"/>
          <p14:tracePt t="103916" x="3403600" y="5429250"/>
          <p14:tracePt t="103932" x="3397250" y="5461000"/>
          <p14:tracePt t="103949" x="3397250" y="5473700"/>
          <p14:tracePt t="103966" x="3384550" y="5492750"/>
          <p14:tracePt t="103999" x="3371850" y="5511800"/>
          <p14:tracePt t="104016" x="3365500" y="5530850"/>
          <p14:tracePt t="104032" x="3365500" y="5549900"/>
          <p14:tracePt t="104049" x="3352800" y="5556250"/>
          <p14:tracePt t="104082" x="3340100" y="5575300"/>
          <p14:tracePt t="104099" x="3333750" y="5575300"/>
          <p14:tracePt t="104115" x="3327400" y="5581650"/>
          <p14:tracePt t="104427" x="3321050" y="5594350"/>
          <p14:tracePt t="104437" x="3308350" y="5594350"/>
          <p14:tracePt t="104441" x="3302000" y="5600700"/>
          <p14:tracePt t="104450" x="3289300" y="5607050"/>
          <p14:tracePt t="104465" x="3276600" y="5613400"/>
          <p14:tracePt t="104482" x="3155950" y="5619750"/>
          <p14:tracePt t="104498" x="3079750" y="5619750"/>
          <p14:tracePt t="104515" x="3060700" y="5619750"/>
          <p14:tracePt t="104885" x="3067050" y="5619750"/>
          <p14:tracePt t="104895" x="3073400" y="5619750"/>
          <p14:tracePt t="104911" x="3086100" y="5619750"/>
          <p14:tracePt t="104925" x="3092450" y="5619750"/>
          <p14:tracePt t="104935" x="3098800" y="5619750"/>
          <p14:tracePt t="104961" x="3105150" y="5619750"/>
          <p14:tracePt t="105017" x="3105150" y="5600700"/>
          <p14:tracePt t="105031" x="3105150" y="5594350"/>
          <p14:tracePt t="105041" x="3105150" y="5575300"/>
          <p14:tracePt t="105048" x="3105150" y="5568950"/>
          <p14:tracePt t="105065" x="3098800" y="5518150"/>
          <p14:tracePt t="105081" x="3054350" y="5410200"/>
          <p14:tracePt t="105098" x="2990850" y="5276850"/>
          <p14:tracePt t="105115" x="2901950" y="5080000"/>
          <p14:tracePt t="105131" x="2857500" y="4991100"/>
          <p14:tracePt t="105148" x="2743200" y="4800600"/>
          <p14:tracePt t="105165" x="2584450" y="4603750"/>
          <p14:tracePt t="105181" x="2514600" y="4508500"/>
          <p14:tracePt t="105198" x="2457450" y="4445000"/>
          <p14:tracePt t="105214" x="2413000" y="4381500"/>
          <p14:tracePt t="105231" x="2362200" y="4324350"/>
          <p14:tracePt t="105248" x="2216150" y="4076700"/>
          <p14:tracePt t="105264" x="2120900" y="3937000"/>
          <p14:tracePt t="105281" x="2076450" y="3854450"/>
          <p14:tracePt t="105298" x="2038350" y="3803650"/>
          <p14:tracePt t="105314" x="2032000" y="3797300"/>
          <p14:tracePt t="105348" x="2012950" y="3784600"/>
          <p14:tracePt t="105364" x="1993900" y="3759200"/>
          <p14:tracePt t="105381" x="1987550" y="3759200"/>
          <p14:tracePt t="105398" x="1981200" y="3752850"/>
          <p14:tracePt t="105414" x="1974850" y="3740150"/>
          <p14:tracePt t="105431" x="1962150" y="3702050"/>
          <p14:tracePt t="105448" x="1943100" y="3644900"/>
          <p14:tracePt t="105464" x="1911350" y="3581400"/>
          <p14:tracePt t="105481" x="1892300" y="3543300"/>
          <p14:tracePt t="105498" x="1873250" y="3492500"/>
          <p14:tracePt t="105514" x="1854200" y="3422650"/>
          <p14:tracePt t="105531" x="1841500" y="3397250"/>
          <p14:tracePt t="105548" x="1822450" y="3346450"/>
          <p14:tracePt t="105564" x="1803400" y="3321050"/>
          <p14:tracePt t="105566" x="1803400" y="3302000"/>
          <p14:tracePt t="105581" x="1784350" y="3257550"/>
          <p14:tracePt t="105598" x="1765300" y="3232150"/>
          <p14:tracePt t="105614" x="1765300" y="3219450"/>
          <p14:tracePt t="105631" x="1746250" y="3181350"/>
          <p14:tracePt t="105648" x="1739900" y="3162300"/>
          <p14:tracePt t="105664" x="1739900" y="3111500"/>
          <p14:tracePt t="105681" x="1733550" y="3079750"/>
          <p14:tracePt t="105697" x="1727200" y="3041650"/>
          <p14:tracePt t="105714" x="1720850" y="3003550"/>
          <p14:tracePt t="105731" x="1701800" y="2971800"/>
          <p14:tracePt t="105747" x="1695450" y="2952750"/>
          <p14:tracePt t="105764" x="1695450" y="2940050"/>
          <p14:tracePt t="106021" x="1701800" y="2940050"/>
          <p14:tracePt t="106025" x="1708150" y="2946400"/>
          <p14:tracePt t="106041" x="1708150" y="2959100"/>
          <p14:tracePt t="106051" x="1714500" y="2965450"/>
          <p14:tracePt t="106065" x="1720850" y="2984500"/>
          <p14:tracePt t="106080" x="1739900" y="3028950"/>
          <p14:tracePt t="106097" x="1746250" y="3067050"/>
          <p14:tracePt t="106114" x="1758950" y="3143250"/>
          <p14:tracePt t="106130" x="1758950" y="3206750"/>
          <p14:tracePt t="106147" x="1765300" y="3282950"/>
          <p14:tracePt t="106164" x="1771650" y="3346450"/>
          <p14:tracePt t="106181" x="1771650" y="3397250"/>
          <p14:tracePt t="106197" x="1778000" y="3435350"/>
          <p14:tracePt t="106214" x="1778000" y="3498850"/>
          <p14:tracePt t="106230" x="1784350" y="3530600"/>
          <p14:tracePt t="106247" x="1784350" y="3556000"/>
          <p14:tracePt t="106263" x="1784350" y="3575050"/>
          <p14:tracePt t="106280" x="1784350" y="3600450"/>
          <p14:tracePt t="106297" x="1784350" y="3625850"/>
          <p14:tracePt t="106314" x="1803400" y="3651250"/>
          <p14:tracePt t="106330" x="1816100" y="3689350"/>
          <p14:tracePt t="106347" x="1822450" y="3759200"/>
          <p14:tracePt t="106363" x="1828800" y="3797300"/>
          <p14:tracePt t="106380" x="1835150" y="3829050"/>
          <p14:tracePt t="106397" x="1835150" y="3867150"/>
          <p14:tracePt t="106414" x="1835150" y="3879850"/>
          <p14:tracePt t="106430" x="1835150" y="3886200"/>
          <p14:tracePt t="106611" x="1841500" y="3892550"/>
          <p14:tracePt t="106615" x="1847850" y="3905250"/>
          <p14:tracePt t="106630" x="1847850" y="3911600"/>
          <p14:tracePt t="106647" x="1879600" y="4076700"/>
          <p14:tracePt t="106663" x="1917700" y="4171950"/>
          <p14:tracePt t="106680" x="1949450" y="4292600"/>
          <p14:tracePt t="106697" x="2051050" y="4527550"/>
          <p14:tracePt t="106713" x="2082800" y="4616450"/>
          <p14:tracePt t="106730" x="2095500" y="4635500"/>
          <p14:tracePt t="106747" x="2095500" y="4641850"/>
          <p14:tracePt t="106763" x="2101850" y="4660900"/>
          <p14:tracePt t="106780" x="2108200" y="4679950"/>
          <p14:tracePt t="106797" x="2108200" y="4686300"/>
          <p14:tracePt t="106813" x="2114550" y="4699000"/>
          <p14:tracePt t="106830" x="2114550" y="4711700"/>
          <p14:tracePt t="106847" x="2127250" y="4730750"/>
          <p14:tracePt t="106863" x="2127250" y="4749800"/>
          <p14:tracePt t="106880" x="2127250" y="4781550"/>
          <p14:tracePt t="106897" x="2127250" y="4838700"/>
          <p14:tracePt t="106913" x="2127250" y="4876800"/>
          <p14:tracePt t="106930" x="2127250" y="4895850"/>
          <p14:tracePt t="106947" x="2127250" y="4908550"/>
          <p14:tracePt t="107231" x="2127250" y="4902200"/>
          <p14:tracePt t="107235" x="2133600" y="4883150"/>
          <p14:tracePt t="107246" x="2133600" y="4870450"/>
          <p14:tracePt t="107263" x="2178050" y="4756150"/>
          <p14:tracePt t="107279" x="2203450" y="4641850"/>
          <p14:tracePt t="107296" x="2222500" y="4521200"/>
          <p14:tracePt t="107313" x="2241550" y="4470400"/>
          <p14:tracePt t="107330" x="2241550" y="4362450"/>
          <p14:tracePt t="107346" x="2273300" y="4311650"/>
          <p14:tracePt t="107363" x="2311400" y="4279900"/>
          <p14:tracePt t="107380" x="2317750" y="4254500"/>
          <p14:tracePt t="107396" x="2343150" y="4216400"/>
          <p14:tracePt t="107430" x="2343150" y="4210050"/>
          <p14:tracePt t="107446" x="2343150" y="4203700"/>
          <p14:tracePt t="107463" x="2343150" y="4184650"/>
          <p14:tracePt t="107480" x="2343150" y="4159250"/>
          <p14:tracePt t="107496" x="2343150" y="4121150"/>
          <p14:tracePt t="107513" x="2336800" y="4083050"/>
          <p14:tracePt t="107530" x="2311400" y="4032250"/>
          <p14:tracePt t="107546" x="2279650" y="3994150"/>
          <p14:tracePt t="107563" x="2266950" y="3975100"/>
          <p14:tracePt t="107580" x="2260600" y="3968750"/>
          <p14:tracePt t="107596" x="2235200" y="3943350"/>
          <p14:tracePt t="107613" x="2190750" y="3886200"/>
          <p14:tracePt t="107629" x="2171700" y="3860800"/>
          <p14:tracePt t="107646" x="2133600" y="3829050"/>
          <p14:tracePt t="107663" x="2108200" y="3816350"/>
          <p14:tracePt t="107679" x="2032000" y="3784600"/>
          <p14:tracePt t="107696" x="1955800" y="3765550"/>
          <p14:tracePt t="107713" x="1866900" y="3759200"/>
          <p14:tracePt t="107729" x="1765300" y="3752850"/>
          <p14:tracePt t="107746" x="1670050" y="3752850"/>
          <p14:tracePt t="107763" x="1625600" y="3752850"/>
          <p14:tracePt t="107779" x="1587500" y="3752850"/>
          <p14:tracePt t="107796" x="1574800" y="3752850"/>
          <p14:tracePt t="107813" x="1549400" y="3752850"/>
          <p14:tracePt t="107829" x="1511300" y="3752850"/>
          <p14:tracePt t="107846" x="1454150" y="3765550"/>
          <p14:tracePt t="107863" x="1416050" y="3771900"/>
          <p14:tracePt t="107879" x="1377950" y="3816350"/>
          <p14:tracePt t="107897" x="1289050" y="3841750"/>
          <p14:tracePt t="107913" x="1244600" y="3860800"/>
          <p14:tracePt t="107929" x="1181100" y="3905250"/>
          <p14:tracePt t="107946" x="1092200" y="3962400"/>
          <p14:tracePt t="107963" x="1060450" y="3987800"/>
          <p14:tracePt t="107979" x="1028700" y="4025900"/>
          <p14:tracePt t="107996" x="1009650" y="4051300"/>
          <p14:tracePt t="108013" x="996950" y="4095750"/>
          <p14:tracePt t="108029" x="965200" y="4152900"/>
          <p14:tracePt t="108046" x="933450" y="4216400"/>
          <p14:tracePt t="108062" x="908050" y="4292600"/>
          <p14:tracePt t="108079" x="882650" y="4343400"/>
          <p14:tracePt t="108096" x="869950" y="4394200"/>
          <p14:tracePt t="108113" x="869950" y="4406900"/>
          <p14:tracePt t="108114" x="869950" y="4413250"/>
          <p14:tracePt t="108129" x="869950" y="4445000"/>
          <p14:tracePt t="108146" x="869950" y="4451350"/>
          <p14:tracePt t="108163" x="882650" y="4489450"/>
          <p14:tracePt t="108179" x="958850" y="4559300"/>
          <p14:tracePt t="108196" x="977900" y="4578350"/>
          <p14:tracePt t="108212" x="1016000" y="4603750"/>
          <p14:tracePt t="108229" x="1098550" y="4635500"/>
          <p14:tracePt t="108246" x="1187450" y="4673600"/>
          <p14:tracePt t="108262" x="1276350" y="4679950"/>
          <p14:tracePt t="108279" x="1352550" y="4692650"/>
          <p14:tracePt t="108296" x="1479550" y="4699000"/>
          <p14:tracePt t="108312" x="1689100" y="4718050"/>
          <p14:tracePt t="108329" x="1879600" y="4730750"/>
          <p14:tracePt t="108346" x="1993900" y="4730750"/>
          <p14:tracePt t="108362" x="2070100" y="4737100"/>
          <p14:tracePt t="108379" x="2178050" y="4756150"/>
          <p14:tracePt t="108396" x="2330450" y="4762500"/>
          <p14:tracePt t="108412" x="2451100" y="4762500"/>
          <p14:tracePt t="108429" x="2533650" y="4762500"/>
          <p14:tracePt t="108446" x="2571750" y="4762500"/>
          <p14:tracePt t="108462" x="2724150" y="4762500"/>
          <p14:tracePt t="108479" x="2794000" y="4762500"/>
          <p14:tracePt t="108495" x="2876550" y="4762500"/>
          <p14:tracePt t="108512" x="2990850" y="4762500"/>
          <p14:tracePt t="108529" x="3060700" y="4762500"/>
          <p14:tracePt t="108545" x="3136900" y="4762500"/>
          <p14:tracePt t="108562" x="3194050" y="4762500"/>
          <p14:tracePt t="108579" x="3314700" y="4756150"/>
          <p14:tracePt t="108595" x="3473450" y="4730750"/>
          <p14:tracePt t="108612" x="3594100" y="4711700"/>
          <p14:tracePt t="108629" x="3670300" y="4692650"/>
          <p14:tracePt t="108645" x="3708400" y="4660900"/>
          <p14:tracePt t="108663" x="3778250" y="4629150"/>
          <p14:tracePt t="108679" x="3810000" y="4629150"/>
          <p14:tracePt t="108695" x="3867150" y="4603750"/>
          <p14:tracePt t="108713" x="3937000" y="4559300"/>
          <p14:tracePt t="108729" x="3981450" y="4527550"/>
          <p14:tracePt t="108745" x="4013200" y="4489450"/>
          <p14:tracePt t="108762" x="4032250" y="4457700"/>
          <p14:tracePt t="108779" x="4076700" y="4419600"/>
          <p14:tracePt t="108795" x="4095750" y="4362450"/>
          <p14:tracePt t="108812" x="4102100" y="4318000"/>
          <p14:tracePt t="108829" x="4102100" y="4292600"/>
          <p14:tracePt t="108845" x="4102100" y="4267200"/>
          <p14:tracePt t="108862" x="4102100" y="4248150"/>
          <p14:tracePt t="108879" x="4083050" y="4203700"/>
          <p14:tracePt t="108895" x="4038600" y="4152900"/>
          <p14:tracePt t="108912" x="3994150" y="4102100"/>
          <p14:tracePt t="108929" x="3937000" y="4076700"/>
          <p14:tracePt t="108945" x="3752850" y="4019550"/>
          <p14:tracePt t="108962" x="3651250" y="3994150"/>
          <p14:tracePt t="108979" x="3524250" y="3987800"/>
          <p14:tracePt t="108995" x="3359150" y="3968750"/>
          <p14:tracePt t="109012" x="3238500" y="3968750"/>
          <p14:tracePt t="109028" x="3092450" y="3968750"/>
          <p14:tracePt t="109045" x="2984500" y="3968750"/>
          <p14:tracePt t="109062" x="2895600" y="3968750"/>
          <p14:tracePt t="109078" x="2800350" y="3968750"/>
          <p14:tracePt t="109095" x="2762250" y="3975100"/>
          <p14:tracePt t="109098" x="2755900" y="3975100"/>
          <p14:tracePt t="109112" x="2730500" y="3981450"/>
          <p14:tracePt t="109128" x="2711450" y="3994150"/>
          <p14:tracePt t="109145" x="2667000" y="4000500"/>
          <p14:tracePt t="109162" x="2597150" y="4019550"/>
          <p14:tracePt t="109178" x="2501900" y="4038600"/>
          <p14:tracePt t="109195" x="2444750" y="4044950"/>
          <p14:tracePt t="109212" x="2381250" y="4057650"/>
          <p14:tracePt t="109228" x="2273300" y="4064000"/>
          <p14:tracePt t="109245" x="2247900" y="4064000"/>
          <p14:tracePt t="109262" x="2216150" y="4064000"/>
          <p14:tracePt t="109278" x="2209800" y="4064000"/>
          <p14:tracePt t="109295" x="2190750" y="4064000"/>
          <p14:tracePt t="109312" x="2159000" y="4083050"/>
          <p14:tracePt t="109328" x="2127250" y="4095750"/>
          <p14:tracePt t="109345" x="2095500" y="4127500"/>
          <p14:tracePt t="109362" x="2063750" y="4171950"/>
          <p14:tracePt t="109379" x="2019300" y="4248150"/>
          <p14:tracePt t="109395" x="2012950" y="4324350"/>
          <p14:tracePt t="109412" x="2006600" y="4394200"/>
          <p14:tracePt t="109429" x="2006600" y="4540250"/>
          <p14:tracePt t="109445" x="2012950" y="4603750"/>
          <p14:tracePt t="109461" x="2044700" y="4660900"/>
          <p14:tracePt t="109478" x="2063750" y="4711700"/>
          <p14:tracePt t="109495" x="2108200" y="4787900"/>
          <p14:tracePt t="109511" x="2159000" y="4864100"/>
          <p14:tracePt t="109528" x="2190750" y="4895850"/>
          <p14:tracePt t="109545" x="2241550" y="4946650"/>
          <p14:tracePt t="109561" x="2286000" y="4972050"/>
          <p14:tracePt t="109578" x="2298700" y="5003800"/>
          <p14:tracePt t="110635" x="2305050" y="5003800"/>
          <p14:tracePt t="110672" x="2305050" y="4997450"/>
          <p14:tracePt t="110732" x="2298700" y="4978400"/>
          <p14:tracePt t="110741" x="2292350" y="4959350"/>
          <p14:tracePt t="110751" x="2286000" y="4940300"/>
          <p14:tracePt t="110762" x="2260600" y="4902200"/>
          <p14:tracePt t="110777" x="2254250" y="4857750"/>
          <p14:tracePt t="110794" x="2228850" y="4806950"/>
          <p14:tracePt t="110811" x="2209800" y="4743450"/>
          <p14:tracePt t="110827" x="2165350" y="4654550"/>
          <p14:tracePt t="110844" x="2133600" y="4584700"/>
          <p14:tracePt t="110860" x="2120900" y="4565650"/>
          <p14:tracePt t="110877" x="2101850" y="4521200"/>
          <p14:tracePt t="110894" x="2095500" y="4483100"/>
          <p14:tracePt t="110910" x="2082800" y="4451350"/>
          <p14:tracePt t="110927" x="2057400" y="4330700"/>
          <p14:tracePt t="110944" x="2019300" y="4235450"/>
          <p14:tracePt t="110960" x="2012950" y="4152900"/>
          <p14:tracePt t="110977" x="1987550" y="4083050"/>
          <p14:tracePt t="110994" x="1974850" y="3892550"/>
          <p14:tracePt t="111010" x="1968500" y="3829050"/>
          <p14:tracePt t="111027" x="1962150" y="3702050"/>
          <p14:tracePt t="111044" x="1911350" y="3492500"/>
          <p14:tracePt t="111060" x="1879600" y="3321050"/>
          <p14:tracePt t="111077" x="1873250" y="3162300"/>
          <p14:tracePt t="111094" x="1873250" y="3028950"/>
          <p14:tracePt t="111110" x="1873250" y="2882900"/>
          <p14:tracePt t="111127" x="1873250" y="2711450"/>
          <p14:tracePt t="111144" x="1860550" y="2552700"/>
          <p14:tracePt t="111160" x="1860550" y="2362200"/>
          <p14:tracePt t="111177" x="1860550" y="2235200"/>
          <p14:tracePt t="111194" x="1847850" y="2108200"/>
          <p14:tracePt t="111210" x="1822450" y="1993900"/>
          <p14:tracePt t="111227" x="1809750" y="1924050"/>
          <p14:tracePt t="111243" x="1803400" y="1898650"/>
          <p14:tracePt t="111260" x="1797050" y="1879600"/>
          <p14:tracePt t="111277" x="1790700" y="1866900"/>
          <p14:tracePt t="111560" x="1790700" y="1854200"/>
          <p14:tracePt t="111570" x="1790700" y="1835150"/>
          <p14:tracePt t="111577" x="1790700" y="1809750"/>
          <p14:tracePt t="111593" x="1790700" y="1695450"/>
          <p14:tracePt t="111610" x="1765300" y="1543050"/>
          <p14:tracePt t="111627" x="1752600" y="1397000"/>
          <p14:tracePt t="111643" x="1714500" y="1219200"/>
          <p14:tracePt t="111660" x="1663700" y="1104900"/>
          <p14:tracePt t="111677" x="1593850" y="965200"/>
          <p14:tracePt t="111693" x="1549400" y="819150"/>
          <p14:tracePt t="111710" x="1504950" y="704850"/>
          <p14:tracePt t="111727" x="1479550" y="654050"/>
          <p14:tracePt t="111743" x="1473200" y="628650"/>
          <p14:tracePt t="111760" x="1422400" y="514350"/>
          <p14:tracePt t="111776" x="1397000" y="476250"/>
          <p14:tracePt t="111793" x="1397000" y="457200"/>
          <p14:tracePt t="111810" x="1371600" y="419100"/>
          <p14:tracePt t="111827" x="1352550" y="361950"/>
          <p14:tracePt t="111843" x="1333500" y="342900"/>
          <p14:tracePt t="111860" x="1327150" y="317500"/>
          <p14:tracePt t="111876" x="1308100" y="298450"/>
          <p14:tracePt t="113176" x="1212850" y="82550"/>
          <p14:tracePt t="113264" x="1212850" y="88900"/>
          <p14:tracePt t="113268" x="1212850" y="114300"/>
          <p14:tracePt t="113280" x="1225550" y="165100"/>
          <p14:tracePt t="113292" x="1225550" y="171450"/>
          <p14:tracePt t="113308" x="1282700" y="292100"/>
          <p14:tracePt t="113325" x="1403350" y="476250"/>
          <p14:tracePt t="113342" x="1536700" y="635000"/>
          <p14:tracePt t="113359" x="1720850" y="901700"/>
          <p14:tracePt t="113375" x="1924050" y="1200150"/>
          <p14:tracePt t="113392" x="2209800" y="1568450"/>
          <p14:tracePt t="113409" x="2387600" y="1797050"/>
          <p14:tracePt t="113425" x="2724150" y="2190750"/>
          <p14:tracePt t="113442" x="3295650" y="2819400"/>
          <p14:tracePt t="113460" x="3797300" y="3257550"/>
          <p14:tracePt t="113475" x="4216400" y="3575050"/>
          <p14:tracePt t="113492" x="4578350" y="3829050"/>
          <p14:tracePt t="113508" x="5016500" y="4133850"/>
          <p14:tracePt t="113525" x="5556250" y="4502150"/>
          <p14:tracePt t="113542" x="5892800" y="4699000"/>
          <p14:tracePt t="113559" x="6153150" y="4806950"/>
          <p14:tracePt t="113575" x="6597650" y="4946650"/>
          <p14:tracePt t="113592" x="6870700" y="5003800"/>
          <p14:tracePt t="113608" x="7048500" y="5029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5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3"/>
    </mc:Choice>
    <mc:Fallback>
      <p:transition spd="slow" advTm="14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1" x="806450" y="5245100"/>
          <p14:tracePt t="5850" x="806450" y="5238750"/>
          <p14:tracePt t="5854" x="800100" y="5219700"/>
          <p14:tracePt t="6260" x="793750" y="5213350"/>
          <p14:tracePt t="6270" x="793750" y="5207000"/>
          <p14:tracePt t="6280" x="787400" y="5181600"/>
          <p14:tracePt t="6284" x="787400" y="5168900"/>
          <p14:tracePt t="6298" x="774700" y="5143500"/>
          <p14:tracePt t="6314" x="755650" y="5099050"/>
          <p14:tracePt t="6331" x="736600" y="5054600"/>
          <p14:tracePt t="6348" x="711200" y="5022850"/>
          <p14:tracePt t="6364" x="698500" y="5003800"/>
          <p14:tracePt t="6381" x="698500" y="4997450"/>
          <p14:tracePt t="6397" x="692150" y="4991100"/>
          <p14:tracePt t="6414" x="679450" y="4978400"/>
          <p14:tracePt t="6431" x="660400" y="4978400"/>
          <p14:tracePt t="6447" x="654050" y="4978400"/>
          <p14:tracePt t="6464" x="628650" y="4978400"/>
          <p14:tracePt t="6481" x="596900" y="4991100"/>
          <p14:tracePt t="6497" x="577850" y="5029200"/>
          <p14:tracePt t="6514" x="552450" y="5067300"/>
          <p14:tracePt t="6531" x="527050" y="5086350"/>
          <p14:tracePt t="6547" x="514350" y="5099050"/>
          <p14:tracePt t="6564" x="508000" y="5099050"/>
          <p14:tracePt t="6581" x="488950" y="5099050"/>
          <p14:tracePt t="6597" x="482600" y="5099050"/>
          <p14:tracePt t="6618" x="476250" y="5099050"/>
          <p14:tracePt t="6632" x="469900" y="5099050"/>
          <p14:tracePt t="6647" x="463550" y="5092700"/>
          <p14:tracePt t="6664" x="463550" y="5080000"/>
          <p14:tracePt t="6681" x="450850" y="5067300"/>
          <p14:tracePt t="6697" x="450850" y="5060950"/>
          <p14:tracePt t="6714" x="450850" y="5054600"/>
          <p14:tracePt t="7198" x="463550" y="5054600"/>
          <p14:tracePt t="7212" x="495300" y="5054600"/>
          <p14:tracePt t="7222" x="501650" y="5054600"/>
          <p14:tracePt t="7230" x="508000" y="5048250"/>
          <p14:tracePt t="7247" x="520700" y="5035550"/>
          <p14:tracePt t="7264" x="520700" y="5003800"/>
          <p14:tracePt t="7280" x="501650" y="4972050"/>
          <p14:tracePt t="7297" x="501650" y="4921250"/>
          <p14:tracePt t="7314" x="508000" y="4895850"/>
          <p14:tracePt t="7330" x="514350" y="4876800"/>
          <p14:tracePt t="7347" x="539750" y="4870450"/>
          <p14:tracePt t="7363" x="539750" y="4857750"/>
          <p14:tracePt t="7380" x="539750" y="4845050"/>
          <p14:tracePt t="7413" x="546100" y="4826000"/>
          <p14:tracePt t="7430" x="552450" y="4762500"/>
          <p14:tracePt t="7447" x="565150" y="4705350"/>
          <p14:tracePt t="7463" x="577850" y="4635500"/>
          <p14:tracePt t="7480" x="577850" y="4521200"/>
          <p14:tracePt t="7497" x="577850" y="4445000"/>
          <p14:tracePt t="7513" x="577850" y="4400550"/>
          <p14:tracePt t="7530" x="577850" y="4337050"/>
          <p14:tracePt t="7547" x="577850" y="4248150"/>
          <p14:tracePt t="7563" x="577850" y="4165600"/>
          <p14:tracePt t="7580" x="577850" y="4089400"/>
          <p14:tracePt t="7597" x="577850" y="4013200"/>
          <p14:tracePt t="7613" x="577850" y="3917950"/>
          <p14:tracePt t="7616" x="565150" y="3822700"/>
          <p14:tracePt t="7630" x="558800" y="3752850"/>
          <p14:tracePt t="7647" x="514350" y="3587750"/>
          <p14:tracePt t="7664" x="488950" y="3498850"/>
          <p14:tracePt t="7680" x="469900" y="3384550"/>
          <p14:tracePt t="7697" x="425450" y="3136900"/>
          <p14:tracePt t="7713" x="393700" y="3054350"/>
          <p14:tracePt t="7730" x="381000" y="2946400"/>
          <p14:tracePt t="7747" x="374650" y="2870200"/>
          <p14:tracePt t="7763" x="374650" y="2730500"/>
          <p14:tracePt t="7780" x="374650" y="2641600"/>
          <p14:tracePt t="7797" x="374650" y="2571750"/>
          <p14:tracePt t="7813" x="361950" y="2413000"/>
          <p14:tracePt t="7830" x="342900" y="2190750"/>
          <p14:tracePt t="7846" x="336550" y="2025650"/>
          <p14:tracePt t="7863" x="311150" y="1866900"/>
          <p14:tracePt t="7880" x="285750" y="1746250"/>
          <p14:tracePt t="7896" x="254000" y="1625600"/>
          <p14:tracePt t="7914" x="228600" y="1473200"/>
          <p14:tracePt t="7930" x="209550" y="1403350"/>
          <p14:tracePt t="7946" x="184150" y="1365250"/>
          <p14:tracePt t="7964" x="165100" y="1250950"/>
          <p14:tracePt t="7980" x="165100" y="1193800"/>
          <p14:tracePt t="7996" x="165100" y="1117600"/>
          <p14:tracePt t="8013" x="133350" y="1003300"/>
          <p14:tracePt t="8030" x="107950" y="844550"/>
          <p14:tracePt t="8046" x="88900" y="774700"/>
          <p14:tracePt t="8063" x="76200" y="711200"/>
          <p14:tracePt t="8080" x="63500" y="679450"/>
          <p14:tracePt t="8097" x="63500" y="666750"/>
          <p14:tracePt t="8113" x="57150" y="654050"/>
          <p14:tracePt t="8146" x="57150" y="647700"/>
          <p14:tracePt t="8182" x="57150" y="635000"/>
          <p14:tracePt t="8196" x="57150" y="622300"/>
          <p14:tracePt t="8207" x="57150" y="615950"/>
          <p14:tracePt t="8213" x="57150" y="603250"/>
          <p14:tracePt t="8230" x="76200" y="577850"/>
          <p14:tracePt t="8246" x="82550" y="565150"/>
          <p14:tracePt t="8328" x="82550" y="558800"/>
          <p14:tracePt t="8334" x="88900" y="552450"/>
          <p14:tracePt t="8346" x="95250" y="527050"/>
          <p14:tracePt t="8363" x="120650" y="469900"/>
          <p14:tracePt t="8379" x="133350" y="438150"/>
          <p14:tracePt t="8396" x="146050" y="393700"/>
          <p14:tracePt t="8413" x="158750" y="355600"/>
          <p14:tracePt t="8429" x="165100" y="355600"/>
          <p14:tracePt t="8516" x="171450" y="349250"/>
          <p14:tracePt t="8646" x="177800" y="342900"/>
          <p14:tracePt t="8812" x="177800" y="355600"/>
          <p14:tracePt t="8818" x="177800" y="361950"/>
          <p14:tracePt t="8829" x="177800" y="387350"/>
          <p14:tracePt t="8846" x="177800" y="425450"/>
          <p14:tracePt t="8862" x="177800" y="450850"/>
          <p14:tracePt t="8879" x="177800" y="482600"/>
          <p14:tracePt t="8938" x="177800" y="488950"/>
          <p14:tracePt t="8948" x="177800" y="495300"/>
          <p14:tracePt t="8958" x="177800" y="501650"/>
          <p14:tracePt t="8964" x="177800" y="514350"/>
          <p14:tracePt t="8979" x="177800" y="520700"/>
          <p14:tracePt t="8996" x="177800" y="539750"/>
          <p14:tracePt t="9012" x="177800" y="546100"/>
          <p14:tracePt t="9029" x="177800" y="558800"/>
          <p14:tracePt t="9086" x="184150" y="565150"/>
          <p14:tracePt t="9097" x="196850" y="571500"/>
          <p14:tracePt t="9126" x="215900" y="577850"/>
          <p14:tracePt t="9222" x="222250" y="577850"/>
          <p14:tracePt t="9796" x="222250" y="584200"/>
          <p14:tracePt t="9813" x="222250" y="603250"/>
          <p14:tracePt t="9837" x="222250" y="609600"/>
          <p14:tracePt t="9847" x="215900" y="615950"/>
          <p14:tracePt t="9867" x="209550" y="635000"/>
          <p14:tracePt t="9928" x="209550" y="647700"/>
          <p14:tracePt t="9938" x="215900" y="647700"/>
          <p14:tracePt t="9948" x="228600" y="647700"/>
          <p14:tracePt t="9962" x="241300" y="647700"/>
          <p14:tracePt t="9978" x="279400" y="635000"/>
          <p14:tracePt t="9995" x="298450" y="635000"/>
          <p14:tracePt t="10205" x="304800" y="635000"/>
          <p14:tracePt t="10211" x="304800" y="641350"/>
          <p14:tracePt t="10215" x="304800" y="654050"/>
          <p14:tracePt t="10228" x="298450" y="673100"/>
          <p14:tracePt t="10245" x="292100" y="692150"/>
          <p14:tracePt t="10261" x="266700" y="787400"/>
          <p14:tracePt t="10278" x="254000" y="857250"/>
          <p14:tracePt t="10295" x="228600" y="908050"/>
          <p14:tracePt t="10311" x="203200" y="1003300"/>
          <p14:tracePt t="10328" x="184150" y="1060450"/>
          <p14:tracePt t="10344" x="177800" y="1098550"/>
          <p14:tracePt t="10361" x="165100" y="1162050"/>
          <p14:tracePt t="10378" x="165100" y="1244600"/>
          <p14:tracePt t="10395" x="165100" y="1301750"/>
          <p14:tracePt t="10412" x="165100" y="1352550"/>
          <p14:tracePt t="10428" x="171450" y="1384300"/>
          <p14:tracePt t="10445" x="209550" y="1441450"/>
          <p14:tracePt t="10462" x="279400" y="1562100"/>
          <p14:tracePt t="10478" x="323850" y="1612900"/>
          <p14:tracePt t="10495" x="374650" y="1682750"/>
          <p14:tracePt t="10511" x="400050" y="1708150"/>
          <p14:tracePt t="10528" x="457200" y="1765300"/>
          <p14:tracePt t="10545" x="546100" y="1860550"/>
          <p14:tracePt t="10561" x="571500" y="1885950"/>
          <p14:tracePt t="10578" x="584200" y="1905000"/>
          <p14:tracePt t="10594" x="609600" y="1911350"/>
          <p14:tracePt t="10611" x="647700" y="1924050"/>
          <p14:tracePt t="10628" x="666750" y="1930400"/>
          <p14:tracePt t="10644" x="704850" y="1936750"/>
          <p14:tracePt t="10661" x="774700" y="1955800"/>
          <p14:tracePt t="10678" x="812800" y="1962150"/>
          <p14:tracePt t="10694" x="850900" y="1974850"/>
          <p14:tracePt t="10711" x="869950" y="1981200"/>
          <p14:tracePt t="10728" x="895350" y="2006600"/>
          <p14:tracePt t="10744" x="933450" y="2019300"/>
          <p14:tracePt t="10761" x="965200" y="2032000"/>
          <p14:tracePt t="10778" x="1003300" y="2044700"/>
          <p14:tracePt t="10794" x="1066800" y="2057400"/>
          <p14:tracePt t="10811" x="1111250" y="2063750"/>
          <p14:tracePt t="10828" x="1143000" y="2070100"/>
          <p14:tracePt t="10844" x="1174750" y="2070100"/>
          <p14:tracePt t="10861" x="1200150" y="2070100"/>
          <p14:tracePt t="10878" x="1231900" y="2063750"/>
          <p14:tracePt t="10894" x="1276350" y="2032000"/>
          <p14:tracePt t="10911" x="1308100" y="2000250"/>
          <p14:tracePt t="10928" x="1346200" y="1993900"/>
          <p14:tracePt t="10944" x="1365250" y="1987550"/>
          <p14:tracePt t="10961" x="1377950" y="1981200"/>
          <p14:tracePt t="10978" x="1384300" y="1981200"/>
          <p14:tracePt t="10994" x="1397000" y="1981200"/>
          <p14:tracePt t="11011" x="1428750" y="1981200"/>
          <p14:tracePt t="11028" x="1485900" y="1981200"/>
          <p14:tracePt t="11044" x="1536700" y="1993900"/>
          <p14:tracePt t="11061" x="1568450" y="1993900"/>
          <p14:tracePt t="11078" x="1670050" y="2006600"/>
          <p14:tracePt t="11094" x="1752600" y="2006600"/>
          <p14:tracePt t="11111" x="1797050" y="2006600"/>
          <p14:tracePt t="11127" x="1866900" y="2006600"/>
          <p14:tracePt t="11144" x="1936750" y="2012950"/>
          <p14:tracePt t="11161" x="1993900" y="2012950"/>
          <p14:tracePt t="11177" x="2038350" y="2012950"/>
          <p14:tracePt t="11194" x="2076450" y="2012950"/>
          <p14:tracePt t="11211" x="2120900" y="2012950"/>
          <p14:tracePt t="11227" x="2197100" y="2012950"/>
          <p14:tracePt t="11244" x="2266950" y="2012950"/>
          <p14:tracePt t="11261" x="2305050" y="2012950"/>
          <p14:tracePt t="11277" x="2336800" y="2006600"/>
          <p14:tracePt t="11294" x="2368550" y="2006600"/>
          <p14:tracePt t="11311" x="2444750" y="2000250"/>
          <p14:tracePt t="11327" x="2514600" y="2000250"/>
          <p14:tracePt t="11344" x="2552700" y="2000250"/>
          <p14:tracePt t="11361" x="2616200" y="2000250"/>
          <p14:tracePt t="11377" x="2647950" y="2000250"/>
          <p14:tracePt t="11394" x="2667000" y="2000250"/>
          <p14:tracePt t="11411" x="2705100" y="1993900"/>
          <p14:tracePt t="11427" x="2736850" y="1974850"/>
          <p14:tracePt t="11444" x="2762250" y="1962150"/>
          <p14:tracePt t="11461" x="2794000" y="1943100"/>
          <p14:tracePt t="11477" x="2800350" y="1924050"/>
          <p14:tracePt t="11494" x="2813050" y="1911350"/>
          <p14:tracePt t="11510" x="2825750" y="1885950"/>
          <p14:tracePt t="11527" x="2851150" y="1828800"/>
          <p14:tracePt t="11544" x="2851150" y="1809750"/>
          <p14:tracePt t="11560" x="2851150" y="1784350"/>
          <p14:tracePt t="11577" x="2851150" y="1758950"/>
          <p14:tracePt t="11594" x="2851150" y="1746250"/>
          <p14:tracePt t="11610" x="2851150" y="1720850"/>
          <p14:tracePt t="11627" x="2844800" y="1695450"/>
          <p14:tracePt t="11644" x="2755900" y="1657350"/>
          <p14:tracePt t="11660" x="2654300" y="1651000"/>
          <p14:tracePt t="11677" x="2565400" y="1651000"/>
          <p14:tracePt t="11694" x="2432050" y="1651000"/>
          <p14:tracePt t="11710" x="2228850" y="1651000"/>
          <p14:tracePt t="11727" x="2101850" y="1651000"/>
          <p14:tracePt t="11744" x="1987550" y="1638300"/>
          <p14:tracePt t="11760" x="1924050" y="1631950"/>
          <p14:tracePt t="11777" x="1854200" y="1631950"/>
          <p14:tracePt t="11794" x="1746250" y="1631950"/>
          <p14:tracePt t="11810" x="1670050" y="1631950"/>
          <p14:tracePt t="11827" x="1600200" y="1631950"/>
          <p14:tracePt t="11844" x="1428750" y="1631950"/>
          <p14:tracePt t="11860" x="1301750" y="1631950"/>
          <p14:tracePt t="11877" x="1231900" y="1631950"/>
          <p14:tracePt t="11894" x="1162050" y="1631950"/>
          <p14:tracePt t="11910" x="1111250" y="1625600"/>
          <p14:tracePt t="11927" x="1079500" y="1625600"/>
          <p14:tracePt t="11944" x="1035050" y="1619250"/>
          <p14:tracePt t="11960" x="1003300" y="1619250"/>
          <p14:tracePt t="11977" x="939800" y="1619250"/>
          <p14:tracePt t="11994" x="844550" y="1619250"/>
          <p14:tracePt t="12010" x="768350" y="1619250"/>
          <p14:tracePt t="12027" x="711200" y="1619250"/>
          <p14:tracePt t="12044" x="673100" y="1619250"/>
          <p14:tracePt t="12060" x="641350" y="1625600"/>
          <p14:tracePt t="12077" x="603250" y="1657350"/>
          <p14:tracePt t="12093" x="584200" y="1663700"/>
          <p14:tracePt t="12110" x="571500" y="1670050"/>
          <p14:tracePt t="12127" x="558800" y="1701800"/>
          <p14:tracePt t="12143" x="533400" y="1720850"/>
          <p14:tracePt t="12160" x="520700" y="1746250"/>
          <p14:tracePt t="12177" x="501650" y="1765300"/>
          <p14:tracePt t="12193" x="495300" y="1790700"/>
          <p14:tracePt t="12210" x="495300" y="1803400"/>
          <p14:tracePt t="12227" x="495300" y="1822450"/>
          <p14:tracePt t="12243" x="495300" y="1841500"/>
          <p14:tracePt t="12260" x="495300" y="1854200"/>
          <p14:tracePt t="12294" x="495300" y="1866900"/>
          <p14:tracePt t="12310" x="495300" y="1879600"/>
          <p14:tracePt t="12327" x="495300" y="1885950"/>
          <p14:tracePt t="12355" x="495300" y="1898650"/>
          <p14:tracePt t="12365" x="501650" y="1905000"/>
          <p14:tracePt t="12377" x="514350" y="1911350"/>
          <p14:tracePt t="12393" x="558800" y="1930400"/>
          <p14:tracePt t="12410" x="647700" y="1943100"/>
          <p14:tracePt t="12427" x="704850" y="1949450"/>
          <p14:tracePt t="12443" x="730250" y="1955800"/>
          <p14:tracePt t="12460" x="787400" y="1962150"/>
          <p14:tracePt t="12476" x="825500" y="1968500"/>
          <p14:tracePt t="12493" x="857250" y="1968500"/>
          <p14:tracePt t="12510" x="882650" y="1968500"/>
          <p14:tracePt t="12526" x="901700" y="1968500"/>
          <p14:tracePt t="12543" x="933450" y="1968500"/>
          <p14:tracePt t="12560" x="984250" y="1968500"/>
          <p14:tracePt t="12576" x="1028700" y="1993900"/>
          <p14:tracePt t="12593" x="1047750" y="1993900"/>
          <p14:tracePt t="12610" x="1123950" y="2000250"/>
          <p14:tracePt t="12626" x="1155700" y="2000250"/>
          <p14:tracePt t="12643" x="1174750" y="2000250"/>
          <p14:tracePt t="12660" x="1193800" y="2000250"/>
          <p14:tracePt t="12676" x="1250950" y="2000250"/>
          <p14:tracePt t="12693" x="1270000" y="2000250"/>
          <p14:tracePt t="12710" x="1320800" y="2000250"/>
          <p14:tracePt t="12726" x="1333500" y="2000250"/>
          <p14:tracePt t="12743" x="1371600" y="2000250"/>
          <p14:tracePt t="12760" x="1403350" y="2000250"/>
          <p14:tracePt t="12776" x="1460500" y="2012950"/>
          <p14:tracePt t="12793" x="1504950" y="2012950"/>
          <p14:tracePt t="12810" x="1581150" y="2012950"/>
          <p14:tracePt t="12826" x="1625600" y="2012950"/>
          <p14:tracePt t="12843" x="1670050" y="2012950"/>
          <p14:tracePt t="12899" x="1676400" y="2012950"/>
          <p14:tracePt t="12909" x="1682750" y="2012950"/>
          <p14:tracePt t="13565" x="1689100" y="2012950"/>
          <p14:tracePt t="13595" x="1651000" y="2012950"/>
          <p14:tracePt t="13601" x="1644650" y="2012950"/>
          <p14:tracePt t="13611" x="1619250" y="2019300"/>
          <p14:tracePt t="13626" x="1587500" y="2019300"/>
          <p14:tracePt t="13642" x="1555750" y="2025650"/>
          <p14:tracePt t="13659" x="1530350" y="2025650"/>
          <p14:tracePt t="13662" x="1511300" y="2025650"/>
          <p14:tracePt t="13676" x="1460500" y="2025650"/>
          <p14:tracePt t="13692" x="1428750" y="2025650"/>
          <p14:tracePt t="13709" x="1390650" y="2019300"/>
          <p14:tracePt t="13726" x="1358900" y="2019300"/>
          <p14:tracePt t="13742" x="1327150" y="2019300"/>
          <p14:tracePt t="13759" x="1301750" y="2019300"/>
          <p14:tracePt t="13776" x="1276350" y="2019300"/>
          <p14:tracePt t="13792" x="1270000" y="2019300"/>
          <p14:tracePt t="13809" x="1263650" y="2019300"/>
          <p14:tracePt t="13825" x="1244600" y="2019300"/>
          <p14:tracePt t="13842" x="1231900" y="2019300"/>
          <p14:tracePt t="13859" x="1219200" y="2019300"/>
          <p14:tracePt t="13876" x="1187450" y="2019300"/>
          <p14:tracePt t="13892" x="1162050" y="2019300"/>
          <p14:tracePt t="13909" x="1098550" y="2019300"/>
          <p14:tracePt t="13925" x="1073150" y="2019300"/>
          <p14:tracePt t="13942" x="1041400" y="2012950"/>
          <p14:tracePt t="13959" x="946150" y="1987550"/>
          <p14:tracePt t="13975" x="863600" y="1974850"/>
          <p14:tracePt t="13992" x="838200" y="1962150"/>
          <p14:tracePt t="14009" x="787400" y="1943100"/>
          <p14:tracePt t="14025" x="717550" y="1905000"/>
          <p14:tracePt t="14042" x="679450" y="1885950"/>
          <p14:tracePt t="14059" x="660400" y="1866900"/>
          <p14:tracePt t="14075" x="647700" y="1866900"/>
          <p14:tracePt t="14092" x="622300" y="1854200"/>
          <p14:tracePt t="14201" x="615950" y="1854200"/>
          <p14:tracePt t="14215" x="603250" y="1847850"/>
          <p14:tracePt t="14225" x="577850" y="1847850"/>
          <p14:tracePt t="14232" x="577850" y="1841500"/>
          <p14:tracePt t="14242" x="552450" y="1841500"/>
          <p14:tracePt t="14259" x="508000" y="1841500"/>
          <p14:tracePt t="14275" x="469900" y="1835150"/>
          <p14:tracePt t="14292" x="419100" y="1828800"/>
          <p14:tracePt t="14308" x="355600" y="1803400"/>
          <p14:tracePt t="14325" x="311150" y="1797050"/>
          <p14:tracePt t="14342" x="266700" y="1784350"/>
          <p14:tracePt t="14358" x="228600" y="1758950"/>
          <p14:tracePt t="14375" x="203200" y="1739900"/>
          <p14:tracePt t="14392" x="158750" y="1727200"/>
          <p14:tracePt t="14408" x="120650" y="1714500"/>
          <p14:tracePt t="14425" x="88900" y="1701800"/>
          <p14:tracePt t="14442" x="63500" y="1689100"/>
          <p14:tracePt t="14458" x="19050" y="1644650"/>
          <p14:tracePt t="14475" x="12700" y="1631950"/>
          <p14:tracePt t="14492" x="6350" y="1625600"/>
          <p14:tracePt t="14508" x="0" y="1625600"/>
          <p14:tracePt t="14635" x="0" y="1612900"/>
          <p14:tracePt t="14645" x="0" y="1600200"/>
          <p14:tracePt t="14649" x="0" y="1593850"/>
          <p14:tracePt t="14661" x="0" y="1549400"/>
          <p14:tracePt t="14675" x="0" y="1524000"/>
          <p14:tracePt t="14692" x="0" y="1435100"/>
          <p14:tracePt t="14708" x="0" y="1358900"/>
          <p14:tracePt t="14725" x="6350" y="1206500"/>
          <p14:tracePt t="14742" x="44450" y="1136650"/>
          <p14:tracePt t="14758" x="57150" y="1079500"/>
          <p14:tracePt t="14775" x="95250" y="1009650"/>
          <p14:tracePt t="14791" x="120650" y="927100"/>
          <p14:tracePt t="14808" x="127000" y="857250"/>
          <p14:tracePt t="14825" x="152400" y="825500"/>
          <p14:tracePt t="14842" x="158750" y="806450"/>
          <p14:tracePt t="14858" x="165100" y="800100"/>
          <p14:tracePt t="14875" x="171450" y="787400"/>
          <p14:tracePt t="14891" x="184150" y="781050"/>
          <p14:tracePt t="14908" x="196850" y="755650"/>
          <p14:tracePt t="14925" x="203200" y="736600"/>
          <p14:tracePt t="14941" x="234950" y="698500"/>
          <p14:tracePt t="14958" x="234950" y="679450"/>
          <p14:tracePt t="14975" x="247650" y="666750"/>
          <p14:tracePt t="14991" x="260350" y="647700"/>
          <p14:tracePt t="15008" x="273050" y="635000"/>
          <p14:tracePt t="15025" x="285750" y="615950"/>
          <p14:tracePt t="15058" x="292100" y="609600"/>
          <p14:tracePt t="15075" x="292100" y="603250"/>
          <p14:tracePt t="15091" x="298450" y="590550"/>
          <p14:tracePt t="15108" x="304800" y="571500"/>
          <p14:tracePt t="15125" x="311150" y="571500"/>
          <p14:tracePt t="17434" x="311150" y="596900"/>
          <p14:tracePt t="17443" x="311150" y="615950"/>
          <p14:tracePt t="17450" x="304800" y="628650"/>
          <p14:tracePt t="17459" x="292100" y="647700"/>
          <p14:tracePt t="17473" x="273050" y="666750"/>
          <p14:tracePt t="17490" x="260350" y="711200"/>
          <p14:tracePt t="17506" x="247650" y="717550"/>
          <p14:tracePt t="17523" x="247650" y="730250"/>
          <p14:tracePt t="17540" x="247650" y="742950"/>
          <p14:tracePt t="17556" x="247650" y="749300"/>
          <p14:tracePt t="17573" x="241300" y="762000"/>
          <p14:tracePt t="17589" x="241300" y="806450"/>
          <p14:tracePt t="17606" x="241300" y="850900"/>
          <p14:tracePt t="17623" x="234950" y="876300"/>
          <p14:tracePt t="17686" x="234950" y="882650"/>
          <p14:tracePt t="17692" x="234950" y="889000"/>
          <p14:tracePt t="17726" x="234950" y="895350"/>
          <p14:tracePt t="17732" x="234950" y="908050"/>
          <p14:tracePt t="17758" x="234950" y="920750"/>
          <p14:tracePt t="17772" x="234950" y="939800"/>
          <p14:tracePt t="17782" x="241300" y="952500"/>
          <p14:tracePt t="17798" x="247650" y="952500"/>
          <p14:tracePt t="17808" x="254000" y="971550"/>
          <p14:tracePt t="17838" x="266700" y="977900"/>
          <p14:tracePt t="17854" x="266700" y="984250"/>
          <p14:tracePt t="22790" x="266700" y="996950"/>
          <p14:tracePt t="22850" x="266700" y="1003300"/>
          <p14:tracePt t="22854" x="266700" y="1016000"/>
          <p14:tracePt t="22870" x="266700" y="1028700"/>
          <p14:tracePt t="22886" x="254000" y="1047750"/>
          <p14:tracePt t="22902" x="247650" y="1066800"/>
          <p14:tracePt t="22919" x="241300" y="1073150"/>
          <p14:tracePt t="22936" x="228600" y="1085850"/>
          <p14:tracePt t="22952" x="228600" y="1092200"/>
          <p14:tracePt t="22969" x="228600" y="1104900"/>
          <p14:tracePt t="22986" x="228600" y="1111250"/>
          <p14:tracePt t="23002" x="228600" y="1123950"/>
          <p14:tracePt t="23019" x="222250" y="1143000"/>
          <p14:tracePt t="23052" x="215900" y="1149350"/>
          <p14:tracePt t="23126" x="215900" y="1155700"/>
          <p14:tracePt t="23142" x="215900" y="1162050"/>
          <p14:tracePt t="23153" x="209550" y="1174750"/>
          <p14:tracePt t="23192" x="209550" y="1187450"/>
          <p14:tracePt t="23264" x="209550" y="1200150"/>
          <p14:tracePt t="23279" x="209550" y="1206500"/>
          <p14:tracePt t="23295" x="215900" y="1206500"/>
          <p14:tracePt t="23338" x="222250" y="1206500"/>
          <p14:tracePt t="32086" x="228600" y="1206500"/>
          <p14:tracePt t="32098" x="95250" y="1390650"/>
          <p14:tracePt t="32104" x="95250" y="1416050"/>
          <p14:tracePt t="32114" x="88900" y="1441450"/>
          <p14:tracePt t="32129" x="76200" y="1460500"/>
          <p14:tracePt t="32146" x="63500" y="1492250"/>
          <p14:tracePt t="32190" x="63500" y="1511300"/>
          <p14:tracePt t="32230" x="63500" y="1517650"/>
          <p14:tracePt t="32234" x="57150" y="1517650"/>
          <p14:tracePt t="32246" x="57150" y="1524000"/>
          <p14:tracePt t="32262" x="57150" y="1530350"/>
          <p14:tracePt t="32286" x="57150" y="1536700"/>
          <p14:tracePt t="32296" x="57150" y="1549400"/>
          <p14:tracePt t="32316" x="57150" y="1555750"/>
          <p14:tracePt t="32329" x="57150" y="1568450"/>
          <p14:tracePt t="32456" x="57150" y="1574800"/>
          <p14:tracePt t="32466" x="82550" y="1574800"/>
          <p14:tracePt t="32476" x="114300" y="1574800"/>
          <p14:tracePt t="32482" x="133350" y="1574800"/>
          <p14:tracePt t="32496" x="171450" y="1587500"/>
          <p14:tracePt t="32512" x="234950" y="1587500"/>
          <p14:tracePt t="32529" x="279400" y="1600200"/>
          <p14:tracePt t="32545" x="292100" y="1612900"/>
          <p14:tracePt t="32563" x="298450" y="1625600"/>
          <p14:tracePt t="32579" x="298450" y="1644650"/>
          <p14:tracePt t="32595" x="298450" y="1663700"/>
          <p14:tracePt t="32612" x="298450" y="1676400"/>
          <p14:tracePt t="33082" x="292100" y="1670050"/>
          <p14:tracePt t="33088" x="285750" y="1663700"/>
          <p14:tracePt t="33098" x="285750" y="1657350"/>
          <p14:tracePt t="33112" x="273050" y="1644650"/>
          <p14:tracePt t="33204" x="266700" y="1638300"/>
          <p14:tracePt t="33234" x="254000" y="1631950"/>
          <p14:tracePt t="33330" x="247650" y="1625600"/>
          <p14:tracePt t="37782" x="247650" y="1631950"/>
          <p14:tracePt t="37787" x="247650" y="1651000"/>
          <p14:tracePt t="37794" x="247650" y="1657350"/>
          <p14:tracePt t="37808" x="241300" y="1657350"/>
          <p14:tracePt t="37825" x="222250" y="1670050"/>
          <p14:tracePt t="37842" x="215900" y="1682750"/>
          <p14:tracePt t="37858" x="196850" y="1727200"/>
          <p14:tracePt t="37875" x="190500" y="1746250"/>
          <p14:tracePt t="37892" x="184150" y="1758950"/>
          <p14:tracePt t="37908" x="158750" y="1771650"/>
          <p14:tracePt t="37925" x="133350" y="1822450"/>
          <p14:tracePt t="37942" x="120650" y="1835150"/>
          <p14:tracePt t="37958" x="107950" y="1841500"/>
          <p14:tracePt t="37974" x="88900" y="1873250"/>
          <p14:tracePt t="37991" x="76200" y="1879600"/>
          <p14:tracePt t="38008" x="76200" y="1885950"/>
          <p14:tracePt t="38187" x="76200" y="1898650"/>
          <p14:tracePt t="38213" x="82550" y="1898650"/>
          <p14:tracePt t="38223" x="88900" y="1898650"/>
          <p14:tracePt t="38233" x="95250" y="1898650"/>
          <p14:tracePt t="38243" x="107950" y="1898650"/>
          <p14:tracePt t="38278" x="120650" y="1898650"/>
          <p14:tracePt t="38299" x="127000" y="1898650"/>
          <p14:tracePt t="38418" x="133350" y="1898650"/>
          <p14:tracePt t="38434" x="146050" y="1898650"/>
          <p14:tracePt t="38723" x="152400" y="1898650"/>
          <p14:tracePt t="38733" x="158750" y="1898650"/>
          <p14:tracePt t="38741" x="165100" y="1898650"/>
          <p14:tracePt t="38758" x="171450" y="1898650"/>
          <p14:tracePt t="38774" x="177800" y="1898650"/>
          <p14:tracePt t="38793" x="190500" y="1898650"/>
          <p14:tracePt t="38808" x="196850" y="1898650"/>
          <p14:tracePt t="38988" x="209550" y="1898650"/>
          <p14:tracePt t="39004" x="215900" y="1892300"/>
          <p14:tracePt t="39018" x="222250" y="1885950"/>
          <p14:tracePt t="39028" x="222250" y="1879600"/>
          <p14:tracePt t="39038" x="228600" y="1873250"/>
          <p14:tracePt t="39095" x="234950" y="1866900"/>
          <p14:tracePt t="39111" x="234950" y="1860550"/>
          <p14:tracePt t="39121" x="234950" y="1854200"/>
          <p14:tracePt t="39221" x="234950" y="1847850"/>
          <p14:tracePt t="49154" x="241300" y="1847850"/>
          <p14:tracePt t="49166" x="1981200" y="1898650"/>
          <p14:tracePt t="49176" x="2070100" y="1892300"/>
          <p14:tracePt t="49186" x="2089150" y="1873250"/>
          <p14:tracePt t="49200" x="2127250" y="1873250"/>
          <p14:tracePt t="49217" x="2184400" y="1873250"/>
          <p14:tracePt t="49234" x="2216150" y="1885950"/>
          <p14:tracePt t="49250" x="2247900" y="1892300"/>
          <p14:tracePt t="49267" x="2324100" y="1892300"/>
          <p14:tracePt t="49284" x="2400300" y="1885950"/>
          <p14:tracePt t="49300" x="2470150" y="1873250"/>
          <p14:tracePt t="49317" x="2520950" y="1841500"/>
          <p14:tracePt t="49334" x="2552700" y="1841500"/>
          <p14:tracePt t="49350" x="2609850" y="1828800"/>
          <p14:tracePt t="49383" x="2628900" y="1828800"/>
          <p14:tracePt t="49400" x="2647950" y="1828800"/>
          <p14:tracePt t="49417" x="2660650" y="1828800"/>
          <p14:tracePt t="49434" x="2673350" y="1828800"/>
          <p14:tracePt t="49580" x="2667000" y="1835150"/>
          <p14:tracePt t="49590" x="2647950" y="1835150"/>
          <p14:tracePt t="49600" x="2628900" y="1835150"/>
          <p14:tracePt t="49617" x="2597150" y="1835150"/>
          <p14:tracePt t="49633" x="2552700" y="1835150"/>
          <p14:tracePt t="49650" x="2482850" y="1835150"/>
          <p14:tracePt t="49667" x="2444750" y="1822450"/>
          <p14:tracePt t="49683" x="2387600" y="1822450"/>
          <p14:tracePt t="49700" x="2330450" y="1822450"/>
          <p14:tracePt t="49717" x="2305050" y="1822450"/>
          <p14:tracePt t="49733" x="2286000" y="1816100"/>
          <p14:tracePt t="49750" x="2273300" y="1816100"/>
          <p14:tracePt t="49767" x="2247900" y="1816100"/>
          <p14:tracePt t="49783" x="2222500" y="1809750"/>
          <p14:tracePt t="49800" x="2197100" y="1803400"/>
          <p14:tracePt t="49816" x="2190750" y="1803400"/>
          <p14:tracePt t="49833" x="2171700" y="1797050"/>
          <p14:tracePt t="49850" x="2146300" y="1790700"/>
          <p14:tracePt t="49866" x="2101850" y="1771650"/>
          <p14:tracePt t="49883" x="2070100" y="1771650"/>
          <p14:tracePt t="49900" x="2044700" y="1771650"/>
          <p14:tracePt t="49916" x="2025650" y="1771650"/>
          <p14:tracePt t="49933" x="2019300" y="1771650"/>
          <p14:tracePt t="50014" x="2012950" y="1771650"/>
          <p14:tracePt t="50024" x="2012950" y="1778000"/>
          <p14:tracePt t="50060" x="2012950" y="1790700"/>
          <p14:tracePt t="50064" x="2012950" y="1797050"/>
          <p14:tracePt t="50074" x="2025650" y="1803400"/>
          <p14:tracePt t="50083" x="2044700" y="1816100"/>
          <p14:tracePt t="50100" x="2057400" y="1816100"/>
          <p14:tracePt t="50116" x="2095500" y="1854200"/>
          <p14:tracePt t="50133" x="2146300" y="1898650"/>
          <p14:tracePt t="50150" x="2184400" y="1911350"/>
          <p14:tracePt t="50166" x="2222500" y="1924050"/>
          <p14:tracePt t="50183" x="2247900" y="1924050"/>
          <p14:tracePt t="50200" x="2286000" y="1936750"/>
          <p14:tracePt t="50216" x="2292350" y="1943100"/>
          <p14:tracePt t="50233" x="2317750" y="1949450"/>
          <p14:tracePt t="50250" x="2336800" y="1955800"/>
          <p14:tracePt t="50266" x="2355850" y="1955800"/>
          <p14:tracePt t="50283" x="2374900" y="1962150"/>
          <p14:tracePt t="50299" x="2393950" y="1974850"/>
          <p14:tracePt t="50316" x="2432050" y="1981200"/>
          <p14:tracePt t="50333" x="2463800" y="1981200"/>
          <p14:tracePt t="50350" x="2501900" y="1981200"/>
          <p14:tracePt t="50366" x="2546350" y="1981200"/>
          <p14:tracePt t="50383" x="2584450" y="1981200"/>
          <p14:tracePt t="50399" x="2641600" y="1968500"/>
          <p14:tracePt t="50416" x="2673350" y="1936750"/>
          <p14:tracePt t="50433" x="2705100" y="1917700"/>
          <p14:tracePt t="50449" x="2724150" y="1898650"/>
          <p14:tracePt t="50466" x="2724150" y="1892300"/>
          <p14:tracePt t="50482" x="2736850" y="1854200"/>
          <p14:tracePt t="50499" x="2743200" y="1835150"/>
          <p14:tracePt t="50516" x="2749550" y="1822450"/>
          <p14:tracePt t="50533" x="2749550" y="1809750"/>
          <p14:tracePt t="50549" x="2749550" y="1790700"/>
          <p14:tracePt t="50566" x="2749550" y="1771650"/>
          <p14:tracePt t="50599" x="2711450" y="1708150"/>
          <p14:tracePt t="50616" x="2667000" y="1670050"/>
          <p14:tracePt t="50632" x="2609850" y="1631950"/>
          <p14:tracePt t="50649" x="2540000" y="1600200"/>
          <p14:tracePt t="50666" x="2501900" y="1581150"/>
          <p14:tracePt t="50682" x="2413000" y="1543050"/>
          <p14:tracePt t="50699" x="2368550" y="1524000"/>
          <p14:tracePt t="50716" x="2330450" y="1517650"/>
          <p14:tracePt t="50733" x="2286000" y="1511300"/>
          <p14:tracePt t="50750" x="2254250" y="1504950"/>
          <p14:tracePt t="50766" x="2241550" y="1504950"/>
          <p14:tracePt t="50782" x="2203450" y="1504950"/>
          <p14:tracePt t="50799" x="2171700" y="1504950"/>
          <p14:tracePt t="50816" x="2114550" y="1504950"/>
          <p14:tracePt t="50832" x="2019300" y="1504950"/>
          <p14:tracePt t="50849" x="1962150" y="1504950"/>
          <p14:tracePt t="50866" x="1930400" y="1504950"/>
          <p14:tracePt t="50882" x="1905000" y="1511300"/>
          <p14:tracePt t="50899" x="1892300" y="1517650"/>
          <p14:tracePt t="50916" x="1879600" y="1524000"/>
          <p14:tracePt t="50932" x="1860550" y="1536700"/>
          <p14:tracePt t="50949" x="1828800" y="1555750"/>
          <p14:tracePt t="50966" x="1816100" y="1568450"/>
          <p14:tracePt t="50982" x="1797050" y="1587500"/>
          <p14:tracePt t="50999" x="1784350" y="1606550"/>
          <p14:tracePt t="51072" x="1778000" y="1619250"/>
          <p14:tracePt t="51082" x="1771650" y="1638300"/>
          <p14:tracePt t="51099" x="1771650" y="1644650"/>
          <p14:tracePt t="51104" x="1771650" y="1651000"/>
          <p14:tracePt t="51116" x="1771650" y="1657350"/>
          <p14:tracePt t="51132" x="1771650" y="1663700"/>
          <p14:tracePt t="51149" x="1771650" y="1676400"/>
          <p14:tracePt t="51166" x="1771650" y="1682750"/>
          <p14:tracePt t="51182" x="1765300" y="1695450"/>
          <p14:tracePt t="51199" x="1765300" y="1708150"/>
          <p14:tracePt t="51250" x="1765300" y="1720850"/>
          <p14:tracePt t="51264" x="1765300" y="1727200"/>
          <p14:tracePt t="51387" x="1765300" y="1733550"/>
          <p14:tracePt t="51397" x="1765300" y="1746250"/>
          <p14:tracePt t="51406" x="1771650" y="1746250"/>
          <p14:tracePt t="51415" x="1784350" y="1765300"/>
          <p14:tracePt t="51432" x="1797050" y="1778000"/>
          <p14:tracePt t="51449" x="1841500" y="1803400"/>
          <p14:tracePt t="51466" x="1866900" y="1816100"/>
          <p14:tracePt t="51482" x="1898650" y="1822450"/>
          <p14:tracePt t="51499" x="1930400" y="1835150"/>
          <p14:tracePt t="51516" x="1974850" y="1841500"/>
          <p14:tracePt t="51532" x="1981200" y="1841500"/>
          <p14:tracePt t="51549" x="2006600" y="1841500"/>
          <p14:tracePt t="51565" x="2032000" y="1841500"/>
          <p14:tracePt t="51582" x="2057400" y="1841500"/>
          <p14:tracePt t="51599" x="2063750" y="1841500"/>
          <p14:tracePt t="51648" x="2070100" y="1841500"/>
          <p14:tracePt t="51652" x="2082800" y="1854200"/>
          <p14:tracePt t="51665" x="2095500" y="1866900"/>
          <p14:tracePt t="51682" x="2114550" y="1873250"/>
          <p14:tracePt t="51699" x="2146300" y="1873250"/>
          <p14:tracePt t="51715" x="2165350" y="1873250"/>
          <p14:tracePt t="51732" x="2235200" y="1873250"/>
          <p14:tracePt t="51748" x="2298700" y="1879600"/>
          <p14:tracePt t="51765" x="2349500" y="1879600"/>
          <p14:tracePt t="51782" x="2381250" y="1879600"/>
          <p14:tracePt t="51798" x="2406650" y="1879600"/>
          <p14:tracePt t="51815" x="2432050" y="1879600"/>
          <p14:tracePt t="51832" x="2451100" y="1879600"/>
          <p14:tracePt t="51865" x="2476500" y="1879600"/>
          <p14:tracePt t="51882" x="2520950" y="1879600"/>
          <p14:tracePt t="51898" x="2540000" y="1873250"/>
          <p14:tracePt t="51915" x="2571750" y="1860550"/>
          <p14:tracePt t="51932" x="2603500" y="1860550"/>
          <p14:tracePt t="51948" x="2622550" y="1860550"/>
          <p14:tracePt t="51965" x="2641600" y="1854200"/>
          <p14:tracePt t="51982" x="2667000" y="1841500"/>
          <p14:tracePt t="51998" x="2698750" y="1816100"/>
          <p14:tracePt t="52015" x="2717800" y="1803400"/>
          <p14:tracePt t="52032" x="2743200" y="1784350"/>
          <p14:tracePt t="52048" x="2749550" y="1771650"/>
          <p14:tracePt t="52065" x="2755900" y="1765300"/>
          <p14:tracePt t="52082" x="2755900" y="1758950"/>
          <p14:tracePt t="52129" x="2755900" y="1752600"/>
          <p14:tracePt t="52149" x="2749550" y="1739900"/>
          <p14:tracePt t="52159" x="2736850" y="1727200"/>
          <p14:tracePt t="52165" x="2724150" y="1727200"/>
          <p14:tracePt t="52181" x="2673350" y="1708150"/>
          <p14:tracePt t="52198" x="2628900" y="1701800"/>
          <p14:tracePt t="52215" x="2546350" y="1670050"/>
          <p14:tracePt t="52232" x="2489200" y="1644650"/>
          <p14:tracePt t="52248" x="2482850" y="1644650"/>
          <p14:tracePt t="52265" x="2463800" y="1644650"/>
          <p14:tracePt t="52282" x="2457450" y="1644650"/>
          <p14:tracePt t="52298" x="2444750" y="1644650"/>
          <p14:tracePt t="52315" x="2432050" y="1644650"/>
          <p14:tracePt t="52331" x="2413000" y="1670050"/>
          <p14:tracePt t="52348" x="2362200" y="1689100"/>
          <p14:tracePt t="52365" x="2343150" y="1708150"/>
          <p14:tracePt t="52455" x="2336800" y="1714500"/>
          <p14:tracePt t="52461" x="2336800" y="1720850"/>
          <p14:tracePt t="52470" x="2330450" y="1720850"/>
          <p14:tracePt t="52481" x="2330450" y="1727200"/>
          <p14:tracePt t="52500" x="2324100" y="1733550"/>
          <p14:tracePt t="52763" x="2311400" y="1739900"/>
          <p14:tracePt t="52768" x="2292350" y="1758950"/>
          <p14:tracePt t="52781" x="2266950" y="1771650"/>
          <p14:tracePt t="52798" x="2241550" y="1797050"/>
          <p14:tracePt t="52814" x="2216150" y="1809750"/>
          <p14:tracePt t="52831" x="2197100" y="1822450"/>
          <p14:tracePt t="52848" x="2165350" y="1841500"/>
          <p14:tracePt t="52864" x="1993900" y="1885950"/>
          <p14:tracePt t="52881" x="1911350" y="1924050"/>
          <p14:tracePt t="52898" x="1790700" y="1955800"/>
          <p14:tracePt t="52914" x="1733550" y="1968500"/>
          <p14:tracePt t="52931" x="1670050" y="1981200"/>
          <p14:tracePt t="52948" x="1612900" y="2006600"/>
          <p14:tracePt t="52964" x="1600200" y="2006600"/>
          <p14:tracePt t="52981" x="1555750" y="2006600"/>
          <p14:tracePt t="52998" x="1530350" y="2006600"/>
          <p14:tracePt t="53014" x="1479550" y="2012950"/>
          <p14:tracePt t="53031" x="1447800" y="2012950"/>
          <p14:tracePt t="53047" x="1403350" y="2012950"/>
          <p14:tracePt t="53064" x="1295400" y="2012950"/>
          <p14:tracePt t="53081" x="1200150" y="2012950"/>
          <p14:tracePt t="53097" x="1136650" y="2012950"/>
          <p14:tracePt t="53114" x="1079500" y="2012950"/>
          <p14:tracePt t="53131" x="1016000" y="2012950"/>
          <p14:tracePt t="53147" x="971550" y="2000250"/>
          <p14:tracePt t="53164" x="946150" y="2000250"/>
          <p14:tracePt t="53181" x="901700" y="2000250"/>
          <p14:tracePt t="53197" x="806450" y="1993900"/>
          <p14:tracePt t="53214" x="749300" y="1993900"/>
          <p14:tracePt t="53231" x="692150" y="1993900"/>
          <p14:tracePt t="53247" x="666750" y="1993900"/>
          <p14:tracePt t="53264" x="622300" y="1993900"/>
          <p14:tracePt t="53281" x="584200" y="1993900"/>
          <p14:tracePt t="53297" x="539750" y="1993900"/>
          <p14:tracePt t="53314" x="508000" y="1993900"/>
          <p14:tracePt t="53331" x="476250" y="1993900"/>
          <p14:tracePt t="53348" x="469900" y="2000250"/>
          <p14:tracePt t="53364" x="457200" y="2000250"/>
          <p14:tracePt t="53381" x="431800" y="2000250"/>
          <p14:tracePt t="53397" x="419100" y="2006600"/>
          <p14:tracePt t="53414" x="400050" y="2006600"/>
          <p14:tracePt t="53431" x="368300" y="2006600"/>
          <p14:tracePt t="53447" x="361950" y="2012950"/>
          <p14:tracePt t="53464" x="361950" y="2019300"/>
          <p14:tracePt t="53489" x="349250" y="2019300"/>
          <p14:tracePt t="53499" x="349250" y="2025650"/>
          <p14:tracePt t="53514" x="342900" y="2038350"/>
          <p14:tracePt t="53531" x="342900" y="2044700"/>
          <p14:tracePt t="53547" x="342900" y="2057400"/>
          <p14:tracePt t="53564" x="342900" y="2076450"/>
          <p14:tracePt t="53581" x="355600" y="2089150"/>
          <p14:tracePt t="53597" x="374650" y="2114550"/>
          <p14:tracePt t="53614" x="387350" y="2133600"/>
          <p14:tracePt t="53630" x="400050" y="2139950"/>
          <p14:tracePt t="53664" x="406400" y="2139950"/>
          <p14:tracePt t="53680" x="419100" y="2139950"/>
          <p14:tracePt t="53697" x="438150" y="2139950"/>
          <p14:tracePt t="53714" x="457200" y="2152650"/>
          <p14:tracePt t="53730" x="469900" y="2152650"/>
          <p14:tracePt t="53747" x="520700" y="2165350"/>
          <p14:tracePt t="53764" x="552450" y="2178050"/>
          <p14:tracePt t="53780" x="609600" y="2197100"/>
          <p14:tracePt t="53797" x="660400" y="2209800"/>
          <p14:tracePt t="53814" x="685800" y="2209800"/>
          <p14:tracePt t="53830" x="755650" y="2216150"/>
          <p14:tracePt t="53847" x="787400" y="2216150"/>
          <p14:tracePt t="53864" x="806450" y="2216150"/>
          <p14:tracePt t="53880" x="844550" y="2216150"/>
          <p14:tracePt t="53897" x="863600" y="2216150"/>
          <p14:tracePt t="53914" x="914400" y="2222500"/>
          <p14:tracePt t="53930" x="933450" y="2235200"/>
          <p14:tracePt t="53964" x="946150" y="2241550"/>
          <p14:tracePt t="53985" x="952500" y="2241550"/>
          <p14:tracePt t="54005" x="965200" y="2241550"/>
          <p14:tracePt t="54019" x="984250" y="2235200"/>
          <p14:tracePt t="54030" x="996950" y="2228850"/>
          <p14:tracePt t="54047" x="1016000" y="2222500"/>
          <p14:tracePt t="54191" x="1028700" y="2216150"/>
          <p14:tracePt t="54207" x="1041400" y="2216150"/>
          <p14:tracePt t="54211" x="1047750" y="2216150"/>
          <p14:tracePt t="54221" x="1073150" y="2216150"/>
          <p14:tracePt t="54232" x="1079500" y="2222500"/>
          <p14:tracePt t="54247" x="1104900" y="2222500"/>
          <p14:tracePt t="54263" x="1111250" y="2222500"/>
          <p14:tracePt t="54337" x="1123950" y="2222500"/>
          <p14:tracePt t="54343" x="1130300" y="2222500"/>
          <p14:tracePt t="54353" x="1143000" y="2222500"/>
          <p14:tracePt t="54363" x="1162050" y="2222500"/>
          <p14:tracePt t="54380" x="1193800" y="2222500"/>
          <p14:tracePt t="54397" x="1270000" y="2222500"/>
          <p14:tracePt t="54413" x="1289050" y="2222500"/>
          <p14:tracePt t="54430" x="1308100" y="2222500"/>
          <p14:tracePt t="54575" x="1314450" y="2222500"/>
          <p14:tracePt t="54585" x="1320800" y="2222500"/>
          <p14:tracePt t="54595" x="1333500" y="2216150"/>
          <p14:tracePt t="54599" x="1339850" y="2216150"/>
          <p14:tracePt t="54613" x="1346200" y="2216150"/>
          <p14:tracePt t="54630" x="1377950" y="2216150"/>
          <p14:tracePt t="54700" x="1390650" y="2209800"/>
          <p14:tracePt t="54731" x="1390650" y="2203450"/>
          <p14:tracePt t="54735" x="1397000" y="2190750"/>
          <p14:tracePt t="54746" x="1403350" y="2190750"/>
          <p14:tracePt t="54763" x="1409700" y="2178050"/>
          <p14:tracePt t="55275" x="1409700" y="2171700"/>
          <p14:tracePt t="55285" x="1409700" y="2165350"/>
          <p14:tracePt t="55295" x="1416050" y="2165350"/>
          <p14:tracePt t="55301" x="1422400" y="2159000"/>
          <p14:tracePt t="55313" x="1422400" y="2152650"/>
          <p14:tracePt t="55329" x="1428750" y="2139950"/>
          <p14:tracePt t="55457" x="1428750" y="2133600"/>
          <p14:tracePt t="55554" x="1428750" y="2120900"/>
          <p14:tracePt t="55609" x="1428750" y="2108200"/>
          <p14:tracePt t="55623" x="1428750" y="2101850"/>
          <p14:tracePt t="55639" x="1428750" y="2095500"/>
          <p14:tracePt t="55649" x="1428750" y="2089150"/>
          <p14:tracePt t="55664" x="1428750" y="2082800"/>
          <p14:tracePt t="55679" x="1428750" y="2076450"/>
          <p14:tracePt t="55695" x="1428750" y="2057400"/>
          <p14:tracePt t="55712" x="1428750" y="2051050"/>
          <p14:tracePt t="55729" x="1428750" y="2044700"/>
          <p14:tracePt t="55786" x="1428750" y="2032000"/>
          <p14:tracePt t="55809" x="1428750" y="2019300"/>
          <p14:tracePt t="55825" x="1416050" y="2006600"/>
          <p14:tracePt t="55841" x="1409700" y="2006600"/>
          <p14:tracePt t="55851" x="1409700" y="2000250"/>
          <p14:tracePt t="55862" x="1403350" y="1993900"/>
          <p14:tracePt t="55879" x="1390650" y="1993900"/>
          <p14:tracePt t="55896" x="1384300" y="1987550"/>
          <p14:tracePt t="55912" x="1365250" y="1962150"/>
          <p14:tracePt t="55945" x="1352550" y="1949450"/>
          <p14:tracePt t="55962" x="1346200" y="1949450"/>
          <p14:tracePt t="55979" x="1333500" y="1949450"/>
          <p14:tracePt t="55995" x="1314450" y="1949450"/>
          <p14:tracePt t="56012" x="1276350" y="1949450"/>
          <p14:tracePt t="56029" x="1263650" y="1943100"/>
          <p14:tracePt t="56045" x="1257300" y="1943100"/>
          <p14:tracePt t="56097" x="1250950" y="1943100"/>
          <p14:tracePt t="56107" x="1244600" y="1949450"/>
          <p14:tracePt t="56117" x="1244600" y="1955800"/>
          <p14:tracePt t="56129" x="1244600" y="1968500"/>
          <p14:tracePt t="56145" x="1244600" y="2006600"/>
          <p14:tracePt t="56162" x="1244600" y="2019300"/>
          <p14:tracePt t="56179" x="1244600" y="2025650"/>
          <p14:tracePt t="56199" x="1244600" y="2032000"/>
          <p14:tracePt t="56230" x="1244600" y="2038350"/>
          <p14:tracePt t="56243" x="1244600" y="2044700"/>
          <p14:tracePt t="56253" x="1244600" y="2051050"/>
          <p14:tracePt t="56263" x="1244600" y="2063750"/>
          <p14:tracePt t="56279" x="1244600" y="2070100"/>
          <p14:tracePt t="56295" x="1244600" y="2082800"/>
          <p14:tracePt t="56312" x="1244600" y="2089150"/>
          <p14:tracePt t="56329" x="1244600" y="2095500"/>
          <p14:tracePt t="56345" x="1250950" y="2108200"/>
          <p14:tracePt t="56441" x="1257300" y="2108200"/>
          <p14:tracePt t="56495" x="1263650" y="2114550"/>
          <p14:tracePt t="56511" x="1270000" y="2120900"/>
          <p14:tracePt t="56531" x="1276350" y="2120900"/>
          <p14:tracePt t="56537" x="1289050" y="2120900"/>
          <p14:tracePt t="56561" x="1301750" y="2127250"/>
          <p14:tracePt t="56577" x="1308100" y="2127250"/>
          <p14:tracePt t="56587" x="1320800" y="2139950"/>
          <p14:tracePt t="56608" x="1327150" y="2139950"/>
          <p14:tracePt t="56617" x="1333500" y="2139950"/>
          <p14:tracePt t="56653" x="1346200" y="2139950"/>
          <p14:tracePt t="56717" x="1352550" y="2139950"/>
          <p14:tracePt t="56727" x="1358900" y="2139950"/>
          <p14:tracePt t="56739" x="1365250" y="2139950"/>
          <p14:tracePt t="56749" x="1377950" y="2139950"/>
          <p14:tracePt t="56762" x="1384300" y="2139950"/>
          <p14:tracePt t="56778" x="1384300" y="2133600"/>
          <p14:tracePt t="56795" x="1390650" y="2133600"/>
          <p14:tracePt t="56812" x="1397000" y="2127250"/>
          <p14:tracePt t="56829" x="1397000" y="2114550"/>
          <p14:tracePt t="56845" x="1403350" y="2108200"/>
          <p14:tracePt t="56861" x="1403350" y="2089150"/>
          <p14:tracePt t="56879" x="1403350" y="2082800"/>
          <p14:tracePt t="56915" x="1403350" y="2070100"/>
          <p14:tracePt t="56935" x="1403350" y="2057400"/>
          <p14:tracePt t="56959" x="1403350" y="2044700"/>
          <p14:tracePt t="56991" x="1403350" y="2038350"/>
          <p14:tracePt t="57001" x="1403350" y="2025650"/>
          <p14:tracePt t="57021" x="1403350" y="2019300"/>
          <p14:tracePt t="57035" x="1403350" y="2012950"/>
          <p14:tracePt t="57045" x="1403350" y="2006600"/>
          <p14:tracePt t="57065" x="1403350" y="2000250"/>
          <p14:tracePt t="57078" x="1397000" y="2000250"/>
          <p14:tracePt t="57095" x="1390650" y="1981200"/>
          <p14:tracePt t="57111" x="1371600" y="1968500"/>
          <p14:tracePt t="57128" x="1371600" y="1962150"/>
          <p14:tracePt t="57191" x="1365250" y="1962150"/>
          <p14:tracePt t="57197" x="1358900" y="1962150"/>
          <p14:tracePt t="57211" x="1352550" y="1962150"/>
          <p14:tracePt t="57228" x="1327150" y="1962150"/>
          <p14:tracePt t="57245" x="1314450" y="1962150"/>
          <p14:tracePt t="57261" x="1301750" y="1962150"/>
          <p14:tracePt t="57278" x="1282700" y="1981200"/>
          <p14:tracePt t="57295" x="1276350" y="1981200"/>
          <p14:tracePt t="57328" x="1276350" y="1993900"/>
          <p14:tracePt t="57344" x="1270000" y="2025650"/>
          <p14:tracePt t="57361" x="1270000" y="2032000"/>
          <p14:tracePt t="57378" x="1270000" y="2051050"/>
          <p14:tracePt t="57394" x="1270000" y="2057400"/>
          <p14:tracePt t="57446" x="1270000" y="2076450"/>
          <p14:tracePt t="57455" x="1270000" y="2082800"/>
          <p14:tracePt t="57465" x="1270000" y="2095500"/>
          <p14:tracePt t="57478" x="1270000" y="2101850"/>
          <p14:tracePt t="57495" x="1282700" y="2127250"/>
          <p14:tracePt t="57511" x="1289050" y="2146300"/>
          <p14:tracePt t="57528" x="1295400" y="2165350"/>
          <p14:tracePt t="57544" x="1301750" y="2178050"/>
          <p14:tracePt t="57561" x="1314450" y="2197100"/>
          <p14:tracePt t="57578" x="1314450" y="2203450"/>
          <p14:tracePt t="57645" x="1320800" y="2209800"/>
          <p14:tracePt t="57655" x="1327150" y="2209800"/>
          <p14:tracePt t="57667" x="1333500" y="2209800"/>
          <p14:tracePt t="57678" x="1346200" y="2203450"/>
          <p14:tracePt t="57694" x="1358900" y="2197100"/>
          <p14:tracePt t="57697" x="1371600" y="2197100"/>
          <p14:tracePt t="57711" x="1384300" y="2197100"/>
          <p14:tracePt t="57727" x="1403350" y="2178050"/>
          <p14:tracePt t="57744" x="1422400" y="2171700"/>
          <p14:tracePt t="57761" x="1435100" y="2165350"/>
          <p14:tracePt t="57778" x="1460500" y="2152650"/>
          <p14:tracePt t="57794" x="1466850" y="2139950"/>
          <p14:tracePt t="57811" x="1473200" y="2139950"/>
          <p14:tracePt t="57827" x="1485900" y="2114550"/>
          <p14:tracePt t="57861" x="1492250" y="2101850"/>
          <p14:tracePt t="57877" x="1498600" y="2089150"/>
          <p14:tracePt t="57894" x="1504950" y="2076450"/>
          <p14:tracePt t="57911" x="1504950" y="2057400"/>
          <p14:tracePt t="57927" x="1504950" y="2044700"/>
          <p14:tracePt t="57944" x="1504950" y="2012950"/>
          <p14:tracePt t="57961" x="1504950" y="1993900"/>
          <p14:tracePt t="57977" x="1504950" y="1981200"/>
          <p14:tracePt t="58056" x="1504950" y="1962150"/>
          <p14:tracePt t="58066" x="1504950" y="1955800"/>
          <p14:tracePt t="58089" x="1498600" y="1936750"/>
          <p14:tracePt t="58120" x="1492250" y="1936750"/>
          <p14:tracePt t="58151" x="1485900" y="1936750"/>
          <p14:tracePt t="58162" x="1479550" y="1936750"/>
          <p14:tracePt t="58166" x="1473200" y="1936750"/>
          <p14:tracePt t="58177" x="1454150" y="1936750"/>
          <p14:tracePt t="58194" x="1435100" y="1936750"/>
          <p14:tracePt t="58210" x="1416050" y="1943100"/>
          <p14:tracePt t="58227" x="1397000" y="1949450"/>
          <p14:tracePt t="58244" x="1371600" y="1962150"/>
          <p14:tracePt t="58260" x="1365250" y="1962150"/>
          <p14:tracePt t="58277" x="1352550" y="1962150"/>
          <p14:tracePt t="58294" x="1346200" y="1962150"/>
          <p14:tracePt t="58327" x="1333500" y="1968500"/>
          <p14:tracePt t="58347" x="1327150" y="1981200"/>
          <p14:tracePt t="58368" x="1320800" y="1987550"/>
          <p14:tracePt t="58378" x="1314450" y="1987550"/>
          <p14:tracePt t="58394" x="1314450" y="1993900"/>
          <p14:tracePt t="58410" x="1308100" y="2000250"/>
          <p14:tracePt t="58427" x="1301750" y="2006600"/>
          <p14:tracePt t="58460" x="1301750" y="2012950"/>
          <p14:tracePt t="58477" x="1301750" y="2019300"/>
          <p14:tracePt t="58493" x="1301750" y="2025650"/>
          <p14:tracePt t="58510" x="1301750" y="2038350"/>
          <p14:tracePt t="58527" x="1301750" y="2051050"/>
          <p14:tracePt t="58544" x="1301750" y="2070100"/>
          <p14:tracePt t="58560" x="1301750" y="2082800"/>
          <p14:tracePt t="58577" x="1301750" y="2095500"/>
          <p14:tracePt t="58594" x="1301750" y="2108200"/>
          <p14:tracePt t="58629" x="1301750" y="2114550"/>
          <p14:tracePt t="58666" x="1301750" y="2120900"/>
          <p14:tracePt t="58676" x="1308100" y="2127250"/>
          <p14:tracePt t="58702" x="1314450" y="2133600"/>
          <p14:tracePt t="58711" x="1320800" y="2139950"/>
          <p14:tracePt t="58725" x="1327150" y="2146300"/>
          <p14:tracePt t="58731" x="1327150" y="2152650"/>
          <p14:tracePt t="59935" x="1333500" y="2159000"/>
          <p14:tracePt t="59941" x="1339850" y="2159000"/>
          <p14:tracePt t="59952" x="1346200" y="2165350"/>
          <p14:tracePt t="59961" x="1365250" y="2178050"/>
          <p14:tracePt t="59976" x="1377950" y="2184400"/>
          <p14:tracePt t="59993" x="1390650" y="2197100"/>
          <p14:tracePt t="60009" x="1409700" y="2209800"/>
          <p14:tracePt t="60026" x="1416050" y="2209800"/>
          <p14:tracePt t="60043" x="1435100" y="2216150"/>
          <p14:tracePt t="60059" x="1454150" y="2216150"/>
          <p14:tracePt t="60076" x="1466850" y="2216150"/>
          <p14:tracePt t="60093" x="1511300" y="2216150"/>
          <p14:tracePt t="60109" x="1524000" y="2216150"/>
          <p14:tracePt t="60126" x="1562100" y="2197100"/>
          <p14:tracePt t="60143" x="1593850" y="2197100"/>
          <p14:tracePt t="60159" x="1638300" y="2190750"/>
          <p14:tracePt t="60176" x="1651000" y="2190750"/>
          <p14:tracePt t="60209" x="1657350" y="2190750"/>
          <p14:tracePt t="60230" x="1663700" y="2184400"/>
          <p14:tracePt t="60242" x="1670050" y="2184400"/>
          <p14:tracePt t="60259" x="1682750" y="2171700"/>
          <p14:tracePt t="60336" x="1689100" y="2171700"/>
          <p14:tracePt t="60426" x="1695450" y="2171700"/>
          <p14:tracePt t="60462" x="1701800" y="2171700"/>
          <p14:tracePt t="61960" x="1708150" y="2171700"/>
          <p14:tracePt t="62030" x="1714500" y="2165350"/>
          <p14:tracePt t="62292" x="1720850" y="2165350"/>
          <p14:tracePt t="66203" x="1714500" y="2165350"/>
          <p14:tracePt t="66233" x="1714500" y="2171700"/>
          <p14:tracePt t="66242" x="1720850" y="2171700"/>
          <p14:tracePt t="66247" x="1739900" y="2178050"/>
          <p14:tracePt t="66256" x="1746250" y="2184400"/>
          <p14:tracePt t="66272" x="1790700" y="2190750"/>
          <p14:tracePt t="66288" x="1841500" y="2197100"/>
          <p14:tracePt t="66305" x="1854200" y="2197100"/>
          <p14:tracePt t="66383" x="1866900" y="2209800"/>
          <p14:tracePt t="66393" x="1885950" y="2216150"/>
          <p14:tracePt t="66403" x="1905000" y="2216150"/>
          <p14:tracePt t="66408" x="1911350" y="2222500"/>
          <p14:tracePt t="66421" x="1936750" y="2228850"/>
          <p14:tracePt t="66438" x="1968500" y="2247900"/>
          <p14:tracePt t="66455" x="1987550" y="2247900"/>
          <p14:tracePt t="66471" x="1993900" y="2247900"/>
          <p14:tracePt t="66488" x="2000250" y="2247900"/>
          <p14:tracePt t="66505" x="2025650" y="2235200"/>
          <p14:tracePt t="66521" x="2032000" y="2228850"/>
          <p14:tracePt t="66538" x="2051050" y="2216150"/>
          <p14:tracePt t="66554" x="2070100" y="2203450"/>
          <p14:tracePt t="66571" x="2114550" y="2197100"/>
          <p14:tracePt t="66588" x="2146300" y="2197100"/>
          <p14:tracePt t="66604" x="2235200" y="2184400"/>
          <p14:tracePt t="66621" x="2260600" y="2184400"/>
          <p14:tracePt t="66638" x="2305050" y="2171700"/>
          <p14:tracePt t="66654" x="2324100" y="2171700"/>
          <p14:tracePt t="66727" x="2330450" y="2171700"/>
          <p14:tracePt t="66741" x="2343150" y="2171700"/>
          <p14:tracePt t="66756" x="2349500" y="2171700"/>
          <p14:tracePt t="66767" x="2362200" y="2171700"/>
          <p14:tracePt t="66773" x="2368550" y="2171700"/>
          <p14:tracePt t="66788" x="2387600" y="2171700"/>
          <p14:tracePt t="66804" x="2406650" y="2171700"/>
          <p14:tracePt t="66821" x="2419350" y="2171700"/>
          <p14:tracePt t="66973" x="2425700" y="2171700"/>
          <p14:tracePt t="66983" x="2432050" y="2171700"/>
          <p14:tracePt t="66999" x="2438400" y="2171700"/>
          <p14:tracePt t="67009" x="2457450" y="2152650"/>
          <p14:tracePt t="67024" x="2457450" y="2146300"/>
          <p14:tracePt t="67038" x="2476500" y="2139950"/>
          <p14:tracePt t="67054" x="2476500" y="2133600"/>
          <p14:tracePt t="67071" x="2482850" y="2127250"/>
          <p14:tracePt t="67088" x="2482850" y="2095500"/>
          <p14:tracePt t="67104" x="2482850" y="2089150"/>
          <p14:tracePt t="67121" x="2482850" y="2076450"/>
          <p14:tracePt t="67138" x="2489200" y="2057400"/>
          <p14:tracePt t="67154" x="2489200" y="2044700"/>
          <p14:tracePt t="67171" x="2489200" y="2012950"/>
          <p14:tracePt t="67187" x="2476500" y="1993900"/>
          <p14:tracePt t="67204" x="2463800" y="1968500"/>
          <p14:tracePt t="67221" x="2438400" y="1936750"/>
          <p14:tracePt t="67237" x="2400300" y="1905000"/>
          <p14:tracePt t="67254" x="2368550" y="1892300"/>
          <p14:tracePt t="67271" x="2349500" y="1879600"/>
          <p14:tracePt t="67287" x="2343150" y="1879600"/>
          <p14:tracePt t="67304" x="2336800" y="1879600"/>
          <p14:tracePt t="67327" x="2330450" y="1879600"/>
          <p14:tracePt t="67337" x="2324100" y="1879600"/>
          <p14:tracePt t="67354" x="2298700" y="1879600"/>
          <p14:tracePt t="67371" x="2286000" y="1879600"/>
          <p14:tracePt t="67387" x="2260600" y="1905000"/>
          <p14:tracePt t="67404" x="2235200" y="1930400"/>
          <p14:tracePt t="67421" x="2222500" y="1943100"/>
          <p14:tracePt t="67483" x="2222500" y="1955800"/>
          <p14:tracePt t="67493" x="2222500" y="1968500"/>
          <p14:tracePt t="67513" x="2222500" y="1987550"/>
          <p14:tracePt t="67523" x="2228850" y="2012950"/>
          <p14:tracePt t="67533" x="2247900" y="2038350"/>
          <p14:tracePt t="67539" x="2254250" y="2051050"/>
          <p14:tracePt t="67553" x="2266950" y="2076450"/>
          <p14:tracePt t="67570" x="2279650" y="2095500"/>
          <p14:tracePt t="67587" x="2279650" y="2108200"/>
          <p14:tracePt t="67603" x="2292350" y="2120900"/>
          <p14:tracePt t="67620" x="2298700" y="2127250"/>
          <p14:tracePt t="67637" x="2298700" y="2133600"/>
          <p14:tracePt t="67653" x="2305050" y="2133600"/>
          <p14:tracePt t="67714" x="2311400" y="2139950"/>
          <p14:tracePt t="67724" x="2317750" y="2139950"/>
          <p14:tracePt t="67734" x="2324100" y="2139950"/>
          <p14:tracePt t="67754" x="2330450" y="2139950"/>
          <p14:tracePt t="67774" x="2336800" y="2139950"/>
          <p14:tracePt t="67816" x="2343150" y="2139950"/>
          <p14:tracePt t="67836" x="2355850" y="2133600"/>
          <p14:tracePt t="67850" x="2362200" y="2127250"/>
          <p14:tracePt t="67967" x="2362200" y="2120900"/>
          <p14:tracePt t="67977" x="2381250" y="2114550"/>
          <p14:tracePt t="67987" x="2381250" y="2108200"/>
          <p14:tracePt t="68004" x="2381250" y="2095500"/>
          <p14:tracePt t="68020" x="2381250" y="2076450"/>
          <p14:tracePt t="68037" x="2381250" y="2063750"/>
          <p14:tracePt t="68089" x="2381250" y="2057400"/>
          <p14:tracePt t="68099" x="2381250" y="2051050"/>
          <p14:tracePt t="68103" x="2381250" y="2038350"/>
          <p14:tracePt t="68120" x="2374900" y="2019300"/>
          <p14:tracePt t="68139" x="2368550" y="2006600"/>
          <p14:tracePt t="68239" x="2368550" y="2000250"/>
          <p14:tracePt t="68249" x="2362200" y="2000250"/>
          <p14:tracePt t="68259" x="2349500" y="1993900"/>
          <p14:tracePt t="68291" x="2336800" y="1993900"/>
          <p14:tracePt t="68301" x="2330450" y="1993900"/>
          <p14:tracePt t="68341" x="2324100" y="1993900"/>
          <p14:tracePt t="68345" x="2317750" y="1993900"/>
          <p14:tracePt t="68361" x="2311400" y="1993900"/>
          <p14:tracePt t="68381" x="2311400" y="2006600"/>
          <p14:tracePt t="68397" x="2298700" y="2019300"/>
          <p14:tracePt t="68403" x="2292350" y="2019300"/>
          <p14:tracePt t="68491" x="2292350" y="2032000"/>
          <p14:tracePt t="68503" x="2292350" y="2038350"/>
          <p14:tracePt t="68507" x="2292350" y="2044700"/>
          <p14:tracePt t="68520" x="2292350" y="2063750"/>
          <p14:tracePt t="68536" x="2292350" y="2076450"/>
          <p14:tracePt t="68553" x="2292350" y="2089150"/>
          <p14:tracePt t="68597" x="2298700" y="2089150"/>
          <p14:tracePt t="68603" x="2298700" y="2095500"/>
          <p14:tracePt t="68620" x="2298700" y="2108200"/>
          <p14:tracePt t="68636" x="2305050" y="2120900"/>
          <p14:tracePt t="68653" x="2311400" y="2133600"/>
          <p14:tracePt t="68670" x="2311400" y="2139950"/>
          <p14:tracePt t="69653" x="2305050" y="2139950"/>
          <p14:tracePt t="69663" x="2286000" y="2139950"/>
          <p14:tracePt t="69673" x="2279650" y="2139950"/>
          <p14:tracePt t="69686" x="2266950" y="2139950"/>
          <p14:tracePt t="69702" x="2260600" y="2139950"/>
          <p14:tracePt t="69719" x="2222500" y="2152650"/>
          <p14:tracePt t="69736" x="2178050" y="2152650"/>
          <p14:tracePt t="69752" x="2139950" y="2152650"/>
          <p14:tracePt t="69769" x="2101850" y="2152650"/>
          <p14:tracePt t="69786" x="2038350" y="2152650"/>
          <p14:tracePt t="69802" x="2000250" y="2152650"/>
          <p14:tracePt t="69819" x="1968500" y="2146300"/>
          <p14:tracePt t="69836" x="1924050" y="2139950"/>
          <p14:tracePt t="69852" x="1873250" y="2133600"/>
          <p14:tracePt t="69869" x="1828800" y="2133600"/>
          <p14:tracePt t="69885" x="1822450" y="2133600"/>
          <p14:tracePt t="69919" x="1797050" y="2133600"/>
          <p14:tracePt t="69935" x="1784350" y="2133600"/>
          <p14:tracePt t="69952" x="1739900" y="2133600"/>
          <p14:tracePt t="69969" x="1663700" y="2133600"/>
          <p14:tracePt t="69986" x="1536700" y="2133600"/>
          <p14:tracePt t="70002" x="1485900" y="2139950"/>
          <p14:tracePt t="70019" x="1416050" y="2152650"/>
          <p14:tracePt t="70035" x="1371600" y="2165350"/>
          <p14:tracePt t="70052" x="1339850" y="2165350"/>
          <p14:tracePt t="70069" x="1289050" y="2165350"/>
          <p14:tracePt t="70085" x="1238250" y="2178050"/>
          <p14:tracePt t="70102" x="1219200" y="2184400"/>
          <p14:tracePt t="70119" x="1174750" y="2197100"/>
          <p14:tracePt t="70135" x="1168400" y="2203450"/>
          <p14:tracePt t="70152" x="1143000" y="2222500"/>
          <p14:tracePt t="70169" x="1111250" y="2235200"/>
          <p14:tracePt t="70185" x="1104900" y="2241550"/>
          <p14:tracePt t="70202" x="1060450" y="2266950"/>
          <p14:tracePt t="70219" x="1035050" y="2279650"/>
          <p14:tracePt t="70235" x="1009650" y="2279650"/>
          <p14:tracePt t="70252" x="990600" y="2286000"/>
          <p14:tracePt t="70269" x="952500" y="2305050"/>
          <p14:tracePt t="70285" x="927100" y="2317750"/>
          <p14:tracePt t="70302" x="908050" y="2330450"/>
          <p14:tracePt t="70319" x="882650" y="2336800"/>
          <p14:tracePt t="70335" x="863600" y="2362200"/>
          <p14:tracePt t="70352" x="825500" y="2374900"/>
          <p14:tracePt t="70369" x="812800" y="2374900"/>
          <p14:tracePt t="70386" x="793750" y="2387600"/>
          <p14:tracePt t="70402" x="774700" y="2413000"/>
          <p14:tracePt t="70419" x="749300" y="2425700"/>
          <p14:tracePt t="70435" x="717550" y="2438400"/>
          <p14:tracePt t="70452" x="698500" y="2444750"/>
          <p14:tracePt t="70469" x="679450" y="2444750"/>
          <p14:tracePt t="70485" x="635000" y="2444750"/>
          <p14:tracePt t="70502" x="615950" y="2457450"/>
          <p14:tracePt t="70518" x="584200" y="2470150"/>
          <p14:tracePt t="70535" x="577850" y="2470150"/>
          <p14:tracePt t="70552" x="552450" y="2476500"/>
          <p14:tracePt t="70568" x="533400" y="2476500"/>
          <p14:tracePt t="70585" x="482600" y="2482850"/>
          <p14:tracePt t="70602" x="444500" y="2482850"/>
          <p14:tracePt t="70618" x="412750" y="2482850"/>
          <p14:tracePt t="70635" x="393700" y="2482850"/>
          <p14:tracePt t="70652" x="374650" y="2482850"/>
          <p14:tracePt t="70685" x="355600" y="2482850"/>
          <p14:tracePt t="70702" x="336550" y="2482850"/>
          <p14:tracePt t="70718" x="317500" y="2482850"/>
          <p14:tracePt t="71383" x="311150" y="2482850"/>
          <p14:tracePt t="71394" x="311150" y="2489200"/>
          <p14:tracePt t="71403" x="298450" y="2501900"/>
          <p14:tracePt t="71418" x="292100" y="2520950"/>
          <p14:tracePt t="71434" x="292100" y="2527300"/>
          <p14:tracePt t="71451" x="292100" y="2540000"/>
          <p14:tracePt t="71468" x="279400" y="2578100"/>
          <p14:tracePt t="71484" x="273050" y="2628900"/>
          <p14:tracePt t="71501" x="260350" y="2711450"/>
          <p14:tracePt t="71518" x="254000" y="2781300"/>
          <p14:tracePt t="71534" x="247650" y="2832100"/>
          <p14:tracePt t="71551" x="241300" y="2870200"/>
          <p14:tracePt t="71568" x="241300" y="2921000"/>
          <p14:tracePt t="71584" x="241300" y="2959100"/>
          <p14:tracePt t="71601" x="260350" y="3009900"/>
          <p14:tracePt t="71618" x="304800" y="3073400"/>
          <p14:tracePt t="71635" x="355600" y="3130550"/>
          <p14:tracePt t="71651" x="368300" y="3149600"/>
          <p14:tracePt t="71668" x="387350" y="3168650"/>
          <p14:tracePt t="71685" x="412750" y="3206750"/>
          <p14:tracePt t="71701" x="419100" y="3213100"/>
          <p14:tracePt t="71734" x="438150" y="3238500"/>
          <p14:tracePt t="71831" x="444500" y="3244850"/>
          <p14:tracePt t="71836" x="444500" y="3251200"/>
          <p14:tracePt t="71851" x="444500" y="3263900"/>
          <p14:tracePt t="71867" x="444500" y="3327400"/>
          <p14:tracePt t="71884" x="419100" y="3378200"/>
          <p14:tracePt t="71901" x="374650" y="3492500"/>
          <p14:tracePt t="71917" x="330200" y="3587750"/>
          <p14:tracePt t="71934" x="311150" y="3638550"/>
          <p14:tracePt t="71951" x="273050" y="3702050"/>
          <p14:tracePt t="71967" x="241300" y="3771900"/>
          <p14:tracePt t="71984" x="228600" y="3803650"/>
          <p14:tracePt t="72001" x="222250" y="3829050"/>
          <p14:tracePt t="72017" x="209550" y="3886200"/>
          <p14:tracePt t="72034" x="209550" y="3930650"/>
          <p14:tracePt t="72051" x="203200" y="3975100"/>
          <p14:tracePt t="72067" x="203200" y="4025900"/>
          <p14:tracePt t="72084" x="203200" y="4064000"/>
          <p14:tracePt t="72101" x="203200" y="4102100"/>
          <p14:tracePt t="72117" x="203200" y="4133850"/>
          <p14:tracePt t="72134" x="203200" y="4146550"/>
          <p14:tracePt t="72151" x="203200" y="4165600"/>
          <p14:tracePt t="72167" x="203200" y="4171950"/>
          <p14:tracePt t="72184" x="203200" y="4178300"/>
          <p14:tracePt t="73148" x="203200" y="4184650"/>
          <p14:tracePt t="73366" x="203200" y="4178300"/>
          <p14:tracePt t="73734" x="203200" y="4165600"/>
          <p14:tracePt t="73744" x="203200" y="4159250"/>
          <p14:tracePt t="73749" x="203200" y="4133850"/>
          <p14:tracePt t="73766" x="203200" y="4127500"/>
          <p14:tracePt t="73783" x="209550" y="4095750"/>
          <p14:tracePt t="73799" x="209550" y="4083050"/>
          <p14:tracePt t="73816" x="209550" y="4064000"/>
          <p14:tracePt t="73833" x="209550" y="4044950"/>
          <p14:tracePt t="73849" x="209550" y="4013200"/>
          <p14:tracePt t="73866" x="209550" y="3994150"/>
          <p14:tracePt t="73883" x="209550" y="3911600"/>
          <p14:tracePt t="73899" x="209550" y="3829050"/>
          <p14:tracePt t="73916" x="209550" y="3759200"/>
          <p14:tracePt t="73933" x="209550" y="3651250"/>
          <p14:tracePt t="73949" x="209550" y="3562350"/>
          <p14:tracePt t="73966" x="209550" y="3543300"/>
          <p14:tracePt t="73983" x="203200" y="3460750"/>
          <p14:tracePt t="73999" x="203200" y="3346450"/>
          <p14:tracePt t="74016" x="203200" y="3263900"/>
          <p14:tracePt t="74032" x="203200" y="3194050"/>
          <p14:tracePt t="74049" x="203200" y="3168650"/>
          <p14:tracePt t="74066" x="203200" y="3092450"/>
          <p14:tracePt t="74082" x="203200" y="3028950"/>
          <p14:tracePt t="74099" x="209550" y="2978150"/>
          <p14:tracePt t="74116" x="215900" y="2921000"/>
          <p14:tracePt t="74132" x="228600" y="2787650"/>
          <p14:tracePt t="74149" x="247650" y="2736850"/>
          <p14:tracePt t="74166" x="266700" y="2692400"/>
          <p14:tracePt t="74182" x="285750" y="2647950"/>
          <p14:tracePt t="74199" x="292100" y="2628900"/>
          <p14:tracePt t="74216" x="298450" y="2609850"/>
          <p14:tracePt t="74520" x="292100" y="2622550"/>
          <p14:tracePt t="74530" x="285750" y="2628900"/>
          <p14:tracePt t="74550" x="279400" y="2635250"/>
          <p14:tracePt t="74606" x="273050" y="2641600"/>
          <p14:tracePt t="74622" x="273050" y="2654300"/>
          <p14:tracePt t="74632" x="266700" y="2673350"/>
          <p14:tracePt t="74646" x="260350" y="2686050"/>
          <p14:tracePt t="74652" x="254000" y="2692400"/>
          <p14:tracePt t="74666" x="247650" y="2698750"/>
          <p14:tracePt t="74682" x="247650" y="2705100"/>
          <p14:tracePt t="84285" x="241300" y="2705100"/>
          <p14:tracePt t="84297" x="330200" y="2705100"/>
          <p14:tracePt t="84357" x="336550" y="2705100"/>
          <p14:tracePt t="84367" x="342900" y="2705100"/>
          <p14:tracePt t="84413" x="349250" y="2705100"/>
          <p14:tracePt t="84533" x="355600" y="2705100"/>
          <p14:tracePt t="84573" x="361950" y="2711450"/>
          <p14:tracePt t="84583" x="374650" y="2724150"/>
          <p14:tracePt t="84604" x="381000" y="2724150"/>
          <p14:tracePt t="84610" x="387350" y="2736850"/>
          <p14:tracePt t="84625" x="400050" y="2736850"/>
          <p14:tracePt t="84642" x="406400" y="2736850"/>
          <p14:tracePt t="84659" x="419100" y="2736850"/>
          <p14:tracePt t="84675" x="425450" y="2736850"/>
          <p14:tracePt t="84795" x="431800" y="2736850"/>
          <p14:tracePt t="84801" x="438150" y="2736850"/>
          <p14:tracePt t="84811" x="444500" y="2736850"/>
          <p14:tracePt t="84825" x="463550" y="2730500"/>
          <p14:tracePt t="84841" x="488950" y="2711450"/>
          <p14:tracePt t="84858" x="508000" y="2705100"/>
          <p14:tracePt t="84875" x="527050" y="2698750"/>
          <p14:tracePt t="84891" x="552450" y="2686050"/>
          <p14:tracePt t="84908" x="558800" y="2686050"/>
          <p14:tracePt t="84925" x="565150" y="2673350"/>
          <p14:tracePt t="84958" x="571500" y="2667000"/>
          <p14:tracePt t="84975" x="577850" y="2660650"/>
          <p14:tracePt t="84991" x="584200" y="2660650"/>
          <p14:tracePt t="85008" x="590550" y="2654300"/>
          <p14:tracePt t="85025" x="596900" y="2654300"/>
          <p14:tracePt t="85042" x="615950" y="2654300"/>
          <p14:tracePt t="85058" x="622300" y="2654300"/>
          <p14:tracePt t="85075" x="660400" y="2654300"/>
          <p14:tracePt t="85091" x="673100" y="2654300"/>
          <p14:tracePt t="85108" x="704850" y="2673350"/>
          <p14:tracePt t="85125" x="723900" y="2679700"/>
          <p14:tracePt t="85141" x="755650" y="2686050"/>
          <p14:tracePt t="85158" x="768350" y="2692400"/>
          <p14:tracePt t="85191" x="812800" y="2698750"/>
          <p14:tracePt t="85208" x="844550" y="2705100"/>
          <p14:tracePt t="85225" x="857250" y="2705100"/>
          <p14:tracePt t="85241" x="889000" y="2705100"/>
          <p14:tracePt t="85258" x="914400" y="2705100"/>
          <p14:tracePt t="85275" x="952500" y="2705100"/>
          <p14:tracePt t="85291" x="1003300" y="2705100"/>
          <p14:tracePt t="85308" x="1060450" y="2705100"/>
          <p14:tracePt t="85324" x="1092200" y="2705100"/>
          <p14:tracePt t="85341" x="1174750" y="2705100"/>
          <p14:tracePt t="85357" x="1200150" y="2705100"/>
          <p14:tracePt t="85374" x="1225550" y="2705100"/>
          <p14:tracePt t="85391" x="1282700" y="2705100"/>
          <p14:tracePt t="85408" x="1358900" y="2705100"/>
          <p14:tracePt t="85424" x="1422400" y="2705100"/>
          <p14:tracePt t="85441" x="1479550" y="2705100"/>
          <p14:tracePt t="85458" x="1530350" y="2705100"/>
          <p14:tracePt t="85474" x="1555750" y="2705100"/>
          <p14:tracePt t="85491" x="1568450" y="2705100"/>
          <p14:tracePt t="85508" x="1593850" y="2705100"/>
          <p14:tracePt t="85524" x="1606550" y="2705100"/>
          <p14:tracePt t="85541" x="1644650" y="2705100"/>
          <p14:tracePt t="85558" x="1682750" y="2705100"/>
          <p14:tracePt t="85574" x="1720850" y="2705100"/>
          <p14:tracePt t="85591" x="1778000" y="2705100"/>
          <p14:tracePt t="85608" x="1822450" y="2705100"/>
          <p14:tracePt t="85624" x="1905000" y="2705100"/>
          <p14:tracePt t="85641" x="1924050" y="2705100"/>
          <p14:tracePt t="85658" x="1930400" y="2705100"/>
          <p14:tracePt t="85675" x="1955800" y="2705100"/>
          <p14:tracePt t="85691" x="1968500" y="2705100"/>
          <p14:tracePt t="85708" x="1987550" y="2705100"/>
          <p14:tracePt t="85724" x="1993900" y="2698750"/>
          <p14:tracePt t="85741" x="2025650" y="2698750"/>
          <p14:tracePt t="85758" x="2044700" y="2698750"/>
          <p14:tracePt t="85774" x="2063750" y="2698750"/>
          <p14:tracePt t="85791" x="2089150" y="2698750"/>
          <p14:tracePt t="85808" x="2127250" y="2698750"/>
          <p14:tracePt t="85824" x="2152650" y="2698750"/>
          <p14:tracePt t="85841" x="2184400" y="2698750"/>
          <p14:tracePt t="85857" x="2216150" y="2698750"/>
          <p14:tracePt t="85874" x="2241550" y="2698750"/>
          <p14:tracePt t="85891" x="2266950" y="2698750"/>
          <p14:tracePt t="85907" x="2343150" y="2698750"/>
          <p14:tracePt t="85924" x="2368550" y="2698750"/>
          <p14:tracePt t="85941" x="2393950" y="2698750"/>
          <p14:tracePt t="85957" x="2432050" y="2698750"/>
          <p14:tracePt t="85974" x="2457450" y="2692400"/>
          <p14:tracePt t="85991" x="2463800" y="2692400"/>
          <p14:tracePt t="86007" x="2482850" y="2692400"/>
          <p14:tracePt t="86024" x="2489200" y="2679700"/>
          <p14:tracePt t="86246" x="2495550" y="2679700"/>
          <p14:tracePt t="86256" x="2501900" y="2673350"/>
          <p14:tracePt t="86310" x="2501900" y="2686050"/>
          <p14:tracePt t="86320" x="2501900" y="2692400"/>
          <p14:tracePt t="86326" x="2501900" y="2705100"/>
          <p14:tracePt t="86340" x="2501900" y="2755900"/>
          <p14:tracePt t="86357" x="2457450" y="2762250"/>
          <p14:tracePt t="86374" x="2419350" y="2762250"/>
          <p14:tracePt t="86391" x="2368550" y="2762250"/>
          <p14:tracePt t="86407" x="2330450" y="2762250"/>
          <p14:tracePt t="86814" x="2317750" y="2755900"/>
          <p14:tracePt t="86820" x="2311400" y="2736850"/>
          <p14:tracePt t="86829" x="2305050" y="2730500"/>
          <p14:tracePt t="86840" x="2292350" y="2730500"/>
          <p14:tracePt t="86857" x="2273300" y="2736850"/>
          <p14:tracePt t="86873" x="2247900" y="2736850"/>
          <p14:tracePt t="86890" x="2152650" y="2730500"/>
          <p14:tracePt t="86907" x="2095500" y="2717800"/>
          <p14:tracePt t="86923" x="2038350" y="2711450"/>
          <p14:tracePt t="86939" x="1987550" y="2705100"/>
          <p14:tracePt t="86956" x="1809750" y="2692400"/>
          <p14:tracePt t="86973" x="1727200" y="2692400"/>
          <p14:tracePt t="86990" x="1631950" y="2692400"/>
          <p14:tracePt t="87007" x="1485900" y="2692400"/>
          <p14:tracePt t="87023" x="1447800" y="2711450"/>
          <p14:tracePt t="87040" x="1416050" y="2717800"/>
          <p14:tracePt t="87057" x="1377950" y="2730500"/>
          <p14:tracePt t="87073" x="1339850" y="2730500"/>
          <p14:tracePt t="87090" x="1308100" y="2736850"/>
          <p14:tracePt t="87107" x="1244600" y="2755900"/>
          <p14:tracePt t="87123" x="1200150" y="2762250"/>
          <p14:tracePt t="87140" x="1155700" y="2762250"/>
          <p14:tracePt t="87157" x="1079500" y="2787650"/>
          <p14:tracePt t="87173" x="1054100" y="2787650"/>
          <p14:tracePt t="87190" x="1035050" y="2800350"/>
          <p14:tracePt t="87207" x="1009650" y="2838450"/>
          <p14:tracePt t="87223" x="1003300" y="2857500"/>
          <p14:tracePt t="87240" x="996950" y="2889250"/>
          <p14:tracePt t="87257" x="996950" y="2914650"/>
          <p14:tracePt t="87273" x="996950" y="2940050"/>
          <p14:tracePt t="87290" x="1016000" y="2959100"/>
          <p14:tracePt t="87306" x="1073150" y="2978150"/>
          <p14:tracePt t="87323" x="1104900" y="2984500"/>
          <p14:tracePt t="87340" x="1143000" y="2990850"/>
          <p14:tracePt t="87356" x="1168400" y="3003550"/>
          <p14:tracePt t="87373" x="1174750" y="3003550"/>
          <p14:tracePt t="87390" x="1187450" y="3009900"/>
          <p14:tracePt t="87423" x="1193800" y="3009900"/>
          <p14:tracePt t="87440" x="1225550" y="3009900"/>
          <p14:tracePt t="87456" x="1238250" y="3016250"/>
          <p14:tracePt t="87473" x="1257300" y="3016250"/>
          <p14:tracePt t="87490" x="1282700" y="3016250"/>
          <p14:tracePt t="87506" x="1327150" y="3035300"/>
          <p14:tracePt t="87523" x="1352550" y="3035300"/>
          <p14:tracePt t="87540" x="1377950" y="3035300"/>
          <p14:tracePt t="87556" x="1422400" y="3035300"/>
          <p14:tracePt t="87573" x="1447800" y="3016250"/>
          <p14:tracePt t="87590" x="1460500" y="2990850"/>
          <p14:tracePt t="87606" x="1460500" y="2971800"/>
          <p14:tracePt t="87623" x="1466850" y="2952750"/>
          <p14:tracePt t="87640" x="1473200" y="2940050"/>
          <p14:tracePt t="87656" x="1473200" y="2933700"/>
          <p14:tracePt t="87673" x="1473200" y="2927350"/>
          <p14:tracePt t="87689" x="1473200" y="2921000"/>
          <p14:tracePt t="87706" x="1473200" y="2895600"/>
          <p14:tracePt t="87723" x="1460500" y="2876550"/>
          <p14:tracePt t="87739" x="1435100" y="2870200"/>
          <p14:tracePt t="87756" x="1403350" y="2863850"/>
          <p14:tracePt t="87773" x="1371600" y="2851150"/>
          <p14:tracePt t="87789" x="1352550" y="2844800"/>
          <p14:tracePt t="87806" x="1346200" y="2844800"/>
          <p14:tracePt t="87823" x="1333500" y="2844800"/>
          <p14:tracePt t="87839" x="1320800" y="2844800"/>
          <p14:tracePt t="87856" x="1301750" y="2844800"/>
          <p14:tracePt t="87873" x="1295400" y="2870200"/>
          <p14:tracePt t="87889" x="1289050" y="2895600"/>
          <p14:tracePt t="87906" x="1289050" y="2908300"/>
          <p14:tracePt t="87923" x="1289050" y="2952750"/>
          <p14:tracePt t="87939" x="1289050" y="2959100"/>
          <p14:tracePt t="87956" x="1289050" y="2971800"/>
          <p14:tracePt t="87973" x="1295400" y="2990850"/>
          <p14:tracePt t="87989" x="1314450" y="3003550"/>
          <p14:tracePt t="88006" x="1346200" y="3016250"/>
          <p14:tracePt t="88023" x="1358900" y="3028950"/>
          <p14:tracePt t="88039" x="1365250" y="3028950"/>
          <p14:tracePt t="88056" x="1397000" y="3035300"/>
          <p14:tracePt t="88072" x="1435100" y="3041650"/>
          <p14:tracePt t="88089" x="1479550" y="3041650"/>
          <p14:tracePt t="88106" x="1536700" y="3041650"/>
          <p14:tracePt t="88123" x="1593850" y="3041650"/>
          <p14:tracePt t="88139" x="1606550" y="3041650"/>
          <p14:tracePt t="88156" x="1638300" y="3041650"/>
          <p14:tracePt t="88172" x="1651000" y="3022600"/>
          <p14:tracePt t="88189" x="1651000" y="2978150"/>
          <p14:tracePt t="88206" x="1651000" y="2921000"/>
          <p14:tracePt t="88222" x="1651000" y="2863850"/>
          <p14:tracePt t="88239" x="1644650" y="2813050"/>
          <p14:tracePt t="88256" x="1606550" y="2768600"/>
          <p14:tracePt t="88272" x="1574800" y="2717800"/>
          <p14:tracePt t="88289" x="1562100" y="2686050"/>
          <p14:tracePt t="88306" x="1549400" y="2673350"/>
          <p14:tracePt t="88322" x="1530350" y="2647950"/>
          <p14:tracePt t="88339" x="1492250" y="2616200"/>
          <p14:tracePt t="88356" x="1466850" y="2584450"/>
          <p14:tracePt t="88372" x="1441450" y="2571750"/>
          <p14:tracePt t="88389" x="1403350" y="2565400"/>
          <p14:tracePt t="88406" x="1371600" y="2565400"/>
          <p14:tracePt t="88422" x="1358900" y="2565400"/>
          <p14:tracePt t="88439" x="1314450" y="2565400"/>
          <p14:tracePt t="88456" x="1257300" y="2565400"/>
          <p14:tracePt t="88472" x="1212850" y="2565400"/>
          <p14:tracePt t="88489" x="1092200" y="2565400"/>
          <p14:tracePt t="88506" x="1079500" y="2565400"/>
          <p14:tracePt t="88522" x="1073150" y="2565400"/>
          <p14:tracePt t="88539" x="1060450" y="2571750"/>
          <p14:tracePt t="88555" x="1054100" y="2590800"/>
          <p14:tracePt t="88572" x="1041400" y="2603500"/>
          <p14:tracePt t="88589" x="1041400" y="2609850"/>
          <p14:tracePt t="88605" x="1041400" y="2616200"/>
          <p14:tracePt t="88639" x="1041400" y="2622550"/>
          <p14:tracePt t="88655" x="1041400" y="2641600"/>
          <p14:tracePt t="88672" x="1066800" y="2647950"/>
          <p14:tracePt t="88689" x="1130300" y="2654300"/>
          <p14:tracePt t="88705" x="1193800" y="2660650"/>
          <p14:tracePt t="88722" x="1276350" y="2660650"/>
          <p14:tracePt t="88739" x="1358900" y="2660650"/>
          <p14:tracePt t="88755" x="1473200" y="2679700"/>
          <p14:tracePt t="88772" x="1517650" y="2679700"/>
          <p14:tracePt t="88789" x="1530350" y="2679700"/>
          <p14:tracePt t="88805" x="1555750" y="2679700"/>
          <p14:tracePt t="88822" x="1581150" y="2679700"/>
          <p14:tracePt t="88839" x="1619250" y="2679700"/>
          <p14:tracePt t="88855" x="1676400" y="2679700"/>
          <p14:tracePt t="88872" x="1714500" y="2679700"/>
          <p14:tracePt t="88889" x="1835150" y="2679700"/>
          <p14:tracePt t="88905" x="1917700" y="2679700"/>
          <p14:tracePt t="88922" x="1968500" y="2679700"/>
          <p14:tracePt t="88939" x="2019300" y="2679700"/>
          <p14:tracePt t="88955" x="2025650" y="2679700"/>
          <p14:tracePt t="88972" x="2044700" y="2679700"/>
          <p14:tracePt t="88989" x="2070100" y="2686050"/>
          <p14:tracePt t="89005" x="2089150" y="2686050"/>
          <p14:tracePt t="89022" x="2108200" y="2686050"/>
          <p14:tracePt t="89080" x="2101850" y="2686050"/>
          <p14:tracePt t="89090" x="2082800" y="2686050"/>
          <p14:tracePt t="89094" x="2051050" y="2686050"/>
          <p14:tracePt t="89105" x="2000250" y="2686050"/>
          <p14:tracePt t="89122" x="1911350" y="2686050"/>
          <p14:tracePt t="89138" x="1809750" y="2686050"/>
          <p14:tracePt t="89155" x="1746250" y="2686050"/>
          <p14:tracePt t="89172" x="1663700" y="2686050"/>
          <p14:tracePt t="89188" x="1600200" y="2686050"/>
          <p14:tracePt t="89205" x="1517650" y="2679700"/>
          <p14:tracePt t="89222" x="1403350" y="2679700"/>
          <p14:tracePt t="89238" x="1333500" y="2673350"/>
          <p14:tracePt t="89255" x="1162050" y="2673350"/>
          <p14:tracePt t="89272" x="1149350" y="2673350"/>
          <p14:tracePt t="89346" x="1155700" y="2673350"/>
          <p14:tracePt t="89352" x="1168400" y="2673350"/>
          <p14:tracePt t="89362" x="1206500" y="2673350"/>
          <p14:tracePt t="89372" x="1250950" y="2673350"/>
          <p14:tracePt t="89388" x="1346200" y="2673350"/>
          <p14:tracePt t="89405" x="1479550" y="2673350"/>
          <p14:tracePt t="89421" x="1638300" y="2673350"/>
          <p14:tracePt t="89438" x="1746250" y="2673350"/>
          <p14:tracePt t="89455" x="1905000" y="2673350"/>
          <p14:tracePt t="89472" x="1974850" y="2673350"/>
          <p14:tracePt t="89488" x="1987550" y="2673350"/>
          <p14:tracePt t="89518" x="2000250" y="2686050"/>
          <p14:tracePt t="89568" x="1987550" y="2686050"/>
          <p14:tracePt t="89574" x="1981200" y="2686050"/>
          <p14:tracePt t="89588" x="1949450" y="2686050"/>
          <p14:tracePt t="89605" x="1822450" y="2686050"/>
          <p14:tracePt t="89621" x="1682750" y="2686050"/>
          <p14:tracePt t="89638" x="1612900" y="2686050"/>
          <p14:tracePt t="89655" x="1555750" y="2686050"/>
          <p14:tracePt t="89726" x="1581150" y="2686050"/>
          <p14:tracePt t="89736" x="1600200" y="2686050"/>
          <p14:tracePt t="89740" x="1638300" y="2686050"/>
          <p14:tracePt t="89755" x="1663700" y="2686050"/>
          <p14:tracePt t="89771" x="1720850" y="2692400"/>
          <p14:tracePt t="89788" x="1758950" y="2692400"/>
          <p14:tracePt t="89805" x="1765300" y="2692400"/>
          <p14:tracePt t="89842" x="1771650" y="2698750"/>
          <p14:tracePt t="89872" x="1765300" y="2711450"/>
          <p14:tracePt t="89882" x="1758950" y="2717800"/>
          <p14:tracePt t="89902" x="1758950" y="2730500"/>
          <p14:tracePt t="89916" x="1758950" y="2736850"/>
          <p14:tracePt t="89938" x="1758950" y="2743200"/>
          <p14:tracePt t="89942" x="1758950" y="2755900"/>
          <p14:tracePt t="89962" x="1758950" y="2774950"/>
          <p14:tracePt t="89972" x="1758950" y="2781300"/>
          <p14:tracePt t="89988" x="1758950" y="2794000"/>
          <p14:tracePt t="90004" x="1746250" y="2800350"/>
          <p14:tracePt t="90008" x="1739900" y="2806700"/>
          <p14:tracePt t="90021" x="1733550" y="2819400"/>
          <p14:tracePt t="90038" x="1727200" y="2825750"/>
          <p14:tracePt t="90054" x="1701800" y="2832100"/>
          <p14:tracePt t="90071" x="1670050" y="2844800"/>
          <p14:tracePt t="90088" x="1612900" y="2876550"/>
          <p14:tracePt t="90104" x="1600200" y="2882900"/>
          <p14:tracePt t="90121" x="1593850" y="2889250"/>
          <p14:tracePt t="90138" x="1581150" y="2895600"/>
          <p14:tracePt t="90154" x="1581150" y="2901950"/>
          <p14:tracePt t="90170" x="1574800" y="2914650"/>
          <p14:tracePt t="90187" x="1574800" y="2927350"/>
          <p14:tracePt t="90204" x="1574800" y="2965450"/>
          <p14:tracePt t="90221" x="1574800" y="2984500"/>
          <p14:tracePt t="90238" x="1574800" y="3016250"/>
          <p14:tracePt t="90254" x="1593850" y="3041650"/>
          <p14:tracePt t="90271" x="1619250" y="3067050"/>
          <p14:tracePt t="90288" x="1651000" y="3086100"/>
          <p14:tracePt t="90304" x="1676400" y="3086100"/>
          <p14:tracePt t="90321" x="1708150" y="3098800"/>
          <p14:tracePt t="90338" x="1727200" y="3105150"/>
          <p14:tracePt t="90354" x="1803400" y="3105150"/>
          <p14:tracePt t="90371" x="1879600" y="3117850"/>
          <p14:tracePt t="90388" x="1911350" y="3124200"/>
          <p14:tracePt t="90404" x="1930400" y="3124200"/>
          <p14:tracePt t="90421" x="1943100" y="3124200"/>
          <p14:tracePt t="90437" x="1949450" y="3124200"/>
          <p14:tracePt t="90454" x="1981200" y="3117850"/>
          <p14:tracePt t="90470" x="2006600" y="3079750"/>
          <p14:tracePt t="90487" x="2019300" y="3035300"/>
          <p14:tracePt t="90504" x="2070100" y="2978150"/>
          <p14:tracePt t="90520" x="2082800" y="2946400"/>
          <p14:tracePt t="90537" x="2082800" y="2921000"/>
          <p14:tracePt t="90554" x="2082800" y="2895600"/>
          <p14:tracePt t="90570" x="2082800" y="2889250"/>
          <p14:tracePt t="90587" x="2076450" y="2851150"/>
          <p14:tracePt t="90604" x="2051050" y="2832100"/>
          <p14:tracePt t="90621" x="2044700" y="2819400"/>
          <p14:tracePt t="90637" x="2019300" y="2794000"/>
          <p14:tracePt t="90654" x="1981200" y="2781300"/>
          <p14:tracePt t="90671" x="1943100" y="2774950"/>
          <p14:tracePt t="90687" x="1905000" y="2762250"/>
          <p14:tracePt t="90704" x="1879600" y="2749550"/>
          <p14:tracePt t="90721" x="1822450" y="2743200"/>
          <p14:tracePt t="90737" x="1739900" y="2743200"/>
          <p14:tracePt t="90754" x="1663700" y="2743200"/>
          <p14:tracePt t="90771" x="1600200" y="2743200"/>
          <p14:tracePt t="90787" x="1536700" y="2755900"/>
          <p14:tracePt t="90804" x="1498600" y="2781300"/>
          <p14:tracePt t="90820" x="1492250" y="2794000"/>
          <p14:tracePt t="90837" x="1479550" y="2813050"/>
          <p14:tracePt t="90854" x="1479550" y="2825750"/>
          <p14:tracePt t="90870" x="1466850" y="2863850"/>
          <p14:tracePt t="90887" x="1466850" y="2870200"/>
          <p14:tracePt t="90904" x="1466850" y="2901950"/>
          <p14:tracePt t="90920" x="1466850" y="2921000"/>
          <p14:tracePt t="90937" x="1479550" y="2952750"/>
          <p14:tracePt t="90954" x="1485900" y="2959100"/>
          <p14:tracePt t="90987" x="1498600" y="2971800"/>
          <p14:tracePt t="91004" x="1517650" y="2990850"/>
          <p14:tracePt t="91020" x="1530350" y="3003550"/>
          <p14:tracePt t="91037" x="1549400" y="3016250"/>
          <p14:tracePt t="91054" x="1555750" y="3035300"/>
          <p14:tracePt t="91070" x="1568450" y="3035300"/>
          <p14:tracePt t="91087" x="1574800" y="3035300"/>
          <p14:tracePt t="91104" x="1581150" y="3041650"/>
          <p14:tracePt t="91120" x="1587500" y="3041650"/>
          <p14:tracePt t="91244" x="1581150" y="3041650"/>
          <p14:tracePt t="91248" x="1574800" y="3041650"/>
          <p14:tracePt t="91258" x="1549400" y="3041650"/>
          <p14:tracePt t="91270" x="1504950" y="3041650"/>
          <p14:tracePt t="91287" x="1460500" y="3041650"/>
          <p14:tracePt t="91304" x="1416050" y="3041650"/>
          <p14:tracePt t="91320" x="1371600" y="3041650"/>
          <p14:tracePt t="91337" x="1358900" y="3041650"/>
          <p14:tracePt t="91430" x="1365250" y="3048000"/>
          <p14:tracePt t="91436" x="1371600" y="3054350"/>
          <p14:tracePt t="91446" x="1377950" y="3060700"/>
          <p14:tracePt t="91453" x="1390650" y="3060700"/>
          <p14:tracePt t="91470" x="1428750" y="3073400"/>
          <p14:tracePt t="91487" x="1466850" y="3079750"/>
          <p14:tracePt t="91503" x="1530350" y="3086100"/>
          <p14:tracePt t="91520" x="1587500" y="3086100"/>
          <p14:tracePt t="91537" x="1625600" y="3086100"/>
          <p14:tracePt t="91553" x="1631950" y="3086100"/>
          <p14:tracePt t="91570" x="1638300" y="3079750"/>
          <p14:tracePt t="91587" x="1644650" y="3073400"/>
          <p14:tracePt t="91603" x="1651000" y="3067050"/>
          <p14:tracePt t="91712" x="1651000" y="3060700"/>
          <p14:tracePt t="91728" x="1644650" y="3060700"/>
          <p14:tracePt t="91732" x="1638300" y="3060700"/>
          <p14:tracePt t="91742" x="1625600" y="3060700"/>
          <p14:tracePt t="91753" x="1619250" y="3060700"/>
          <p14:tracePt t="91770" x="1568450" y="3048000"/>
          <p14:tracePt t="91786" x="1543050" y="3035300"/>
          <p14:tracePt t="91803" x="1517650" y="3028950"/>
          <p14:tracePt t="91820" x="1485900" y="3028950"/>
          <p14:tracePt t="91837" x="1473200" y="3022600"/>
          <p14:tracePt t="91854" x="1441450" y="3003550"/>
          <p14:tracePt t="91870" x="1435100" y="3003550"/>
          <p14:tracePt t="91886" x="1416050" y="2990850"/>
          <p14:tracePt t="92096" x="1422400" y="2997200"/>
          <p14:tracePt t="92110" x="1428750" y="2997200"/>
          <p14:tracePt t="92122" x="1435100" y="3003550"/>
          <p14:tracePt t="92132" x="1454150" y="3016250"/>
          <p14:tracePt t="92146" x="1466850" y="3022600"/>
          <p14:tracePt t="92152" x="1473200" y="3028950"/>
          <p14:tracePt t="92169" x="1479550" y="3035300"/>
          <p14:tracePt t="92186" x="1549400" y="3048000"/>
          <p14:tracePt t="92203" x="1600200" y="3054350"/>
          <p14:tracePt t="92220" x="1657350" y="3054350"/>
          <p14:tracePt t="92236" x="1682750" y="3054350"/>
          <p14:tracePt t="92253" x="1739900" y="3054350"/>
          <p14:tracePt t="92269" x="1758950" y="3054350"/>
          <p14:tracePt t="92286" x="1784350" y="3048000"/>
          <p14:tracePt t="92320" x="1790700" y="3041650"/>
          <p14:tracePt t="92336" x="1797050" y="3028950"/>
          <p14:tracePt t="92353" x="1809750" y="3016250"/>
          <p14:tracePt t="92369" x="1809750" y="3009900"/>
          <p14:tracePt t="92386" x="1809750" y="2997200"/>
          <p14:tracePt t="92597" x="1809750" y="3003550"/>
          <p14:tracePt t="92640" x="1816100" y="3022600"/>
          <p14:tracePt t="92656" x="1822450" y="3022600"/>
          <p14:tracePt t="92671" x="1828800" y="3028950"/>
          <p14:tracePt t="92676" x="1828800" y="3035300"/>
          <p14:tracePt t="92687" x="1828800" y="3041650"/>
          <p14:tracePt t="92703" x="1841500" y="3054350"/>
          <p14:tracePt t="92719" x="1860550" y="3054350"/>
          <p14:tracePt t="92736" x="1879600" y="3054350"/>
          <p14:tracePt t="92753" x="1924050" y="3060700"/>
          <p14:tracePt t="92769" x="1962150" y="3073400"/>
          <p14:tracePt t="92786" x="2012950" y="3086100"/>
          <p14:tracePt t="92802" x="2057400" y="3098800"/>
          <p14:tracePt t="92819" x="2095500" y="3098800"/>
          <p14:tracePt t="92836" x="2178050" y="3098800"/>
          <p14:tracePt t="92852" x="2266950" y="3098800"/>
          <p14:tracePt t="92869" x="2324100" y="3098800"/>
          <p14:tracePt t="92886" x="2362200" y="3098800"/>
          <p14:tracePt t="92902" x="2393950" y="3092450"/>
          <p14:tracePt t="92919" x="2400300" y="3079750"/>
          <p14:tracePt t="92936" x="2406650" y="3079750"/>
          <p14:tracePt t="93121" x="2419350" y="3073400"/>
          <p14:tracePt t="93131" x="2419350" y="3067050"/>
          <p14:tracePt t="93140" x="2425700" y="3060700"/>
          <p14:tracePt t="93152" x="2432050" y="3054350"/>
          <p14:tracePt t="93169" x="2438400" y="3048000"/>
          <p14:tracePt t="93186" x="2444750" y="3041650"/>
          <p14:tracePt t="93202" x="2451100" y="3022600"/>
          <p14:tracePt t="93219" x="2451100" y="3016250"/>
          <p14:tracePt t="93236" x="2451100" y="2997200"/>
          <p14:tracePt t="93252" x="2457450" y="2959100"/>
          <p14:tracePt t="93269" x="2457450" y="2940050"/>
          <p14:tracePt t="93285" x="2457450" y="2914650"/>
          <p14:tracePt t="93302" x="2457450" y="2908300"/>
          <p14:tracePt t="93319" x="2457450" y="2895600"/>
          <p14:tracePt t="93352" x="2457450" y="2889250"/>
          <p14:tracePt t="93389" x="2451100" y="2870200"/>
          <p14:tracePt t="93402" x="2438400" y="2870200"/>
          <p14:tracePt t="93413" x="2432050" y="2870200"/>
          <p14:tracePt t="93422" x="2413000" y="2870200"/>
          <p14:tracePt t="93435" x="2406650" y="2870200"/>
          <p14:tracePt t="93459" x="2400300" y="2870200"/>
          <p14:tracePt t="93482" x="2387600" y="2863850"/>
          <p14:tracePt t="93499" x="2381250" y="2863850"/>
          <p14:tracePt t="93519" x="2368550" y="2863850"/>
          <p14:tracePt t="93525" x="2349500" y="2870200"/>
          <p14:tracePt t="93535" x="2336800" y="2882900"/>
          <p14:tracePt t="93552" x="2311400" y="2901950"/>
          <p14:tracePt t="93569" x="2286000" y="2927350"/>
          <p14:tracePt t="93585" x="2286000" y="2933700"/>
          <p14:tracePt t="93602" x="2279650" y="2940050"/>
          <p14:tracePt t="93635" x="2273300" y="2940050"/>
          <p14:tracePt t="93665" x="2273300" y="2946400"/>
          <p14:tracePt t="93675" x="2273300" y="2952750"/>
          <p14:tracePt t="93704" x="2279650" y="2965450"/>
          <p14:tracePt t="93715" x="2286000" y="2971800"/>
          <p14:tracePt t="93725" x="2292350" y="2984500"/>
          <p14:tracePt t="93737" x="2311400" y="2997200"/>
          <p14:tracePt t="93752" x="2324100" y="3009900"/>
          <p14:tracePt t="93768" x="2330450" y="3022600"/>
          <p14:tracePt t="93807" x="2343150" y="3022600"/>
          <p14:tracePt t="93827" x="2349500" y="3022600"/>
          <p14:tracePt t="93841" x="2355850" y="3022600"/>
          <p14:tracePt t="93853" x="2362200" y="3022600"/>
          <p14:tracePt t="93872" x="2374900" y="3022600"/>
          <p14:tracePt t="93886" x="2387600" y="3022600"/>
          <p14:tracePt t="93907" x="2406650" y="3022600"/>
          <p14:tracePt t="93943" x="2413000" y="3016250"/>
          <p14:tracePt t="93957" x="2419350" y="3009900"/>
          <p14:tracePt t="93963" x="2425700" y="3009900"/>
          <p14:tracePt t="93983" x="2425700" y="2990850"/>
          <p14:tracePt t="94003" x="2425700" y="2971800"/>
          <p14:tracePt t="94013" x="2425700" y="2965450"/>
          <p14:tracePt t="94022" x="2425700" y="2959100"/>
          <p14:tracePt t="94035" x="2425700" y="2952750"/>
          <p14:tracePt t="94052" x="2425700" y="2946400"/>
          <p14:tracePt t="94069" x="2425700" y="2927350"/>
          <p14:tracePt t="94085" x="2419350" y="2921000"/>
          <p14:tracePt t="94149" x="2406650" y="2921000"/>
          <p14:tracePt t="94165" x="2400300" y="2914650"/>
          <p14:tracePt t="94189" x="2387600" y="2908300"/>
          <p14:tracePt t="94613" x="2387600" y="2901950"/>
          <p14:tracePt t="94623" x="2374900" y="2901950"/>
          <p14:tracePt t="94629" x="2368550" y="2901950"/>
          <p14:tracePt t="94638" x="2343150" y="2901950"/>
          <p14:tracePt t="94651" x="2330450" y="2901950"/>
          <p14:tracePt t="94668" x="2305050" y="2908300"/>
          <p14:tracePt t="94684" x="2298700" y="2914650"/>
          <p14:tracePt t="94701" x="2292350" y="2933700"/>
          <p14:tracePt t="94718" x="2279650" y="2952750"/>
          <p14:tracePt t="94734" x="2266950" y="2990850"/>
          <p14:tracePt t="94751" x="2266950" y="2997200"/>
          <p14:tracePt t="94768" x="2266950" y="3003550"/>
          <p14:tracePt t="94784" x="2266950" y="3028950"/>
          <p14:tracePt t="94801" x="2266950" y="3041650"/>
          <p14:tracePt t="94861" x="2266950" y="3048000"/>
          <p14:tracePt t="94891" x="2279650" y="3060700"/>
          <p14:tracePt t="94897" x="2286000" y="3060700"/>
          <p14:tracePt t="94907" x="2292350" y="3060700"/>
          <p14:tracePt t="94918" x="2311400" y="3060700"/>
          <p14:tracePt t="94934" x="2317750" y="3060700"/>
          <p14:tracePt t="94951" x="2330450" y="3060700"/>
          <p14:tracePt t="94968" x="2336800" y="3060700"/>
          <p14:tracePt t="94984" x="2343150" y="3060700"/>
          <p14:tracePt t="95001" x="2349500" y="3060700"/>
          <p14:tracePt t="95018" x="2381250" y="3041650"/>
          <p14:tracePt t="95034" x="2387600" y="3028950"/>
          <p14:tracePt t="95051" x="2393950" y="3016250"/>
          <p14:tracePt t="95068" x="2419350" y="2997200"/>
          <p14:tracePt t="95084" x="2425700" y="2984500"/>
          <p14:tracePt t="95101" x="2432050" y="2971800"/>
          <p14:tracePt t="95143" x="2432050" y="2959100"/>
          <p14:tracePt t="95163" x="2432050" y="2946400"/>
          <p14:tracePt t="95183" x="2432050" y="2940050"/>
          <p14:tracePt t="95193" x="2432050" y="2921000"/>
          <p14:tracePt t="95229" x="2419350" y="2908300"/>
          <p14:tracePt t="95255" x="2413000" y="2901950"/>
          <p14:tracePt t="95279" x="2406650" y="2895600"/>
          <p14:tracePt t="95305" x="2400300" y="2895600"/>
          <p14:tracePt t="95309" x="2393950" y="2895600"/>
          <p14:tracePt t="95319" x="2393950" y="2882900"/>
          <p14:tracePt t="95334" x="2387600" y="2882900"/>
          <p14:tracePt t="95537" x="2381250" y="2882900"/>
          <p14:tracePt t="95561" x="2368550" y="2889250"/>
          <p14:tracePt t="95583" x="2368550" y="2895600"/>
          <p14:tracePt t="95593" x="2368550" y="2901950"/>
          <p14:tracePt t="95603" x="2368550" y="2908300"/>
          <p14:tracePt t="95617" x="2368550" y="2921000"/>
          <p14:tracePt t="95633" x="2362200" y="2927350"/>
          <p14:tracePt t="95652" x="2362200" y="2933700"/>
          <p14:tracePt t="95859" x="2362200" y="2940050"/>
          <p14:tracePt t="95865" x="2362200" y="2946400"/>
          <p14:tracePt t="95879" x="2362200" y="2952750"/>
          <p14:tracePt t="95889" x="2362200" y="2959100"/>
          <p14:tracePt t="95900" x="2355850" y="2965450"/>
          <p14:tracePt t="95919" x="2355850" y="2978150"/>
          <p14:tracePt t="95945" x="2355850" y="2984500"/>
          <p14:tracePt t="95961" x="2355850" y="2990850"/>
          <p14:tracePt t="95971" x="2355850" y="2997200"/>
          <p14:tracePt t="96001" x="2355850" y="3003550"/>
          <p14:tracePt t="96021" x="2355850" y="3016250"/>
          <p14:tracePt t="96041" x="2349500" y="3028950"/>
          <p14:tracePt t="96051" x="2343150" y="3035300"/>
          <p14:tracePt t="96057" x="2343150" y="3048000"/>
          <p14:tracePt t="96067" x="2336800" y="3060700"/>
          <p14:tracePt t="96083" x="2336800" y="3067050"/>
          <p14:tracePt t="96100" x="2336800" y="3086100"/>
          <p14:tracePt t="96117" x="2330450" y="3136900"/>
          <p14:tracePt t="96133" x="2324100" y="3175000"/>
          <p14:tracePt t="96150" x="2317750" y="3206750"/>
          <p14:tracePt t="96167" x="2317750" y="3257550"/>
          <p14:tracePt t="96183" x="2317750" y="3289300"/>
          <p14:tracePt t="96200" x="2292350" y="3365500"/>
          <p14:tracePt t="96217" x="2292350" y="3397250"/>
          <p14:tracePt t="96233" x="2292350" y="3441700"/>
          <p14:tracePt t="96250" x="2292350" y="3473450"/>
          <p14:tracePt t="96267" x="2292350" y="3492500"/>
          <p14:tracePt t="96283" x="2292350" y="3524250"/>
          <p14:tracePt t="96300" x="2292350" y="3530600"/>
          <p14:tracePt t="96363" x="2292350" y="3543300"/>
          <p14:tracePt t="96373" x="2292350" y="3549650"/>
          <p14:tracePt t="96389" x="2292350" y="3568700"/>
          <p14:tracePt t="96405" x="2292350" y="3575050"/>
          <p14:tracePt t="96551" x="2292350" y="3581400"/>
          <p14:tracePt t="96571" x="2292350" y="3587750"/>
          <p14:tracePt t="96585" x="2292350" y="3594100"/>
          <p14:tracePt t="96605" x="2286000" y="3606800"/>
          <p14:tracePt t="96615" x="2279650" y="3606800"/>
          <p14:tracePt t="96621" x="2279650" y="3613150"/>
          <p14:tracePt t="96633" x="2266950" y="3619500"/>
          <p14:tracePt t="96650" x="2260600" y="3619500"/>
          <p14:tracePt t="96666" x="2254250" y="3625850"/>
          <p14:tracePt t="96683" x="2241550" y="3638550"/>
          <p14:tracePt t="96700" x="2235200" y="3651250"/>
          <p14:tracePt t="96995" x="2235200" y="3657600"/>
          <p14:tracePt t="97005" x="2235200" y="3663950"/>
          <p14:tracePt t="97009" x="2235200" y="3670300"/>
          <p14:tracePt t="97019" x="2235200" y="3676650"/>
          <p14:tracePt t="97033" x="2235200" y="3689350"/>
          <p14:tracePt t="97049" x="2241550" y="3727450"/>
          <p14:tracePt t="97083" x="2254250" y="3746500"/>
          <p14:tracePt t="97099" x="2260600" y="3752850"/>
          <p14:tracePt t="97116" x="2273300" y="3765550"/>
          <p14:tracePt t="97133" x="2279650" y="3784600"/>
          <p14:tracePt t="97149" x="2292350" y="3797300"/>
          <p14:tracePt t="97191" x="2292350" y="3803650"/>
          <p14:tracePt t="97207" x="2298700" y="3810000"/>
          <p14:tracePt t="97217" x="2305050" y="3816350"/>
          <p14:tracePt t="97233" x="2317750" y="3822700"/>
          <p14:tracePt t="97291" x="2330450" y="3841750"/>
          <p14:tracePt t="97307" x="2336800" y="3841750"/>
          <p14:tracePt t="97317" x="2343150" y="3848100"/>
          <p14:tracePt t="97327" x="2349500" y="3848100"/>
          <p14:tracePt t="97397" x="2355850" y="3841750"/>
          <p14:tracePt t="97413" x="2368550" y="3835400"/>
          <p14:tracePt t="97453" x="2381250" y="3829050"/>
          <p14:tracePt t="97479" x="2387600" y="3829050"/>
          <p14:tracePt t="97489" x="2393950" y="3822700"/>
          <p14:tracePt t="97493" x="2400300" y="3810000"/>
          <p14:tracePt t="97503" x="2406650" y="3810000"/>
          <p14:tracePt t="97516" x="2413000" y="3784600"/>
          <p14:tracePt t="97532" x="2413000" y="3778250"/>
          <p14:tracePt t="97549" x="2413000" y="3746500"/>
          <p14:tracePt t="97566" x="2413000" y="3727450"/>
          <p14:tracePt t="97583" x="2413000" y="3714750"/>
          <p14:tracePt t="97599" x="2413000" y="3708400"/>
          <p14:tracePt t="97675" x="2413000" y="3702050"/>
          <p14:tracePt t="97691" x="2406650" y="3702050"/>
          <p14:tracePt t="97705" x="2387600" y="3702050"/>
          <p14:tracePt t="97721" x="2374900" y="3702050"/>
          <p14:tracePt t="97731" x="2355850" y="3702050"/>
          <p14:tracePt t="97746" x="2343150" y="3702050"/>
          <p14:tracePt t="97755" x="2336800" y="3702050"/>
          <p14:tracePt t="97765" x="2324100" y="3702050"/>
          <p14:tracePt t="97782" x="2317750" y="3702050"/>
          <p14:tracePt t="97799" x="2305050" y="3702050"/>
          <p14:tracePt t="97816" x="2298700" y="3721100"/>
          <p14:tracePt t="97832" x="2292350" y="3733800"/>
          <p14:tracePt t="97849" x="2292350" y="3752850"/>
          <p14:tracePt t="97865" x="2292350" y="3778250"/>
          <p14:tracePt t="97882" x="2292350" y="3803650"/>
          <p14:tracePt t="97899" x="2305050" y="3841750"/>
          <p14:tracePt t="97915" x="2311400" y="3848100"/>
          <p14:tracePt t="97932" x="2324100" y="3860800"/>
          <p14:tracePt t="98155" x="2330450" y="3879850"/>
          <p14:tracePt t="98165" x="2330450" y="3886200"/>
          <p14:tracePt t="98175" x="2343150" y="3905250"/>
          <p14:tracePt t="98182" x="2343150" y="3911600"/>
          <p14:tracePt t="98199" x="2343150" y="3930650"/>
          <p14:tracePt t="98215" x="2343150" y="3968750"/>
          <p14:tracePt t="98463" x="2336800" y="3968750"/>
          <p14:tracePt t="98568" x="2336800" y="3981450"/>
          <p14:tracePt t="98573" x="2324100" y="3987800"/>
          <p14:tracePt t="98583" x="2317750" y="4006850"/>
          <p14:tracePt t="98598" x="2298700" y="4019550"/>
          <p14:tracePt t="98615" x="2273300" y="4051300"/>
          <p14:tracePt t="98632" x="2260600" y="4095750"/>
          <p14:tracePt t="98649" x="2235200" y="4216400"/>
          <p14:tracePt t="98665" x="2216150" y="4292600"/>
          <p14:tracePt t="98682" x="2216150" y="4349750"/>
          <p14:tracePt t="98698" x="2216150" y="4375150"/>
          <p14:tracePt t="98715" x="2216150" y="4387850"/>
          <p14:tracePt t="98748" x="2222500" y="4406900"/>
          <p14:tracePt t="98765" x="2235200" y="4432300"/>
          <p14:tracePt t="98782" x="2241550" y="4445000"/>
          <p14:tracePt t="98798" x="2247900" y="4464050"/>
          <p14:tracePt t="98815" x="2254250" y="4470400"/>
          <p14:tracePt t="98848" x="2260600" y="4483100"/>
          <p14:tracePt t="98875" x="2260600" y="4489450"/>
          <p14:tracePt t="98892" x="2260600" y="4495800"/>
          <p14:tracePt t="98921" x="2260600" y="4508500"/>
          <p14:tracePt t="98937" x="2260600" y="4514850"/>
          <p14:tracePt t="98947" x="2260600" y="4533900"/>
          <p14:tracePt t="98961" x="2260600" y="4552950"/>
          <p14:tracePt t="98977" x="2260600" y="4559300"/>
          <p14:tracePt t="98987" x="2260600" y="4572000"/>
          <p14:tracePt t="99001" x="2260600" y="4578350"/>
          <p14:tracePt t="99017" x="2260600" y="4584700"/>
          <p14:tracePt t="99031" x="2260600" y="4597400"/>
          <p14:tracePt t="99048" x="2260600" y="4622800"/>
          <p14:tracePt t="99065" x="2260600" y="4641850"/>
          <p14:tracePt t="99081" x="2260600" y="4699000"/>
          <p14:tracePt t="99098" x="2266950" y="4749800"/>
          <p14:tracePt t="99115" x="2266950" y="4781550"/>
          <p14:tracePt t="99131" x="2273300" y="4800600"/>
          <p14:tracePt t="99148" x="2279650" y="4813300"/>
          <p14:tracePt t="99165" x="2286000" y="4826000"/>
          <p14:tracePt t="99198" x="2305050" y="4845050"/>
          <p14:tracePt t="99214" x="2311400" y="4851400"/>
          <p14:tracePt t="99231" x="2324100" y="4851400"/>
          <p14:tracePt t="99248" x="2349500" y="4857750"/>
          <p14:tracePt t="99264" x="2355850" y="4857750"/>
          <p14:tracePt t="99281" x="2387600" y="4857750"/>
          <p14:tracePt t="99298" x="2413000" y="4857750"/>
          <p14:tracePt t="99314" x="2419350" y="4851400"/>
          <p14:tracePt t="99331" x="2425700" y="4838700"/>
          <p14:tracePt t="99348" x="2432050" y="4819650"/>
          <p14:tracePt t="99365" x="2438400" y="4800600"/>
          <p14:tracePt t="99381" x="2438400" y="4787900"/>
          <p14:tracePt t="99398" x="2438400" y="4768850"/>
          <p14:tracePt t="99415" x="2451100" y="4699000"/>
          <p14:tracePt t="99431" x="2457450" y="4660900"/>
          <p14:tracePt t="99448" x="2457450" y="4641850"/>
          <p14:tracePt t="99464" x="2463800" y="4635500"/>
          <p14:tracePt t="99542" x="2463800" y="4629150"/>
          <p14:tracePt t="99551" x="2463800" y="4616450"/>
          <p14:tracePt t="99562" x="2457450" y="4591050"/>
          <p14:tracePt t="99567" x="2451100" y="4572000"/>
          <p14:tracePt t="99581" x="2444750" y="4565650"/>
          <p14:tracePt t="99611" x="2444750" y="4546600"/>
          <p14:tracePt t="99664" x="2438400" y="4546600"/>
          <p14:tracePt t="99673" x="2432050" y="4546600"/>
          <p14:tracePt t="99683" x="2425700" y="4546600"/>
          <p14:tracePt t="99698" x="2406650" y="4546600"/>
          <p14:tracePt t="99714" x="2374900" y="4552950"/>
          <p14:tracePt t="99731" x="2368550" y="4552950"/>
          <p14:tracePt t="99748" x="2349500" y="4565650"/>
          <p14:tracePt t="99764" x="2330450" y="4584700"/>
          <p14:tracePt t="99781" x="2324100" y="4610100"/>
          <p14:tracePt t="99798" x="2324100" y="4629150"/>
          <p14:tracePt t="99814" x="2317750" y="4667250"/>
          <p14:tracePt t="99831" x="2317750" y="4692650"/>
          <p14:tracePt t="99847" x="2317750" y="4718050"/>
          <p14:tracePt t="99864" x="2317750" y="4730750"/>
          <p14:tracePt t="99909" x="2317750" y="4737100"/>
          <p14:tracePt t="99925" x="2317750" y="4743450"/>
          <p14:tracePt t="99931" x="2317750" y="4749800"/>
          <p14:tracePt t="99962" x="2317750" y="4756150"/>
          <p14:tracePt t="99971" x="2317750" y="4762500"/>
          <p14:tracePt t="99996" x="2324100" y="4762500"/>
          <p14:tracePt t="100006" x="2336800" y="4768850"/>
          <p14:tracePt t="100026" x="2343150" y="4768850"/>
          <p14:tracePt t="100035" x="2349500" y="4768850"/>
          <p14:tracePt t="100047" x="2362200" y="4768850"/>
          <p14:tracePt t="100064" x="2374900" y="4768850"/>
          <p14:tracePt t="100081" x="2387600" y="4768850"/>
          <p14:tracePt t="100097" x="2400300" y="4768850"/>
          <p14:tracePt t="100114" x="2413000" y="4768850"/>
          <p14:tracePt t="100131" x="2413000" y="4743450"/>
          <p14:tracePt t="100147" x="2425700" y="4730750"/>
          <p14:tracePt t="100164" x="2432050" y="4724400"/>
          <p14:tracePt t="100181" x="2432050" y="4711700"/>
          <p14:tracePt t="100197" x="2438400" y="4686300"/>
          <p14:tracePt t="100214" x="2444750" y="4667250"/>
          <p14:tracePt t="100231" x="2444750" y="4654550"/>
          <p14:tracePt t="100247" x="2444750" y="4641850"/>
          <p14:tracePt t="100280" x="2444750" y="4622800"/>
          <p14:tracePt t="100297" x="2438400" y="4610100"/>
          <p14:tracePt t="100314" x="2438400" y="4603750"/>
          <p14:tracePt t="100330" x="2419350" y="4591050"/>
          <p14:tracePt t="100347" x="2413000" y="4578350"/>
          <p14:tracePt t="100364" x="2400300" y="4559300"/>
          <p14:tracePt t="100397" x="2393950" y="4552950"/>
          <p14:tracePt t="100435" x="2381250" y="4546600"/>
          <p14:tracePt t="100476" x="2362200" y="4540250"/>
          <p14:tracePt t="100496" x="2355850" y="4540250"/>
          <p14:tracePt t="100516" x="2349500" y="4540250"/>
          <p14:tracePt t="100529" x="2343150" y="4540250"/>
          <p14:tracePt t="100556" x="2336800" y="4540250"/>
          <p14:tracePt t="100573" x="2336800" y="4559300"/>
          <p14:tracePt t="100586" x="2336800" y="4572000"/>
          <p14:tracePt t="100602" x="2336800" y="4584700"/>
          <p14:tracePt t="100642" x="2336800" y="4603750"/>
          <p14:tracePt t="100658" x="2336800" y="4610100"/>
          <p14:tracePt t="100667" x="2336800" y="4616450"/>
          <p14:tracePt t="100698" x="2336800" y="4629150"/>
          <p14:tracePt t="100707" x="2336800" y="4635500"/>
          <p14:tracePt t="100717" x="2343150" y="4648200"/>
          <p14:tracePt t="100742" x="2343150" y="4654550"/>
          <p14:tracePt t="100748" x="2343150" y="4660900"/>
          <p14:tracePt t="100763" x="2349500" y="4673600"/>
          <p14:tracePt t="100780" x="2355850" y="4679950"/>
          <p14:tracePt t="100797" x="2362200" y="4692650"/>
          <p14:tracePt t="100813" x="2362200" y="4699000"/>
          <p14:tracePt t="100830" x="2387600" y="4711700"/>
          <p14:tracePt t="100847" x="2406650" y="4711700"/>
          <p14:tracePt t="100864" x="2425700" y="4718050"/>
          <p14:tracePt t="100880" x="2432050" y="4718050"/>
          <p14:tracePt t="100897" x="2444750" y="4718050"/>
          <p14:tracePt t="100913" x="2463800" y="4705350"/>
          <p14:tracePt t="100930" x="2482850" y="4692650"/>
          <p14:tracePt t="100947" x="2489200" y="4679950"/>
          <p14:tracePt t="100963" x="2495550" y="4673600"/>
          <p14:tracePt t="100980" x="2501900" y="4660900"/>
          <p14:tracePt t="100997" x="2508250" y="4654550"/>
          <p14:tracePt t="101030" x="2508250" y="4648200"/>
          <p14:tracePt t="101047" x="2508250" y="4641850"/>
          <p14:tracePt t="101063" x="2508250" y="4629150"/>
          <p14:tracePt t="101252" x="2508250" y="4622800"/>
          <p14:tracePt t="101262" x="2508250" y="4610100"/>
          <p14:tracePt t="101272" x="2501900" y="4572000"/>
          <p14:tracePt t="101280" x="2495550" y="4533900"/>
          <p14:tracePt t="101297" x="2463800" y="4438650"/>
          <p14:tracePt t="102332" x="2451100" y="4432300"/>
          <p14:tracePt t="102342" x="2444750" y="4419600"/>
          <p14:tracePt t="102362" x="2432050" y="4419600"/>
          <p14:tracePt t="102402" x="2425700" y="4413250"/>
          <p14:tracePt t="102568" x="2425700" y="4406900"/>
          <p14:tracePt t="102584" x="2425700" y="4400550"/>
          <p14:tracePt t="102598" x="2413000" y="4400550"/>
          <p14:tracePt t="102608" x="2400300" y="4400550"/>
          <p14:tracePt t="102620" x="2400300" y="4406900"/>
          <p14:tracePt t="102629" x="2387600" y="4419600"/>
          <p14:tracePt t="102645" x="2368550" y="4438650"/>
          <p14:tracePt t="102662" x="2355850" y="4451350"/>
          <p14:tracePt t="102679" x="2343150" y="4483100"/>
          <p14:tracePt t="102695" x="2336800" y="4489450"/>
          <p14:tracePt t="102712" x="2311400" y="4533900"/>
          <p14:tracePt t="102729" x="2286000" y="4578350"/>
          <p14:tracePt t="102745" x="2266950" y="4610100"/>
          <p14:tracePt t="102762" x="2247900" y="4629150"/>
          <p14:tracePt t="102780" x="2247900" y="4648200"/>
          <p14:tracePt t="102795" x="2247900" y="4654550"/>
          <p14:tracePt t="102812" x="2247900" y="4667250"/>
          <p14:tracePt t="102829" x="2247900" y="4679950"/>
          <p14:tracePt t="102845" x="2247900" y="4686300"/>
          <p14:tracePt t="102862" x="2247900" y="4692650"/>
          <p14:tracePt t="102879" x="2247900" y="4705350"/>
          <p14:tracePt t="102895" x="2266950" y="4724400"/>
          <p14:tracePt t="102912" x="2279650" y="4737100"/>
          <p14:tracePt t="102929" x="2305050" y="4768850"/>
          <p14:tracePt t="102945" x="2317750" y="4775200"/>
          <p14:tracePt t="102962" x="2343150" y="4787900"/>
          <p14:tracePt t="102979" x="2374900" y="4813300"/>
          <p14:tracePt t="102995" x="2393950" y="4813300"/>
          <p14:tracePt t="103012" x="2425700" y="4813300"/>
          <p14:tracePt t="103028" x="2438400" y="4813300"/>
          <p14:tracePt t="103045" x="2457450" y="4813300"/>
          <p14:tracePt t="103062" x="2463800" y="4813300"/>
          <p14:tracePt t="103078" x="2470150" y="4806950"/>
          <p14:tracePt t="103095" x="2476500" y="4800600"/>
          <p14:tracePt t="103112" x="2476500" y="4787900"/>
          <p14:tracePt t="103128" x="2476500" y="4775200"/>
          <p14:tracePt t="103145" x="2476500" y="4762500"/>
          <p14:tracePt t="103162" x="2476500" y="4749800"/>
          <p14:tracePt t="103178" x="2476500" y="4743450"/>
          <p14:tracePt t="103195" x="2476500" y="4730750"/>
          <p14:tracePt t="103212" x="2476500" y="4718050"/>
          <p14:tracePt t="103228" x="2425700" y="4667250"/>
          <p14:tracePt t="103245" x="2393950" y="4648200"/>
          <p14:tracePt t="103278" x="2381250" y="4648200"/>
          <p14:tracePt t="104187" x="2374900" y="4648200"/>
          <p14:tracePt t="104197" x="2368550" y="4648200"/>
          <p14:tracePt t="104207" x="2343150" y="4648200"/>
          <p14:tracePt t="104217" x="2343150" y="4654550"/>
          <p14:tracePt t="104227" x="2317750" y="4673600"/>
          <p14:tracePt t="104244" x="2298700" y="4686300"/>
          <p14:tracePt t="104260" x="2292350" y="4692650"/>
          <p14:tracePt t="104278" x="2247900" y="4718050"/>
          <p14:tracePt t="104294" x="2190750" y="4737100"/>
          <p14:tracePt t="104311" x="2076450" y="4762500"/>
          <p14:tracePt t="104328" x="1968500" y="4787900"/>
          <p14:tracePt t="104344" x="1752600" y="4838700"/>
          <p14:tracePt t="104361" x="1600200" y="4864100"/>
          <p14:tracePt t="104378" x="1435100" y="4895850"/>
          <p14:tracePt t="104394" x="1301750" y="4914900"/>
          <p14:tracePt t="104411" x="1250950" y="4940300"/>
          <p14:tracePt t="104428" x="1200150" y="4959350"/>
          <p14:tracePt t="104444" x="1155700" y="5003800"/>
          <p14:tracePt t="104461" x="1073150" y="5035550"/>
          <p14:tracePt t="104477" x="895350" y="5086350"/>
          <p14:tracePt t="104494" x="806450" y="5092700"/>
          <p14:tracePt t="104511" x="533400" y="5149850"/>
          <p14:tracePt t="104527" x="514350" y="5149850"/>
          <p14:tracePt t="104544" x="508000" y="5149850"/>
          <p14:tracePt t="104602" x="495300" y="5149850"/>
          <p14:tracePt t="104616" x="469900" y="5149850"/>
          <p14:tracePt t="104626" x="438150" y="5149850"/>
          <p14:tracePt t="104631" x="419100" y="5143500"/>
          <p14:tracePt t="104643" x="393700" y="5137150"/>
          <p14:tracePt t="104660" x="361950" y="5124450"/>
          <p14:tracePt t="104677" x="330200" y="5118100"/>
          <p14:tracePt t="104693" x="285750" y="5111750"/>
          <p14:tracePt t="104710" x="209550" y="5086350"/>
          <p14:tracePt t="104727" x="158750" y="5086350"/>
          <p14:tracePt t="104743" x="139700" y="5086350"/>
          <p14:tracePt t="104804" x="133350" y="5086350"/>
          <p14:tracePt t="104808" x="127000" y="5086350"/>
          <p14:tracePt t="104818" x="120650" y="5086350"/>
          <p14:tracePt t="104829" x="107950" y="5092700"/>
          <p14:tracePt t="104844" x="95250" y="5099050"/>
          <p14:tracePt t="104860" x="95250" y="5124450"/>
          <p14:tracePt t="104877" x="82550" y="5143500"/>
          <p14:tracePt t="104894" x="76200" y="5181600"/>
          <p14:tracePt t="104910" x="63500" y="5257800"/>
          <p14:tracePt t="104927" x="57150" y="5327650"/>
          <p14:tracePt t="104944" x="57150" y="5441950"/>
          <p14:tracePt t="104960" x="57150" y="5537200"/>
          <p14:tracePt t="104977" x="57150" y="5613400"/>
          <p14:tracePt t="104994" x="57150" y="5759450"/>
          <p14:tracePt t="105010" x="63500" y="5810250"/>
          <p14:tracePt t="105027" x="69850" y="5854700"/>
          <p14:tracePt t="105044" x="82550" y="5911850"/>
          <p14:tracePt t="105060" x="101600" y="6013450"/>
          <p14:tracePt t="105077" x="120650" y="6070600"/>
          <p14:tracePt t="105094" x="152400" y="6115050"/>
          <p14:tracePt t="105110" x="184150" y="6178550"/>
          <p14:tracePt t="105127" x="209550" y="6229350"/>
          <p14:tracePt t="105144" x="234950" y="6267450"/>
          <p14:tracePt t="105161" x="266700" y="6305550"/>
          <p14:tracePt t="105177" x="266700" y="6311900"/>
          <p14:tracePt t="105193" x="273050" y="6337300"/>
          <p14:tracePt t="105210" x="285750" y="6350000"/>
          <p14:tracePt t="105226" x="292100" y="6356350"/>
          <p14:tracePt t="105243" x="292100" y="6369050"/>
          <p14:tracePt t="105260" x="311150" y="6394450"/>
          <p14:tracePt t="105276" x="317500" y="6400800"/>
          <p14:tracePt t="105293" x="317500" y="6407150"/>
          <p14:tracePt t="105310" x="323850" y="6407150"/>
          <p14:tracePt t="105326" x="330200" y="6426200"/>
          <p14:tracePt t="105468" x="342900" y="6426200"/>
          <p14:tracePt t="105490" x="349250" y="6426200"/>
          <p14:tracePt t="105494" x="349250" y="6419850"/>
          <p14:tracePt t="105510" x="349250" y="6407150"/>
          <p14:tracePt t="105527" x="342900" y="6350000"/>
          <p14:tracePt t="105544" x="323850" y="6311900"/>
          <p14:tracePt t="105560" x="304800" y="6267450"/>
          <p14:tracePt t="105577" x="285750" y="6229350"/>
          <p14:tracePt t="105594" x="260350" y="6146800"/>
          <p14:tracePt t="105610" x="247650" y="6083300"/>
          <p14:tracePt t="105627" x="234950" y="6032500"/>
          <p14:tracePt t="105643" x="234950" y="6000750"/>
          <p14:tracePt t="105660" x="234950" y="5962650"/>
          <p14:tracePt t="105677" x="234950" y="5918200"/>
          <p14:tracePt t="105693" x="234950" y="5880100"/>
          <p14:tracePt t="105710" x="234950" y="5842000"/>
          <p14:tracePt t="105727" x="234950" y="5822950"/>
          <p14:tracePt t="105743" x="234950" y="5810250"/>
          <p14:tracePt t="105760" x="234950" y="5778500"/>
          <p14:tracePt t="105777" x="234950" y="5746750"/>
          <p14:tracePt t="105793" x="234950" y="5721350"/>
          <p14:tracePt t="105810" x="234950" y="5702300"/>
          <p14:tracePt t="105826" x="234950" y="5683250"/>
          <p14:tracePt t="105843" x="234950" y="5670550"/>
          <p14:tracePt t="105860" x="234950" y="5664200"/>
          <p14:tracePt t="105876" x="234950" y="5651500"/>
          <p14:tracePt t="105893" x="254000" y="5632450"/>
          <p14:tracePt t="105909" x="254000" y="5619750"/>
          <p14:tracePt t="105926" x="260350" y="5600700"/>
          <p14:tracePt t="105942" x="266700" y="5581650"/>
          <p14:tracePt t="105959" x="279400" y="5543550"/>
          <p14:tracePt t="105976" x="292100" y="5511800"/>
          <p14:tracePt t="105992" x="292100" y="5492750"/>
          <p14:tracePt t="106009" x="304800" y="5473700"/>
          <p14:tracePt t="106026" x="311150" y="5422900"/>
          <p14:tracePt t="106043" x="330200" y="5397500"/>
          <p14:tracePt t="106060" x="342900" y="5365750"/>
          <p14:tracePt t="106076" x="355600" y="5346700"/>
          <p14:tracePt t="106093" x="361950" y="5334000"/>
          <p14:tracePt t="106110" x="368300" y="5334000"/>
          <p14:tracePt t="106174" x="368300" y="5327650"/>
          <p14:tracePt t="106190" x="374650" y="5321300"/>
          <p14:tracePt t="106206" x="381000" y="5314950"/>
          <p14:tracePt t="106216" x="387350" y="5314950"/>
          <p14:tracePt t="106227" x="387350" y="5295900"/>
          <p14:tracePt t="106246" x="393700" y="5289550"/>
          <p14:tracePt t="106260" x="406400" y="5276850"/>
          <p14:tracePt t="106276" x="425450" y="5257800"/>
          <p14:tracePt t="106293" x="431800" y="5251450"/>
          <p14:tracePt t="106309" x="431800" y="5245100"/>
          <p14:tracePt t="107251" x="431800" y="5251450"/>
          <p14:tracePt t="107291" x="431800" y="5257800"/>
          <p14:tracePt t="107441" x="425450" y="5264150"/>
          <p14:tracePt t="107599" x="419100" y="5270500"/>
          <p14:tracePt t="107801" x="419100" y="5276850"/>
          <p14:tracePt t="107810" x="425450" y="5276850"/>
          <p14:tracePt t="107821" x="469900" y="5276850"/>
          <p14:tracePt t="107830" x="533400" y="5289550"/>
          <p14:tracePt t="107842" x="584200" y="5289550"/>
          <p14:tracePt t="107858" x="660400" y="5289550"/>
          <p14:tracePt t="107875" x="831850" y="5289550"/>
          <p14:tracePt t="107892" x="869950" y="5289550"/>
          <p14:tracePt t="107908" x="901700" y="5289550"/>
          <p14:tracePt t="107925" x="939800" y="5289550"/>
          <p14:tracePt t="107941" x="971550" y="5289550"/>
          <p14:tracePt t="107958" x="1022350" y="5302250"/>
          <p14:tracePt t="107975" x="1047750" y="5302250"/>
          <p14:tracePt t="107992" x="1104900" y="5308600"/>
          <p14:tracePt t="108008" x="1136650" y="5314950"/>
          <p14:tracePt t="108025" x="1162050" y="5314950"/>
          <p14:tracePt t="108042" x="1187450" y="5314950"/>
          <p14:tracePt t="108058" x="1193800" y="5314950"/>
          <p14:tracePt t="108075" x="1206500" y="5314950"/>
          <p14:tracePt t="108108" x="1212850" y="5314950"/>
          <p14:tracePt t="108125" x="1225550" y="5321300"/>
          <p14:tracePt t="108142" x="1276350" y="5321300"/>
          <p14:tracePt t="108158" x="1333500" y="5321300"/>
          <p14:tracePt t="108175" x="1384300" y="5321300"/>
          <p14:tracePt t="108192" x="1416050" y="5321300"/>
          <p14:tracePt t="108208" x="1492250" y="5321300"/>
          <p14:tracePt t="108225" x="1524000" y="5321300"/>
          <p14:tracePt t="108241" x="1543050" y="5321300"/>
          <p14:tracePt t="108258" x="1562100" y="5321300"/>
          <p14:tracePt t="108275" x="1581150" y="5321300"/>
          <p14:tracePt t="108291" x="1593850" y="5321300"/>
          <p14:tracePt t="108308" x="1606550" y="5321300"/>
          <p14:tracePt t="108325" x="1619250" y="5321300"/>
          <p14:tracePt t="108341" x="1638300" y="5321300"/>
          <p14:tracePt t="108358" x="1657350" y="5321300"/>
          <p14:tracePt t="108375" x="1663700" y="5321300"/>
          <p14:tracePt t="108391" x="1670050" y="5321300"/>
          <p14:tracePt t="108408" x="1682750" y="5321300"/>
          <p14:tracePt t="108425" x="1714500" y="5321300"/>
          <p14:tracePt t="108441" x="1720850" y="5321300"/>
          <p14:tracePt t="108475" x="1727200" y="5321300"/>
          <p14:tracePt t="108501" x="1739900" y="5321300"/>
          <p14:tracePt t="108510" x="1746250" y="5308600"/>
          <p14:tracePt t="108525" x="1752600" y="5302250"/>
          <p14:tracePt t="108541" x="1758950" y="5295900"/>
          <p14:tracePt t="108558" x="1758950" y="5283200"/>
          <p14:tracePt t="108575" x="1765300" y="5283200"/>
          <p14:tracePt t="108773" x="1739900" y="5283200"/>
          <p14:tracePt t="108779" x="1727200" y="5283200"/>
          <p14:tracePt t="108791" x="1689100" y="5283200"/>
          <p14:tracePt t="108808" x="1644650" y="5295900"/>
          <p14:tracePt t="108824" x="1612900" y="5302250"/>
          <p14:tracePt t="108841" x="1574800" y="5308600"/>
          <p14:tracePt t="108885" x="1568450" y="5314950"/>
          <p14:tracePt t="108895" x="1562100" y="5321300"/>
          <p14:tracePt t="108909" x="1536700" y="5321300"/>
          <p14:tracePt t="108924" x="1511300" y="5327650"/>
          <p14:tracePt t="108941" x="1498600" y="5327650"/>
          <p14:tracePt t="108958" x="1479550" y="5327650"/>
          <p14:tracePt t="108974" x="1416050" y="5334000"/>
          <p14:tracePt t="108991" x="1365250" y="5334000"/>
          <p14:tracePt t="109008" x="1301750" y="5334000"/>
          <p14:tracePt t="109024" x="1257300" y="5334000"/>
          <p14:tracePt t="109041" x="1143000" y="5334000"/>
          <p14:tracePt t="109057" x="1079500" y="5334000"/>
          <p14:tracePt t="109074" x="1009650" y="5321300"/>
          <p14:tracePt t="109091" x="939800" y="5302250"/>
          <p14:tracePt t="109107" x="914400" y="5302250"/>
          <p14:tracePt t="109124" x="876300" y="5295900"/>
          <p14:tracePt t="109141" x="831850" y="5283200"/>
          <p14:tracePt t="109157" x="819150" y="5276850"/>
          <p14:tracePt t="109174" x="800100" y="5276850"/>
          <p14:tracePt t="109191" x="768350" y="5276850"/>
          <p14:tracePt t="109207" x="736600" y="5276850"/>
          <p14:tracePt t="109224" x="723900" y="5276850"/>
          <p14:tracePt t="109241" x="698500" y="5276850"/>
          <p14:tracePt t="109257" x="685800" y="5276850"/>
          <p14:tracePt t="109363" x="704850" y="5289550"/>
          <p14:tracePt t="109373" x="711200" y="5289550"/>
          <p14:tracePt t="109379" x="717550" y="5308600"/>
          <p14:tracePt t="109391" x="723900" y="5308600"/>
          <p14:tracePt t="109407" x="730250" y="5308600"/>
          <p14:tracePt t="109424" x="742950" y="5308600"/>
          <p14:tracePt t="109441" x="768350" y="5302250"/>
          <p14:tracePt t="109457" x="800100" y="5302250"/>
          <p14:tracePt t="109474" x="825500" y="5302250"/>
          <p14:tracePt t="109491" x="857250" y="5302250"/>
          <p14:tracePt t="109507" x="869950" y="5302250"/>
          <p14:tracePt t="109524" x="895350" y="5302250"/>
          <p14:tracePt t="109540" x="927100" y="5295900"/>
          <p14:tracePt t="109557" x="984250" y="5283200"/>
          <p14:tracePt t="109574" x="1060450" y="5283200"/>
          <p14:tracePt t="109590" x="1130300" y="5276850"/>
          <p14:tracePt t="109607" x="1238250" y="5270500"/>
          <p14:tracePt t="109624" x="1295400" y="5270500"/>
          <p14:tracePt t="109640" x="1333500" y="5264150"/>
          <p14:tracePt t="109657" x="1352550" y="5264150"/>
          <p14:tracePt t="109674" x="1365250" y="5264150"/>
          <p14:tracePt t="109690" x="1384300" y="5264150"/>
          <p14:tracePt t="109707" x="1409700" y="5264150"/>
          <p14:tracePt t="109724" x="1435100" y="5264150"/>
          <p14:tracePt t="109740" x="1524000" y="5264150"/>
          <p14:tracePt t="109757" x="1581150" y="5264150"/>
          <p14:tracePt t="109774" x="1600200" y="5264150"/>
          <p14:tracePt t="109790" x="1619250" y="5264150"/>
          <p14:tracePt t="109807" x="1625600" y="5264150"/>
          <p14:tracePt t="109824" x="1631950" y="5264150"/>
          <p14:tracePt t="109840" x="1644650" y="5264150"/>
          <p14:tracePt t="109857" x="1651000" y="5264150"/>
          <p14:tracePt t="109873" x="1670050" y="5264150"/>
          <p14:tracePt t="109890" x="1689100" y="5264150"/>
          <p14:tracePt t="109907" x="1708150" y="5264150"/>
          <p14:tracePt t="109924" x="1720850" y="5264150"/>
          <p14:tracePt t="109940" x="1733550" y="5257800"/>
          <p14:tracePt t="109957" x="1739900" y="5257800"/>
          <p14:tracePt t="109973" x="1790700" y="5251450"/>
          <p14:tracePt t="109990" x="1809750" y="5251450"/>
          <p14:tracePt t="110007" x="1828800" y="5245100"/>
          <p14:tracePt t="110024" x="1847850" y="5245100"/>
          <p14:tracePt t="110040" x="1854200" y="5245100"/>
          <p14:tracePt t="110171" x="1854200" y="5257800"/>
          <p14:tracePt t="110175" x="1835150" y="5270500"/>
          <p14:tracePt t="110190" x="1822450" y="5270500"/>
          <p14:tracePt t="110207" x="1752600" y="5276850"/>
          <p14:tracePt t="110223" x="1708150" y="5276850"/>
          <p14:tracePt t="110240" x="1593850" y="5276850"/>
          <p14:tracePt t="110257" x="1492250" y="5276850"/>
          <p14:tracePt t="110273" x="1454150" y="5276850"/>
          <p14:tracePt t="110290" x="1390650" y="5276850"/>
          <p14:tracePt t="110307" x="1371600" y="5276850"/>
          <p14:tracePt t="110323" x="1352550" y="5276850"/>
          <p14:tracePt t="110340" x="1327150" y="5276850"/>
          <p14:tracePt t="110357" x="1314450" y="5276850"/>
          <p14:tracePt t="110373" x="1295400" y="5276850"/>
          <p14:tracePt t="110390" x="1276350" y="5276850"/>
          <p14:tracePt t="110483" x="1263650" y="5276850"/>
          <p14:tracePt t="110614" x="1257300" y="5283200"/>
          <p14:tracePt t="110635" x="1263650" y="5295900"/>
          <p14:tracePt t="110645" x="1276350" y="5308600"/>
          <p14:tracePt t="110655" x="1289050" y="5308600"/>
          <p14:tracePt t="110659" x="1301750" y="5314950"/>
          <p14:tracePt t="110673" x="1320800" y="5321300"/>
          <p14:tracePt t="110690" x="1371600" y="5327650"/>
          <p14:tracePt t="110706" x="1409700" y="5334000"/>
          <p14:tracePt t="110723" x="1428750" y="5334000"/>
          <p14:tracePt t="110726" x="1447800" y="5334000"/>
          <p14:tracePt t="110741" x="1454150" y="5334000"/>
          <p14:tracePt t="110801" x="1466850" y="5334000"/>
          <p14:tracePt t="110808" x="1473200" y="5334000"/>
          <p14:tracePt t="110821" x="1485900" y="5334000"/>
          <p14:tracePt t="110831" x="1492250" y="5334000"/>
          <p14:tracePt t="110840" x="1504950" y="5334000"/>
          <p14:tracePt t="110856" x="1524000" y="5334000"/>
          <p14:tracePt t="110873" x="1536700" y="5321300"/>
          <p14:tracePt t="110889" x="1543050" y="5308600"/>
          <p14:tracePt t="110906" x="1549400" y="5302250"/>
          <p14:tracePt t="110923" x="1562100" y="5295900"/>
          <p14:tracePt t="111179" x="1549400" y="5308600"/>
          <p14:tracePt t="111195" x="1536700" y="5327650"/>
          <p14:tracePt t="111206" x="1517650" y="5353050"/>
          <p14:tracePt t="111209" x="1511300" y="5359400"/>
          <p14:tracePt t="111223" x="1504950" y="5365750"/>
          <p14:tracePt t="111239" x="1492250" y="5397500"/>
          <p14:tracePt t="111256" x="1485900" y="5403850"/>
          <p14:tracePt t="111273" x="1466850" y="5416550"/>
          <p14:tracePt t="111289" x="1466850" y="5422900"/>
          <p14:tracePt t="111306" x="1454150" y="5441950"/>
          <p14:tracePt t="111323" x="1454150" y="5448300"/>
          <p14:tracePt t="111339" x="1454150" y="5454650"/>
          <p14:tracePt t="111356" x="1454150" y="5461000"/>
          <p14:tracePt t="111372" x="1454150" y="5473700"/>
          <p14:tracePt t="111406" x="1454150" y="5492750"/>
          <p14:tracePt t="111447" x="1454150" y="5499100"/>
          <p14:tracePt t="111507" x="1466850" y="5499100"/>
          <p14:tracePt t="111623" x="1473200" y="5492750"/>
          <p14:tracePt t="111633" x="1473200" y="5486400"/>
          <p14:tracePt t="111639" x="1473200" y="5480050"/>
          <p14:tracePt t="111656" x="1473200" y="5467350"/>
          <p14:tracePt t="111672" x="1473200" y="5435600"/>
          <p14:tracePt t="111689" x="1473200" y="5422900"/>
          <p14:tracePt t="111706" x="1473200" y="5397500"/>
          <p14:tracePt t="111722" x="1473200" y="5378450"/>
          <p14:tracePt t="111739" x="1466850" y="5340350"/>
          <p14:tracePt t="111756" x="1466850" y="5321300"/>
          <p14:tracePt t="111772" x="1466850" y="5302250"/>
          <p14:tracePt t="111789" x="1473200" y="5276850"/>
          <p14:tracePt t="111806" x="1473200" y="5270500"/>
          <p14:tracePt t="111822" x="1479550" y="5251450"/>
          <p14:tracePt t="111947" x="1473200" y="5251450"/>
          <p14:tracePt t="111961" x="1460500" y="5270500"/>
          <p14:tracePt t="111971" x="1447800" y="5283200"/>
          <p14:tracePt t="111987" x="1435100" y="5302250"/>
          <p14:tracePt t="111991" x="1422400" y="5314950"/>
          <p14:tracePt t="112005" x="1409700" y="5321300"/>
          <p14:tracePt t="112022" x="1403350" y="5365750"/>
          <p14:tracePt t="112039" x="1403350" y="5403850"/>
          <p14:tracePt t="112055" x="1403350" y="5441950"/>
          <p14:tracePt t="112072" x="1403350" y="5480050"/>
          <p14:tracePt t="112819" x="1403350" y="5486400"/>
          <p14:tracePt t="112823" x="1397000" y="5505450"/>
          <p14:tracePt t="112839" x="1377950" y="5530850"/>
          <p14:tracePt t="112855" x="1320800" y="5575300"/>
          <p14:tracePt t="112871" x="1282700" y="5607050"/>
          <p14:tracePt t="112889" x="1168400" y="5670550"/>
          <p14:tracePt t="112905" x="1130300" y="5689600"/>
          <p14:tracePt t="112922" x="946150" y="5740400"/>
          <p14:tracePt t="112938" x="863600" y="5765800"/>
          <p14:tracePt t="112955" x="819150" y="5765800"/>
          <p14:tracePt t="112971" x="793750" y="5772150"/>
          <p14:tracePt t="113015" x="787400" y="5772150"/>
          <p14:tracePt t="113025" x="781050" y="5772150"/>
          <p14:tracePt t="113038" x="774700" y="5765800"/>
          <p14:tracePt t="113055" x="762000" y="5759450"/>
          <p14:tracePt t="113088" x="762000" y="5753100"/>
          <p14:tracePt t="113105" x="704850" y="5715000"/>
          <p14:tracePt t="113121" x="641350" y="5683250"/>
          <p14:tracePt t="113138" x="533400" y="5651500"/>
          <p14:tracePt t="113155" x="457200" y="5645150"/>
          <p14:tracePt t="113171" x="323850" y="5645150"/>
          <p14:tracePt t="113188" x="273050" y="5651500"/>
          <p14:tracePt t="113205" x="254000" y="5683250"/>
          <p14:tracePt t="113221" x="241300" y="5683250"/>
          <p14:tracePt t="113267" x="234950" y="5683250"/>
          <p14:tracePt t="113277" x="228600" y="5683250"/>
          <p14:tracePt t="113307" x="222250" y="5689600"/>
          <p14:tracePt t="113323" x="215900" y="5689600"/>
          <p14:tracePt t="113334" x="209550" y="5695950"/>
          <p14:tracePt t="113359" x="209550" y="5702300"/>
          <p14:tracePt t="113373" x="209550" y="5708650"/>
          <p14:tracePt t="113393" x="209550" y="5715000"/>
          <p14:tracePt t="113403" x="209550" y="5721350"/>
          <p14:tracePt t="113413" x="209550" y="5727700"/>
          <p14:tracePt t="113423" x="215900" y="5746750"/>
          <p14:tracePt t="113438" x="215900" y="5753100"/>
          <p14:tracePt t="113455" x="254000" y="5772150"/>
          <p14:tracePt t="113471" x="273050" y="5778500"/>
          <p14:tracePt t="113488" x="292100" y="5791200"/>
          <p14:tracePt t="113504" x="323850" y="5791200"/>
          <p14:tracePt t="113521" x="355600" y="5791200"/>
          <p14:tracePt t="113538" x="368300" y="5791200"/>
          <p14:tracePt t="113555" x="381000" y="5791200"/>
          <p14:tracePt t="113571" x="393700" y="5791200"/>
          <p14:tracePt t="113588" x="406400" y="5797550"/>
          <p14:tracePt t="113605" x="450850" y="5797550"/>
          <p14:tracePt t="113621" x="476250" y="5797550"/>
          <p14:tracePt t="113638" x="482600" y="5797550"/>
          <p14:tracePt t="113655" x="520700" y="5797550"/>
          <p14:tracePt t="113671" x="552450" y="5797550"/>
          <p14:tracePt t="113688" x="577850" y="5797550"/>
          <p14:tracePt t="113704" x="584200" y="5797550"/>
          <p14:tracePt t="113721" x="596900" y="5797550"/>
          <p14:tracePt t="113737" x="603250" y="5797550"/>
          <p14:tracePt t="113754" x="615950" y="5797550"/>
          <p14:tracePt t="113771" x="641350" y="5797550"/>
          <p14:tracePt t="113788" x="679450" y="5797550"/>
          <p14:tracePt t="113804" x="762000" y="5803900"/>
          <p14:tracePt t="113821" x="793750" y="5803900"/>
          <p14:tracePt t="113837" x="812800" y="5803900"/>
          <p14:tracePt t="113854" x="819150" y="5803900"/>
          <p14:tracePt t="113887" x="825500" y="5803900"/>
          <p14:tracePt t="113904" x="838200" y="5803900"/>
          <p14:tracePt t="113921" x="857250" y="5803900"/>
          <p14:tracePt t="113938" x="869950" y="5803900"/>
          <p14:tracePt t="113954" x="914400" y="5803900"/>
          <p14:tracePt t="113971" x="952500" y="5803900"/>
          <p14:tracePt t="113987" x="990600" y="5803900"/>
          <p14:tracePt t="114004" x="1009650" y="5803900"/>
          <p14:tracePt t="114021" x="1035050" y="5803900"/>
          <p14:tracePt t="114037" x="1047750" y="5803900"/>
          <p14:tracePt t="114071" x="1054100" y="5803900"/>
          <p14:tracePt t="114087" x="1066800" y="5803900"/>
          <p14:tracePt t="114104" x="1079500" y="5803900"/>
          <p14:tracePt t="114121" x="1111250" y="5803900"/>
          <p14:tracePt t="114137" x="1143000" y="5822950"/>
          <p14:tracePt t="114154" x="1193800" y="5848350"/>
          <p14:tracePt t="114171" x="1231900" y="5854700"/>
          <p14:tracePt t="114187" x="1257300" y="5861050"/>
          <p14:tracePt t="114204" x="1282700" y="5861050"/>
          <p14:tracePt t="114221" x="1301750" y="5861050"/>
          <p14:tracePt t="114237" x="1308100" y="5861050"/>
          <p14:tracePt t="114270" x="1314450" y="5861050"/>
          <p14:tracePt t="114287" x="1327150" y="5861050"/>
          <p14:tracePt t="114304" x="1339850" y="5854700"/>
          <p14:tracePt t="114321" x="1371600" y="5848350"/>
          <p14:tracePt t="114337" x="1371600" y="5842000"/>
          <p14:tracePt t="114354" x="1416050" y="5822950"/>
          <p14:tracePt t="114370" x="1428750" y="5803900"/>
          <p14:tracePt t="114387" x="1473200" y="5791200"/>
          <p14:tracePt t="114404" x="1492250" y="5784850"/>
          <p14:tracePt t="114420" x="1498600" y="5772150"/>
          <p14:tracePt t="114437" x="1511300" y="5759450"/>
          <p14:tracePt t="114454" x="1517650" y="5753100"/>
          <p14:tracePt t="114487" x="1517650" y="5740400"/>
          <p14:tracePt t="114504" x="1517650" y="5708650"/>
          <p14:tracePt t="114520" x="1517650" y="5683250"/>
          <p14:tracePt t="114537" x="1498600" y="5657850"/>
          <p14:tracePt t="114554" x="1479550" y="5651500"/>
          <p14:tracePt t="114570" x="1447800" y="5645150"/>
          <p14:tracePt t="114587" x="1403350" y="5632450"/>
          <p14:tracePt t="114604" x="1384300" y="5632450"/>
          <p14:tracePt t="114620" x="1320800" y="5607050"/>
          <p14:tracePt t="114637" x="1282700" y="5600700"/>
          <p14:tracePt t="114654" x="1244600" y="5588000"/>
          <p14:tracePt t="114670" x="1155700" y="5556250"/>
          <p14:tracePt t="114687" x="1143000" y="5556250"/>
          <p14:tracePt t="114704" x="1136650" y="5556250"/>
          <p14:tracePt t="114720" x="1130300" y="5556250"/>
          <p14:tracePt t="114737" x="1098550" y="5543550"/>
          <p14:tracePt t="114753" x="1047750" y="5537200"/>
          <p14:tracePt t="114770" x="1016000" y="5537200"/>
          <p14:tracePt t="114787" x="958850" y="5537200"/>
          <p14:tracePt t="114803" x="914400" y="5537200"/>
          <p14:tracePt t="114820" x="882650" y="5537200"/>
          <p14:tracePt t="114837" x="819150" y="5568950"/>
          <p14:tracePt t="114853" x="793750" y="5568950"/>
          <p14:tracePt t="114870" x="768350" y="5575300"/>
          <p14:tracePt t="114887" x="742950" y="5575300"/>
          <p14:tracePt t="114903" x="730250" y="5575300"/>
          <p14:tracePt t="114920" x="704850" y="5575300"/>
          <p14:tracePt t="114937" x="660400" y="5588000"/>
          <p14:tracePt t="114953" x="584200" y="5588000"/>
          <p14:tracePt t="114970" x="508000" y="5613400"/>
          <p14:tracePt t="114987" x="469900" y="5613400"/>
          <p14:tracePt t="115003" x="419100" y="5619750"/>
          <p14:tracePt t="115060" x="412750" y="5626100"/>
          <p14:tracePt t="115073" x="406400" y="5632450"/>
          <p14:tracePt t="115084" x="400050" y="5632450"/>
          <p14:tracePt t="115089" x="400050" y="5638800"/>
          <p14:tracePt t="115103" x="400050" y="5645150"/>
          <p14:tracePt t="115120" x="393700" y="5670550"/>
          <p14:tracePt t="115136" x="387350" y="5683250"/>
          <p14:tracePt t="115153" x="381000" y="5689600"/>
          <p14:tracePt t="115206" x="381000" y="5702300"/>
          <p14:tracePt t="115216" x="381000" y="5715000"/>
          <p14:tracePt t="115247" x="381000" y="5727700"/>
          <p14:tracePt t="115260" x="381000" y="5734050"/>
          <p14:tracePt t="115270" x="387350" y="5746750"/>
          <p14:tracePt t="115286" x="393700" y="5753100"/>
          <p14:tracePt t="115292" x="393700" y="5759450"/>
          <p14:tracePt t="115303" x="400050" y="5765800"/>
          <p14:tracePt t="115320" x="419100" y="5778500"/>
          <p14:tracePt t="115336" x="431800" y="5791200"/>
          <p14:tracePt t="115353" x="457200" y="5797550"/>
          <p14:tracePt t="115370" x="463550" y="5803900"/>
          <p14:tracePt t="115386" x="488950" y="5816600"/>
          <p14:tracePt t="115403" x="520700" y="5822950"/>
          <p14:tracePt t="115420" x="558800" y="5842000"/>
          <p14:tracePt t="115437" x="615950" y="5842000"/>
          <p14:tracePt t="115453" x="641350" y="5848350"/>
          <p14:tracePt t="115470" x="660400" y="5848350"/>
          <p14:tracePt t="115486" x="685800" y="5854700"/>
          <p14:tracePt t="115503" x="742950" y="5854700"/>
          <p14:tracePt t="115520" x="787400" y="5854700"/>
          <p14:tracePt t="115536" x="819150" y="5854700"/>
          <p14:tracePt t="115553" x="838200" y="5854700"/>
          <p14:tracePt t="115569" x="882650" y="5854700"/>
          <p14:tracePt t="115586" x="914400" y="5854700"/>
          <p14:tracePt t="115603" x="933450" y="5854700"/>
          <p14:tracePt t="115619" x="965200" y="5861050"/>
          <p14:tracePt t="115636" x="1016000" y="5861050"/>
          <p14:tracePt t="115653" x="1098550" y="5861050"/>
          <p14:tracePt t="115669" x="1162050" y="5861050"/>
          <p14:tracePt t="115686" x="1244600" y="5861050"/>
          <p14:tracePt t="115703" x="1295400" y="5861050"/>
          <p14:tracePt t="115719" x="1308100" y="5861050"/>
          <p14:tracePt t="115736" x="1327150" y="5861050"/>
          <p14:tracePt t="115753" x="1346200" y="5848350"/>
          <p14:tracePt t="115756" x="1365250" y="5848350"/>
          <p14:tracePt t="115769" x="1403350" y="5848350"/>
          <p14:tracePt t="115786" x="1466850" y="5842000"/>
          <p14:tracePt t="115803" x="1492250" y="5835650"/>
          <p14:tracePt t="115819" x="1498600" y="5829300"/>
          <p14:tracePt t="115836" x="1504950" y="5829300"/>
          <p14:tracePt t="115853" x="1543050" y="5810250"/>
          <p14:tracePt t="115869" x="1555750" y="5791200"/>
          <p14:tracePt t="115886" x="1581150" y="5778500"/>
          <p14:tracePt t="115903" x="1600200" y="5759450"/>
          <p14:tracePt t="115919" x="1619250" y="5740400"/>
          <p14:tracePt t="115936" x="1619250" y="5721350"/>
          <p14:tracePt t="115952" x="1619250" y="5708650"/>
          <p14:tracePt t="115969" x="1619250" y="5695950"/>
          <p14:tracePt t="115986" x="1619250" y="5683250"/>
          <p14:tracePt t="116003" x="1600200" y="5651500"/>
          <p14:tracePt t="116019" x="1587500" y="5638800"/>
          <p14:tracePt t="116036" x="1568450" y="5619750"/>
          <p14:tracePt t="116053" x="1479550" y="5588000"/>
          <p14:tracePt t="116069" x="1403350" y="5568950"/>
          <p14:tracePt t="116086" x="1333500" y="5537200"/>
          <p14:tracePt t="116102" x="1289050" y="5524500"/>
          <p14:tracePt t="116119" x="1244600" y="5505450"/>
          <p14:tracePt t="116136" x="1212850" y="5499100"/>
          <p14:tracePt t="116152" x="1162050" y="5473700"/>
          <p14:tracePt t="116169" x="1111250" y="5473700"/>
          <p14:tracePt t="116186" x="1060450" y="5467350"/>
          <p14:tracePt t="116202" x="984250" y="5467350"/>
          <p14:tracePt t="116219" x="901700" y="5467350"/>
          <p14:tracePt t="116236" x="844550" y="5467350"/>
          <p14:tracePt t="116252" x="787400" y="5467350"/>
          <p14:tracePt t="116269" x="755650" y="5467350"/>
          <p14:tracePt t="116271" x="736600" y="5467350"/>
          <p14:tracePt t="116286" x="704850" y="5467350"/>
          <p14:tracePt t="116302" x="666750" y="5467350"/>
          <p14:tracePt t="116319" x="641350" y="5467350"/>
          <p14:tracePt t="116336" x="615950" y="5480050"/>
          <p14:tracePt t="116352" x="577850" y="5480050"/>
          <p14:tracePt t="116369" x="533400" y="5492750"/>
          <p14:tracePt t="116386" x="508000" y="5499100"/>
          <p14:tracePt t="116402" x="457200" y="5524500"/>
          <p14:tracePt t="116419" x="393700" y="5543550"/>
          <p14:tracePt t="116436" x="361950" y="5562600"/>
          <p14:tracePt t="116453" x="349250" y="5568950"/>
          <p14:tracePt t="116469" x="342900" y="5581650"/>
          <p14:tracePt t="116486" x="336550" y="5588000"/>
          <p14:tracePt t="116502" x="330200" y="5594350"/>
          <p14:tracePt t="116519" x="330200" y="5607050"/>
          <p14:tracePt t="116535" x="330200" y="5619750"/>
          <p14:tracePt t="116552" x="317500" y="5632450"/>
          <p14:tracePt t="116569" x="317500" y="5638800"/>
          <p14:tracePt t="116585" x="317500" y="5651500"/>
          <p14:tracePt t="116602" x="317500" y="5708650"/>
          <p14:tracePt t="116619" x="317500" y="5734050"/>
          <p14:tracePt t="116635" x="317500" y="5759450"/>
          <p14:tracePt t="116652" x="323850" y="5778500"/>
          <p14:tracePt t="116669" x="330200" y="5784850"/>
          <p14:tracePt t="116685" x="342900" y="5803900"/>
          <p14:tracePt t="116702" x="368300" y="5822950"/>
          <p14:tracePt t="116719" x="387350" y="5835650"/>
          <p14:tracePt t="116735" x="412750" y="5842000"/>
          <p14:tracePt t="116752" x="495300" y="5886450"/>
          <p14:tracePt t="116769" x="552450" y="5899150"/>
          <p14:tracePt t="116785" x="565150" y="5911850"/>
          <p14:tracePt t="116802" x="577850" y="5911850"/>
          <p14:tracePt t="116819" x="590550" y="5911850"/>
          <p14:tracePt t="116870" x="596900" y="5911850"/>
          <p14:tracePt t="116874" x="603250" y="5911850"/>
          <p14:tracePt t="116885" x="615950" y="5911850"/>
          <p14:tracePt t="116902" x="635000" y="5911850"/>
          <p14:tracePt t="116919" x="660400" y="5905500"/>
          <p14:tracePt t="116935" x="673100" y="5905500"/>
          <p14:tracePt t="116952" x="685800" y="5905500"/>
          <p14:tracePt t="116969" x="711200" y="5899150"/>
          <p14:tracePt t="116985" x="730250" y="5892800"/>
          <p14:tracePt t="117002" x="755650" y="5892800"/>
          <p14:tracePt t="117019" x="793750" y="5892800"/>
          <p14:tracePt t="117035" x="844550" y="5892800"/>
          <p14:tracePt t="117052" x="996950" y="5886450"/>
          <p14:tracePt t="117068" x="1041400" y="5867400"/>
          <p14:tracePt t="117085" x="1066800" y="5861050"/>
          <p14:tracePt t="117102" x="1098550" y="5861050"/>
          <p14:tracePt t="117135" x="1117600" y="5861050"/>
          <p14:tracePt t="117152" x="1130300" y="5861050"/>
          <p14:tracePt t="117168" x="1168400" y="5861050"/>
          <p14:tracePt t="117185" x="1193800" y="5861050"/>
          <p14:tracePt t="117237" x="1200150" y="5861050"/>
          <p14:tracePt t="117247" x="1206500" y="5861050"/>
          <p14:tracePt t="117253" x="1212850" y="5861050"/>
          <p14:tracePt t="117268" x="1231900" y="5867400"/>
          <p14:tracePt t="117285" x="1270000" y="5867400"/>
          <p14:tracePt t="117302" x="1301750" y="5867400"/>
          <p14:tracePt t="117318" x="1314450" y="5867400"/>
          <p14:tracePt t="117364" x="1320800" y="5867400"/>
          <p14:tracePt t="117370" x="1327150" y="5867400"/>
          <p14:tracePt t="117374" x="1333500" y="5867400"/>
          <p14:tracePt t="117385" x="1352550" y="5867400"/>
          <p14:tracePt t="117402" x="1384300" y="5867400"/>
          <p14:tracePt t="117418" x="1422400" y="5867400"/>
          <p14:tracePt t="117435" x="1454150" y="5861050"/>
          <p14:tracePt t="117452" x="1498600" y="5861050"/>
          <p14:tracePt t="117468" x="1517650" y="5861050"/>
          <p14:tracePt t="117485" x="1536700" y="5854700"/>
          <p14:tracePt t="117501" x="1543050" y="5854700"/>
          <p14:tracePt t="117518" x="1555750" y="5854700"/>
          <p14:tracePt t="117535" x="1587500" y="5854700"/>
          <p14:tracePt t="117551" x="1600200" y="5854700"/>
          <p14:tracePt t="117568" x="1625600" y="5854700"/>
          <p14:tracePt t="117585" x="1657350" y="5854700"/>
          <p14:tracePt t="117618" x="1733550" y="5854700"/>
          <p14:tracePt t="117635" x="1765300" y="5873750"/>
          <p14:tracePt t="117651" x="1828800" y="5873750"/>
          <p14:tracePt t="117668" x="1911350" y="5886450"/>
          <p14:tracePt t="117685" x="1955800" y="5886450"/>
          <p14:tracePt t="117701" x="1974850" y="5886450"/>
          <p14:tracePt t="117718" x="1981200" y="5886450"/>
          <p14:tracePt t="117735" x="1993900" y="5886450"/>
          <p14:tracePt t="117751" x="2006600" y="5886450"/>
          <p14:tracePt t="117768" x="2019300" y="5886450"/>
          <p14:tracePt t="117785" x="2032000" y="5873750"/>
          <p14:tracePt t="117825" x="2038350" y="5873750"/>
          <p14:tracePt t="117834" x="2044700" y="5873750"/>
          <p14:tracePt t="117844" x="2051050" y="5873750"/>
          <p14:tracePt t="118328" x="2051050" y="5867400"/>
          <p14:tracePt t="126806" x="2057400" y="5867400"/>
          <p14:tracePt t="126810" x="2349500" y="6102350"/>
          <p14:tracePt t="126987" x="2965450" y="6210300"/>
          <p14:tracePt t="127001" x="2978150" y="6210300"/>
          <p14:tracePt t="127011" x="2984500" y="6203950"/>
          <p14:tracePt t="127027" x="2990850" y="6197600"/>
          <p14:tracePt t="127037" x="2990850" y="6191250"/>
          <p14:tracePt t="127047" x="2997200" y="6172200"/>
          <p14:tracePt t="127061" x="3003550" y="6153150"/>
          <p14:tracePt t="127078" x="3009900" y="6127750"/>
          <p14:tracePt t="127095" x="3009900" y="6108700"/>
          <p14:tracePt t="127111" x="3009900" y="6070600"/>
          <p14:tracePt t="127128" x="3009900" y="6026150"/>
          <p14:tracePt t="127145" x="2997200" y="6000750"/>
          <p14:tracePt t="127178" x="2990850" y="5981700"/>
          <p14:tracePt t="127194" x="2984500" y="5969000"/>
          <p14:tracePt t="127211" x="2946400" y="5930900"/>
          <p14:tracePt t="127228" x="2914650" y="5899150"/>
          <p14:tracePt t="127245" x="2863850" y="5873750"/>
          <p14:tracePt t="127261" x="2813050" y="5842000"/>
          <p14:tracePt t="127278" x="2768600" y="5835650"/>
          <p14:tracePt t="127294" x="2698750" y="5810250"/>
          <p14:tracePt t="127311" x="2660650" y="5803900"/>
          <p14:tracePt t="127328" x="2616200" y="5791200"/>
          <p14:tracePt t="127345" x="2578100" y="5765800"/>
          <p14:tracePt t="127361" x="2463800" y="5695950"/>
          <p14:tracePt t="127378" x="2419350" y="5676900"/>
          <p14:tracePt t="127394" x="2343150" y="5657850"/>
          <p14:tracePt t="127411" x="2266950" y="5638800"/>
          <p14:tracePt t="127428" x="2222500" y="5632450"/>
          <p14:tracePt t="127444" x="2203450" y="5632450"/>
          <p14:tracePt t="127461" x="2165350" y="5632450"/>
          <p14:tracePt t="127478" x="2152650" y="5632450"/>
          <p14:tracePt t="127495" x="2114550" y="5626100"/>
          <p14:tracePt t="127511" x="2076450" y="5619750"/>
          <p14:tracePt t="127528" x="2057400" y="5613400"/>
          <p14:tracePt t="127545" x="2032000" y="5600700"/>
          <p14:tracePt t="127561" x="2019300" y="5600700"/>
          <p14:tracePt t="127578" x="2012950" y="5600700"/>
          <p14:tracePt t="127594" x="2000250" y="5600700"/>
          <p14:tracePt t="127611" x="1993900" y="5600700"/>
          <p14:tracePt t="127628" x="1981200" y="5600700"/>
          <p14:tracePt t="127661" x="1974850" y="5600700"/>
          <p14:tracePt t="127678" x="1968500" y="5600700"/>
          <p14:tracePt t="127694" x="1955800" y="5600700"/>
          <p14:tracePt t="127711" x="1949450" y="5600700"/>
          <p14:tracePt t="127728" x="1930400" y="5607050"/>
          <p14:tracePt t="127744" x="1917700" y="5613400"/>
          <p14:tracePt t="127761" x="1898650" y="5626100"/>
          <p14:tracePt t="127777" x="1885950" y="5632450"/>
          <p14:tracePt t="127794" x="1879600" y="5638800"/>
          <p14:tracePt t="127811" x="1873250" y="5638800"/>
          <p14:tracePt t="127844" x="1866900" y="5638800"/>
          <p14:tracePt t="127861" x="1854200" y="5638800"/>
          <p14:tracePt t="127877" x="1835150" y="5651500"/>
          <p14:tracePt t="127911" x="1816100" y="5670550"/>
          <p14:tracePt t="127927" x="1809750" y="5670550"/>
          <p14:tracePt t="127944" x="1803400" y="5676900"/>
          <p14:tracePt t="127961" x="1797050" y="5689600"/>
          <p14:tracePt t="127978" x="1797050" y="5695950"/>
          <p14:tracePt t="127994" x="1797050" y="5715000"/>
          <p14:tracePt t="128011" x="1797050" y="5734050"/>
          <p14:tracePt t="128027" x="1797050" y="5778500"/>
          <p14:tracePt t="128044" x="1797050" y="5791200"/>
          <p14:tracePt t="128061" x="1797050" y="5816600"/>
          <p14:tracePt t="128077" x="1822450" y="5848350"/>
          <p14:tracePt t="128095" x="1847850" y="5867400"/>
          <p14:tracePt t="128111" x="1905000" y="5880100"/>
          <p14:tracePt t="128127" x="1930400" y="5899150"/>
          <p14:tracePt t="128144" x="1962150" y="5911850"/>
          <p14:tracePt t="128161" x="1974850" y="5918200"/>
          <p14:tracePt t="128177" x="1993900" y="5918200"/>
          <p14:tracePt t="128194" x="2019300" y="5918200"/>
          <p14:tracePt t="128210" x="2044700" y="5918200"/>
          <p14:tracePt t="128227" x="2076450" y="5911850"/>
          <p14:tracePt t="128244" x="2108200" y="5905500"/>
          <p14:tracePt t="128260" x="2127250" y="5899150"/>
          <p14:tracePt t="128277" x="2133600" y="5899150"/>
          <p14:tracePt t="128324" x="2139950" y="5892800"/>
          <p14:tracePt t="128328" x="2139950" y="5886450"/>
          <p14:tracePt t="128344" x="2146300" y="5873750"/>
          <p14:tracePt t="128360" x="2146300" y="5867400"/>
          <p14:tracePt t="128379" x="2146300" y="5861050"/>
          <p14:tracePt t="129382" x="2152650" y="5842000"/>
          <p14:tracePt t="129398" x="2165350" y="5822950"/>
          <p14:tracePt t="129408" x="2171700" y="5816600"/>
          <p14:tracePt t="129418" x="2171700" y="5797550"/>
          <p14:tracePt t="129426" x="2171700" y="5784850"/>
          <p14:tracePt t="129443" x="2171700" y="5759450"/>
          <p14:tracePt t="129460" x="2139950" y="5702300"/>
          <p14:tracePt t="129476" x="1949450" y="5607050"/>
          <p14:tracePt t="129493" x="1803400" y="5562600"/>
          <p14:tracePt t="129842" x="1803400" y="5556250"/>
          <p14:tracePt t="129846" x="1803400" y="5543550"/>
          <p14:tracePt t="129859" x="1803400" y="5505450"/>
          <p14:tracePt t="129876" x="1809750" y="5429250"/>
          <p14:tracePt t="129879" x="1841500" y="5346700"/>
          <p14:tracePt t="129893" x="1866900" y="5264150"/>
          <p14:tracePt t="129909" x="1879600" y="5175250"/>
          <p14:tracePt t="129926" x="1905000" y="5035550"/>
          <p14:tracePt t="129943" x="1930400" y="4870450"/>
          <p14:tracePt t="129959" x="1962150" y="4730750"/>
          <p14:tracePt t="129976" x="2025650" y="4546600"/>
          <p14:tracePt t="129993" x="2076450" y="4483100"/>
          <p14:tracePt t="130009" x="2171700" y="4292600"/>
          <p14:tracePt t="130026" x="2311400" y="3987800"/>
          <p14:tracePt t="130043" x="2457450" y="3632200"/>
          <p14:tracePt t="130059" x="2571750" y="3289300"/>
          <p14:tracePt t="130076" x="2647950" y="3048000"/>
          <p14:tracePt t="130093" x="2686050" y="2755900"/>
          <p14:tracePt t="130109" x="2698750" y="2495550"/>
          <p14:tracePt t="130126" x="2698750" y="2298700"/>
          <p14:tracePt t="130143" x="2686050" y="2184400"/>
          <p14:tracePt t="130160" x="2660650" y="2000250"/>
          <p14:tracePt t="130176" x="2660650" y="1917700"/>
          <p14:tracePt t="130192" x="2660650" y="1854200"/>
          <p14:tracePt t="130209" x="2660650" y="1790700"/>
          <p14:tracePt t="130226" x="2660650" y="1720850"/>
          <p14:tracePt t="130242" x="2590800" y="1581150"/>
          <p14:tracePt t="130259" x="2565400" y="1517650"/>
          <p14:tracePt t="130276" x="2565400" y="1485900"/>
          <p14:tracePt t="130342" x="2552700" y="1479550"/>
          <p14:tracePt t="130356" x="2546350" y="1485900"/>
          <p14:tracePt t="130362" x="2540000" y="1485900"/>
          <p14:tracePt t="130376" x="2527300" y="1536700"/>
          <p14:tracePt t="130392" x="2501900" y="1574800"/>
          <p14:tracePt t="130409" x="2470150" y="1612900"/>
          <p14:tracePt t="130426" x="2438400" y="1676400"/>
          <p14:tracePt t="130442" x="2419350" y="1714500"/>
          <p14:tracePt t="130459" x="2413000" y="1733550"/>
          <p14:tracePt t="130475" x="2406650" y="1739900"/>
          <p14:tracePt t="130518" x="2406650" y="1746250"/>
          <p14:tracePt t="130538" x="2406650" y="1765300"/>
          <p14:tracePt t="130558" x="2406650" y="1784350"/>
          <p14:tracePt t="130578" x="2406650" y="1809750"/>
          <p14:tracePt t="130608" x="2406650" y="1816100"/>
          <p14:tracePt t="130618" x="2406650" y="1822450"/>
          <p14:tracePt t="130628" x="2406650" y="1828800"/>
          <p14:tracePt t="130642" x="2406650" y="1835150"/>
          <p14:tracePt t="130659" x="2406650" y="1866900"/>
          <p14:tracePt t="130700" x="2406650" y="1879600"/>
          <p14:tracePt t="130710" x="2406650" y="1885950"/>
          <p14:tracePt t="130725" x="2406650" y="1898650"/>
          <p14:tracePt t="130742" x="2406650" y="1911350"/>
          <p14:tracePt t="130860" x="2406650" y="1917700"/>
          <p14:tracePt t="131088" x="2406650" y="1924050"/>
          <p14:tracePt t="131092" x="2406650" y="1936750"/>
          <p14:tracePt t="131102" x="2425700" y="1962150"/>
          <p14:tracePt t="131112" x="2444750" y="1974850"/>
          <p14:tracePt t="131125" x="2463800" y="2000250"/>
          <p14:tracePt t="131142" x="2501900" y="2070100"/>
          <p14:tracePt t="131158" x="2527300" y="2120900"/>
          <p14:tracePt t="131175" x="2559050" y="2178050"/>
          <p14:tracePt t="131192" x="2590800" y="2222500"/>
          <p14:tracePt t="131208" x="2616200" y="2317750"/>
          <p14:tracePt t="131225" x="2635250" y="2393950"/>
          <p14:tracePt t="131242" x="2641600" y="2457450"/>
          <p14:tracePt t="131258" x="2647950" y="2546350"/>
          <p14:tracePt t="131275" x="2647950" y="2654300"/>
          <p14:tracePt t="131292" x="2647950" y="2736850"/>
          <p14:tracePt t="131308" x="2647950" y="2794000"/>
          <p14:tracePt t="131325" x="2647950" y="2825750"/>
          <p14:tracePt t="131342" x="2647950" y="2851150"/>
          <p14:tracePt t="131358" x="2647950" y="2857500"/>
          <p14:tracePt t="131390" x="2647950" y="2863850"/>
          <p14:tracePt t="131400" x="2647950" y="2870200"/>
          <p14:tracePt t="131410" x="2647950" y="2876550"/>
          <p14:tracePt t="131576" x="2660650" y="2889250"/>
          <p14:tracePt t="131582" x="2660650" y="2895600"/>
          <p14:tracePt t="131591" x="2673350" y="2901950"/>
          <p14:tracePt t="131608" x="2686050" y="2940050"/>
          <p14:tracePt t="131625" x="2698750" y="2971800"/>
          <p14:tracePt t="131642" x="2711450" y="3067050"/>
          <p14:tracePt t="131658" x="2711450" y="3155950"/>
          <p14:tracePt t="131675" x="2711450" y="3219450"/>
          <p14:tracePt t="131691" x="2711450" y="3276600"/>
          <p14:tracePt t="131708" x="2711450" y="3365500"/>
          <p14:tracePt t="131725" x="2711450" y="3390900"/>
          <p14:tracePt t="131741" x="2711450" y="3441700"/>
          <p14:tracePt t="131758" x="2711450" y="3498850"/>
          <p14:tracePt t="131775" x="2711450" y="3530600"/>
          <p14:tracePt t="131791" x="2711450" y="3549650"/>
          <p14:tracePt t="131808" x="2711450" y="3575050"/>
          <p14:tracePt t="131825" x="2711450" y="3587750"/>
          <p14:tracePt t="131841" x="2711450" y="3619500"/>
          <p14:tracePt t="131858" x="2711450" y="3632200"/>
          <p14:tracePt t="131875" x="2711450" y="3657600"/>
          <p14:tracePt t="131891" x="2705100" y="3670300"/>
          <p14:tracePt t="131908" x="2705100" y="3676650"/>
          <p14:tracePt t="131911" x="2698750" y="3683000"/>
          <p14:tracePt t="131925" x="2698750" y="3689350"/>
          <p14:tracePt t="131941" x="2686050" y="3708400"/>
          <p14:tracePt t="131958" x="2679700" y="3714750"/>
          <p14:tracePt t="131974" x="2673350" y="3721100"/>
          <p14:tracePt t="132248" x="2673350" y="3733800"/>
          <p14:tracePt t="132258" x="2673350" y="3765550"/>
          <p14:tracePt t="132264" x="2673350" y="3778250"/>
          <p14:tracePt t="132274" x="2673350" y="3822700"/>
          <p14:tracePt t="132291" x="2673350" y="3949700"/>
          <p14:tracePt t="132308" x="2673350" y="4044950"/>
          <p14:tracePt t="132324" x="2673350" y="4229100"/>
          <p14:tracePt t="132341" x="2673350" y="4387850"/>
          <p14:tracePt t="132357" x="2673350" y="4451350"/>
          <p14:tracePt t="132374" x="2679700" y="4476750"/>
          <p14:tracePt t="132391" x="2679700" y="4489450"/>
          <p14:tracePt t="132408" x="2679700" y="4495800"/>
          <p14:tracePt t="132424" x="2686050" y="4508500"/>
          <p14:tracePt t="132441" x="2686050" y="4514850"/>
          <p14:tracePt t="132457" x="2686050" y="4521200"/>
          <p14:tracePt t="132474" x="2692400" y="4540250"/>
          <p14:tracePt t="132491" x="2692400" y="4578350"/>
          <p14:tracePt t="132507" x="2692400" y="4591050"/>
          <p14:tracePt t="132524" x="2692400" y="4622800"/>
          <p14:tracePt t="132541" x="2692400" y="4641850"/>
          <p14:tracePt t="132557" x="2698750" y="4679950"/>
          <p14:tracePt t="133060" x="2698750" y="4686300"/>
          <p14:tracePt t="133066" x="2698750" y="4699000"/>
          <p14:tracePt t="133076" x="2698750" y="4730750"/>
          <p14:tracePt t="133090" x="2698750" y="4743450"/>
          <p14:tracePt t="133107" x="2698750" y="4851400"/>
          <p14:tracePt t="133124" x="2698750" y="4953000"/>
          <p14:tracePt t="133140" x="2698750" y="5035550"/>
          <p14:tracePt t="133157" x="2698750" y="5054600"/>
          <p14:tracePt t="133174" x="2679700" y="5092700"/>
          <p14:tracePt t="133190" x="2673350" y="5118100"/>
          <p14:tracePt t="133207" x="2673350" y="5156200"/>
          <p14:tracePt t="133224" x="2673350" y="5207000"/>
          <p14:tracePt t="133240" x="2660650" y="5264150"/>
          <p14:tracePt t="133257" x="2641600" y="5321300"/>
          <p14:tracePt t="133273" x="2597150" y="5397500"/>
          <p14:tracePt t="133290" x="2565400" y="5448300"/>
          <p14:tracePt t="133307" x="2546350" y="5480050"/>
          <p14:tracePt t="133324" x="2527300" y="5511800"/>
          <p14:tracePt t="133340" x="2495550" y="5562600"/>
          <p14:tracePt t="133357" x="2489200" y="5594350"/>
          <p14:tracePt t="133373" x="2470150" y="5600700"/>
          <p14:tracePt t="133390" x="2451100" y="5600700"/>
          <p14:tracePt t="133407" x="2432050" y="5613400"/>
          <p14:tracePt t="133424" x="2355850" y="5651500"/>
          <p14:tracePt t="133440" x="2311400" y="5670550"/>
          <p14:tracePt t="133457" x="2228850" y="5715000"/>
          <p14:tracePt t="133474" x="2146300" y="5746750"/>
          <p14:tracePt t="133490" x="2070100" y="5784850"/>
          <p14:tracePt t="133507" x="2038350" y="5797550"/>
          <p14:tracePt t="133524" x="2019300" y="5822950"/>
          <p14:tracePt t="133540" x="1987550" y="5842000"/>
          <p14:tracePt t="133557" x="1981200" y="5842000"/>
          <p14:tracePt t="133573" x="1974850" y="5842000"/>
          <p14:tracePt t="133620" x="1968500" y="5842000"/>
          <p14:tracePt t="133630" x="1962150" y="5842000"/>
          <p14:tracePt t="133641" x="1955800" y="5842000"/>
          <p14:tracePt t="133657" x="1930400" y="5842000"/>
          <p14:tracePt t="133690" x="1924050" y="5842000"/>
          <p14:tracePt t="133742" x="1917700" y="5842000"/>
          <p14:tracePt t="133751" x="1911350" y="5842000"/>
          <p14:tracePt t="133777" x="1898650" y="5842000"/>
          <p14:tracePt t="133782" x="1892300" y="5842000"/>
          <p14:tracePt t="133803" x="1885950" y="5842000"/>
          <p14:tracePt t="133819" x="1879600" y="5842000"/>
          <p14:tracePt t="133823" x="1873250" y="5842000"/>
          <p14:tracePt t="133842" x="1866900" y="5842000"/>
          <p14:tracePt t="133857" x="1860550" y="5842000"/>
          <p14:tracePt t="134074" x="1866900" y="5842000"/>
          <p14:tracePt t="134084" x="1873250" y="5842000"/>
          <p14:tracePt t="134094" x="1879600" y="5842000"/>
          <p14:tracePt t="134106" x="1892300" y="5848350"/>
          <p14:tracePt t="134123" x="1911350" y="5848350"/>
          <p14:tracePt t="134140" x="1949450" y="5854700"/>
          <p14:tracePt t="134156" x="1987550" y="5861050"/>
          <p14:tracePt t="134173" x="2019300" y="5873750"/>
          <p14:tracePt t="134190" x="2051050" y="5873750"/>
          <p14:tracePt t="134206" x="2063750" y="5873750"/>
          <p14:tracePt t="134223" x="2070100" y="5873750"/>
          <p14:tracePt t="134240" x="2089150" y="5873750"/>
          <p14:tracePt t="134256" x="2108200" y="5873750"/>
          <p14:tracePt t="134273" x="2133600" y="5873750"/>
          <p14:tracePt t="134290" x="2159000" y="5873750"/>
          <p14:tracePt t="134306" x="2203450" y="5880100"/>
          <p14:tracePt t="134323" x="2222500" y="5880100"/>
          <p14:tracePt t="134339" x="2254250" y="5880100"/>
          <p14:tracePt t="134356" x="2273300" y="5880100"/>
          <p14:tracePt t="134373" x="2349500" y="5886450"/>
          <p14:tracePt t="134389" x="2425700" y="5886450"/>
          <p14:tracePt t="134406" x="2457450" y="5886450"/>
          <p14:tracePt t="134423" x="2495550" y="5886450"/>
          <p14:tracePt t="134439" x="2533650" y="5886450"/>
          <p14:tracePt t="134456" x="2540000" y="5886450"/>
          <p14:tracePt t="134459" x="2546350" y="5886450"/>
          <p14:tracePt t="134473" x="2552700" y="5886450"/>
          <p14:tracePt t="134489" x="2571750" y="5886450"/>
          <p14:tracePt t="134506" x="2578100" y="5886450"/>
          <p14:tracePt t="134523" x="2628900" y="5886450"/>
          <p14:tracePt t="134539" x="2679700" y="5886450"/>
          <p14:tracePt t="134556" x="2730500" y="5886450"/>
          <p14:tracePt t="134573" x="2755900" y="5886450"/>
          <p14:tracePt t="134590" x="2825750" y="5886450"/>
          <p14:tracePt t="134606" x="2838450" y="5886450"/>
          <p14:tracePt t="134623" x="2857500" y="5886450"/>
          <p14:tracePt t="134640" x="2889250" y="5886450"/>
          <p14:tracePt t="134656" x="2927350" y="5892800"/>
          <p14:tracePt t="134673" x="2959100" y="5899150"/>
          <p14:tracePt t="134689" x="2997200" y="5899150"/>
          <p14:tracePt t="134706" x="3048000" y="5899150"/>
          <p14:tracePt t="134722" x="3124200" y="5899150"/>
          <p14:tracePt t="134739" x="3155950" y="5899150"/>
          <p14:tracePt t="134756" x="3213100" y="5899150"/>
          <p14:tracePt t="134772" x="3232150" y="5899150"/>
          <p14:tracePt t="134789" x="3257550" y="5899150"/>
          <p14:tracePt t="134806" x="3276600" y="5899150"/>
          <p14:tracePt t="134822" x="3308350" y="5899150"/>
          <p14:tracePt t="134839" x="3333750" y="5899150"/>
          <p14:tracePt t="134856" x="3352800" y="5892800"/>
          <p14:tracePt t="134872" x="3435350" y="5867400"/>
          <p14:tracePt t="134889" x="3479800" y="5867400"/>
          <p14:tracePt t="134906" x="3543300" y="5867400"/>
          <p14:tracePt t="134922" x="3594100" y="5861050"/>
          <p14:tracePt t="134939" x="3644900" y="5861050"/>
          <p14:tracePt t="134956" x="3676650" y="5854700"/>
          <p14:tracePt t="134972" x="3695700" y="5854700"/>
          <p14:tracePt t="134989" x="3733800" y="5848350"/>
          <p14:tracePt t="135006" x="3771900" y="5848350"/>
          <p14:tracePt t="135022" x="3784600" y="5848350"/>
          <p14:tracePt t="135039" x="3790950" y="5842000"/>
          <p14:tracePt t="135155" x="3771900" y="5842000"/>
          <p14:tracePt t="135165" x="3752850" y="5854700"/>
          <p14:tracePt t="135172" x="3733800" y="5861050"/>
          <p14:tracePt t="135189" x="3651250" y="5899150"/>
          <p14:tracePt t="135206" x="3517900" y="5943600"/>
          <p14:tracePt t="135222" x="3403600" y="5962650"/>
          <p14:tracePt t="135239" x="3346450" y="5969000"/>
          <p14:tracePt t="135255" x="3295650" y="5981700"/>
          <p14:tracePt t="135272" x="3263900" y="5988050"/>
          <p14:tracePt t="135289" x="3251200" y="5988050"/>
          <p14:tracePt t="135306" x="3194050" y="5988050"/>
          <p14:tracePt t="135322" x="3155950" y="5988050"/>
          <p14:tracePt t="135339" x="3092450" y="5988050"/>
          <p14:tracePt t="135356" x="3009900" y="5981700"/>
          <p14:tracePt t="135437" x="2997200" y="5981700"/>
          <p14:tracePt t="135447" x="2990850" y="5981700"/>
          <p14:tracePt t="135455" x="2984500" y="5975350"/>
          <p14:tracePt t="135472" x="2959100" y="5969000"/>
          <p14:tracePt t="135489" x="2901950" y="5969000"/>
          <p14:tracePt t="135505" x="2870200" y="5969000"/>
          <p14:tracePt t="135522" x="2844800" y="5969000"/>
          <p14:tracePt t="135538" x="2819400" y="5969000"/>
          <p14:tracePt t="135555" x="2794000" y="5969000"/>
          <p14:tracePt t="135572" x="2768600" y="5969000"/>
          <p14:tracePt t="135589" x="2762250" y="5969000"/>
          <p14:tracePt t="135605" x="2749550" y="5956300"/>
          <p14:tracePt t="135622" x="2736850" y="5949950"/>
          <p14:tracePt t="135638" x="2692400" y="5943600"/>
          <p14:tracePt t="135655" x="2686050" y="5943600"/>
          <p14:tracePt t="135672" x="2654300" y="5930900"/>
          <p14:tracePt t="135688" x="2635250" y="5930900"/>
          <p14:tracePt t="135705" x="2622550" y="5930900"/>
          <p14:tracePt t="137217" x="2616200" y="5930900"/>
          <p14:tracePt t="137319" x="2616200" y="5924550"/>
          <p14:tracePt t="137323" x="2616200" y="5918200"/>
          <p14:tracePt t="137337" x="2616200" y="5905500"/>
          <p14:tracePt t="137354" x="2616200" y="5848350"/>
          <p14:tracePt t="137371" x="2609850" y="5721350"/>
          <p14:tracePt t="137387" x="2584450" y="5638800"/>
          <p14:tracePt t="137404" x="2565400" y="5556250"/>
          <p14:tracePt t="137420" x="2559050" y="5499100"/>
          <p14:tracePt t="137437" x="2520950" y="5448300"/>
          <p14:tracePt t="137454" x="2501900" y="5397500"/>
          <p14:tracePt t="137471" x="2457450" y="5327650"/>
          <p14:tracePt t="137487" x="2419350" y="5219700"/>
          <p14:tracePt t="137504" x="2400300" y="5099050"/>
          <p14:tracePt t="137520" x="2387600" y="5054600"/>
          <p14:tracePt t="137537" x="2362200" y="4908550"/>
          <p14:tracePt t="137554" x="2336800" y="4743450"/>
          <p14:tracePt t="137571" x="2298700" y="4641850"/>
          <p14:tracePt t="137587" x="2247900" y="4464050"/>
          <p14:tracePt t="137604" x="2222500" y="4368800"/>
          <p14:tracePt t="137620" x="2082800" y="3943350"/>
          <p14:tracePt t="137637" x="2032000" y="3803650"/>
          <p14:tracePt t="137654" x="1930400" y="3568700"/>
          <p14:tracePt t="137670" x="1841500" y="3403600"/>
          <p14:tracePt t="137687" x="1752600" y="3149600"/>
          <p14:tracePt t="137704" x="1714500" y="2946400"/>
          <p14:tracePt t="137720" x="1695450" y="2813050"/>
          <p14:tracePt t="137737" x="1657350" y="2616200"/>
          <p14:tracePt t="137754" x="1612900" y="2362200"/>
          <p14:tracePt t="137770" x="1574800" y="1981200"/>
          <p14:tracePt t="137787" x="1555750" y="1727200"/>
          <p14:tracePt t="137804" x="1536700" y="1638300"/>
          <p14:tracePt t="137820" x="1492250" y="1473200"/>
          <p14:tracePt t="137837" x="1447800" y="1352550"/>
          <p14:tracePt t="137854" x="1409700" y="1174750"/>
          <p14:tracePt t="137870" x="1371600" y="1073150"/>
          <p14:tracePt t="137887" x="1358900" y="1035050"/>
          <p14:tracePt t="137904" x="1339850" y="952500"/>
          <p14:tracePt t="137920" x="1333500" y="908050"/>
          <p14:tracePt t="137937" x="1314450" y="838200"/>
          <p14:tracePt t="137954" x="1308100" y="774700"/>
          <p14:tracePt t="137970" x="1276350" y="666750"/>
          <p14:tracePt t="137987" x="1263650" y="596900"/>
          <p14:tracePt t="137990" x="1263650" y="590550"/>
          <p14:tracePt t="138004" x="1257300" y="552450"/>
          <p14:tracePt t="138020" x="1238250" y="514350"/>
          <p14:tracePt t="138037" x="1238250" y="488950"/>
          <p14:tracePt t="138053" x="1231900" y="469900"/>
          <p14:tracePt t="138070" x="1225550" y="450850"/>
          <p14:tracePt t="138087" x="1225550" y="438150"/>
          <p14:tracePt t="138103" x="1225550" y="431800"/>
          <p14:tracePt t="138120" x="1225550" y="419100"/>
          <p14:tracePt t="138137" x="1225550" y="400050"/>
          <p14:tracePt t="138153" x="1225550" y="387350"/>
          <p14:tracePt t="138170" x="1231900" y="374650"/>
          <p14:tracePt t="138187" x="1270000" y="317500"/>
          <p14:tracePt t="138241" x="1308100" y="241300"/>
          <p14:tracePt t="138251" x="1308100" y="234950"/>
          <p14:tracePt t="138267" x="1308100" y="209550"/>
          <p14:tracePt t="138277" x="1314450" y="203200"/>
          <p14:tracePt t="138293" x="1314450" y="196850"/>
          <p14:tracePt t="138303" x="1314450" y="190500"/>
          <p14:tracePt t="138320" x="1314450" y="184150"/>
          <p14:tracePt t="138337" x="1314450" y="165100"/>
          <p14:tracePt t="138353" x="1314450" y="158750"/>
          <p14:tracePt t="138370" x="1314450" y="146050"/>
          <p14:tracePt t="138387" x="1314450" y="139700"/>
          <p14:tracePt t="138403" x="1314450" y="120650"/>
          <p14:tracePt t="138539" x="1308100" y="114300"/>
          <p14:tracePt t="139753" x="1244600" y="114300"/>
          <p14:tracePt t="139796" x="1238250" y="114300"/>
          <p14:tracePt t="139802" x="1238250" y="120650"/>
          <p14:tracePt t="139806" x="1238250" y="127000"/>
          <p14:tracePt t="139819" x="1238250" y="146050"/>
          <p14:tracePt t="139836" x="1238250" y="171450"/>
          <p14:tracePt t="139852" x="1231900" y="203200"/>
          <p14:tracePt t="139869" x="1231900" y="234950"/>
          <p14:tracePt t="139885" x="1231900" y="285750"/>
          <p14:tracePt t="139902" x="1231900" y="406400"/>
          <p14:tracePt t="139919" x="1231900" y="463550"/>
          <p14:tracePt t="139935" x="1231900" y="654050"/>
          <p14:tracePt t="139952" x="1231900" y="939800"/>
          <p14:tracePt t="139969" x="1257300" y="1212850"/>
          <p14:tracePt t="139985" x="1276350" y="1466850"/>
          <p14:tracePt t="140002" x="1289050" y="1562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14"/>
    </mc:Choice>
    <mc:Fallback>
      <p:transition spd="slow" advTm="5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65" x="654050" y="5257800"/>
          <p14:tracePt t="16184" x="1917700" y="4533900"/>
          <p14:tracePt t="16200" x="2057400" y="4514850"/>
          <p14:tracePt t="16210" x="2070100" y="4502150"/>
          <p14:tracePt t="16214" x="2076450" y="4502150"/>
          <p14:tracePt t="16228" x="2114550" y="4483100"/>
          <p14:tracePt t="16244" x="2159000" y="4451350"/>
          <p14:tracePt t="16261" x="2184400" y="4432300"/>
          <p14:tracePt t="16278" x="2266950" y="4362450"/>
          <p14:tracePt t="16294" x="2305050" y="4324350"/>
          <p14:tracePt t="16297" x="2311400" y="4324350"/>
          <p14:tracePt t="16311" x="2355850" y="4292600"/>
          <p14:tracePt t="16328" x="2400300" y="4248150"/>
          <p14:tracePt t="16344" x="2444750" y="4229100"/>
          <p14:tracePt t="16361" x="2565400" y="4203700"/>
          <p14:tracePt t="16378" x="2622550" y="4171950"/>
          <p14:tracePt t="16394" x="2654300" y="4171950"/>
          <p14:tracePt t="16411" x="2730500" y="4159250"/>
          <p14:tracePt t="16428" x="2806700" y="4127500"/>
          <p14:tracePt t="16444" x="2832100" y="4114800"/>
          <p14:tracePt t="16461" x="2838450" y="4114800"/>
          <p14:tracePt t="16543" x="2851150" y="4114800"/>
          <p14:tracePt t="16559" x="2857500" y="4114800"/>
          <p14:tracePt t="16562" x="2863850" y="4114800"/>
          <p14:tracePt t="16602" x="2882900" y="4102100"/>
          <p14:tracePt t="16618" x="2889250" y="4102100"/>
          <p14:tracePt t="16639" x="2901950" y="4095750"/>
          <p14:tracePt t="16644" x="2908300" y="4089400"/>
          <p14:tracePt t="16655" x="2908300" y="4083050"/>
          <p14:tracePt t="16661" x="2914650" y="4083050"/>
          <p14:tracePt t="16678" x="2940050" y="4057650"/>
          <p14:tracePt t="16694" x="2984500" y="4025900"/>
          <p14:tracePt t="16711" x="3028950" y="4000500"/>
          <p14:tracePt t="16727" x="3086100" y="3962400"/>
          <p14:tracePt t="16744" x="3124200" y="3937000"/>
          <p14:tracePt t="16761" x="3219450" y="3892550"/>
          <p14:tracePt t="16777" x="3314700" y="3829050"/>
          <p14:tracePt t="16794" x="3352800" y="3784600"/>
          <p14:tracePt t="16811" x="3403600" y="3740150"/>
          <p14:tracePt t="16814" x="3422650" y="3702050"/>
          <p14:tracePt t="16827" x="3435350" y="3689350"/>
          <p14:tracePt t="16844" x="3505200" y="3625850"/>
          <p14:tracePt t="16860" x="3517900" y="3613150"/>
          <p14:tracePt t="16877" x="3530600" y="3594100"/>
          <p14:tracePt t="16894" x="3536950" y="3575050"/>
          <p14:tracePt t="16910" x="3575050" y="3517900"/>
          <p14:tracePt t="16927" x="3606800" y="3473450"/>
          <p14:tracePt t="16944" x="3644900" y="3454400"/>
          <p14:tracePt t="16960" x="3689350" y="3409950"/>
          <p14:tracePt t="16977" x="3708400" y="3365500"/>
          <p14:tracePt t="16994" x="3727450" y="3333750"/>
          <p14:tracePt t="17010" x="3746500" y="3295650"/>
          <p14:tracePt t="17027" x="3746500" y="3270250"/>
          <p14:tracePt t="17044" x="3746500" y="3257550"/>
          <p14:tracePt t="17060" x="3759200" y="3244850"/>
          <p14:tracePt t="17077" x="3771900" y="3225800"/>
          <p14:tracePt t="17094" x="3771900" y="3219450"/>
          <p14:tracePt t="17110" x="3778250" y="3200400"/>
          <p14:tracePt t="17127" x="3784600" y="3194050"/>
          <p14:tracePt t="17144" x="3797300" y="3168650"/>
          <p14:tracePt t="17160" x="3810000" y="3155950"/>
          <p14:tracePt t="17177" x="3822700" y="3130550"/>
          <p14:tracePt t="17194" x="3860800" y="3105150"/>
          <p14:tracePt t="17210" x="3873500" y="3086100"/>
          <p14:tracePt t="17227" x="3892550" y="3073400"/>
          <p14:tracePt t="17244" x="3898900" y="3067050"/>
          <p14:tracePt t="17260" x="3949700" y="3035300"/>
          <p14:tracePt t="17277" x="3987800" y="3028950"/>
          <p14:tracePt t="17293" x="4032250" y="3003550"/>
          <p14:tracePt t="17310" x="4064000" y="2984500"/>
          <p14:tracePt t="17327" x="4108450" y="2971800"/>
          <p14:tracePt t="17343" x="4127500" y="2959100"/>
          <p14:tracePt t="17360" x="4159250" y="2927350"/>
          <p14:tracePt t="17377" x="4171950" y="2927350"/>
          <p14:tracePt t="17394" x="4191000" y="2914650"/>
          <p14:tracePt t="17410" x="4222750" y="2889250"/>
          <p14:tracePt t="17427" x="4248150" y="2876550"/>
          <p14:tracePt t="17443" x="4267200" y="2870200"/>
          <p14:tracePt t="17460" x="4292600" y="2851150"/>
          <p14:tracePt t="17477" x="4311650" y="2844800"/>
          <p14:tracePt t="17493" x="4330700" y="2844800"/>
          <p14:tracePt t="17510" x="4349750" y="2832100"/>
          <p14:tracePt t="17527" x="4362450" y="2819400"/>
          <p14:tracePt t="17543" x="4368800" y="2819400"/>
          <p14:tracePt t="17593" x="4375150" y="2819400"/>
          <p14:tracePt t="17875" x="4375150" y="2825750"/>
          <p14:tracePt t="17879" x="4375150" y="2832100"/>
          <p14:tracePt t="17893" x="4368800" y="2832100"/>
          <p14:tracePt t="17910" x="4330700" y="2851150"/>
          <p14:tracePt t="17926" x="4273550" y="2889250"/>
          <p14:tracePt t="17943" x="4216400" y="2908300"/>
          <p14:tracePt t="17960" x="4197350" y="2914650"/>
          <p14:tracePt t="17976" x="4076700" y="2946400"/>
          <p14:tracePt t="17993" x="4051300" y="2959100"/>
          <p14:tracePt t="18010" x="4000500" y="2978150"/>
          <p14:tracePt t="18026" x="3962400" y="3003550"/>
          <p14:tracePt t="18043" x="3943350" y="3022600"/>
          <p14:tracePt t="18060" x="3917950" y="3067050"/>
          <p14:tracePt t="18076" x="3873500" y="3105150"/>
          <p14:tracePt t="18093" x="3829050" y="3149600"/>
          <p14:tracePt t="18110" x="3797300" y="3187700"/>
          <p14:tracePt t="18126" x="3759200" y="3238500"/>
          <p14:tracePt t="18143" x="3708400" y="3282950"/>
          <p14:tracePt t="18160" x="3676650" y="3314700"/>
          <p14:tracePt t="18176" x="3619500" y="3416300"/>
          <p14:tracePt t="18193" x="3594100" y="3441700"/>
          <p14:tracePt t="18210" x="3581400" y="3467100"/>
          <p14:tracePt t="18226" x="3556000" y="3505200"/>
          <p14:tracePt t="18243" x="3549650" y="3530600"/>
          <p14:tracePt t="18260" x="3543300" y="3543300"/>
          <p14:tracePt t="18276" x="3543300" y="3575050"/>
          <p14:tracePt t="18293" x="3543300" y="3619500"/>
          <p14:tracePt t="18310" x="3543300" y="3670300"/>
          <p14:tracePt t="18326" x="3562350" y="3721100"/>
          <p14:tracePt t="18343" x="3587750" y="3759200"/>
          <p14:tracePt t="18360" x="3600450" y="3784600"/>
          <p14:tracePt t="18376" x="3613150" y="3803650"/>
          <p14:tracePt t="18581" x="3613150" y="3790950"/>
          <p14:tracePt t="18591" x="3613150" y="3771900"/>
          <p14:tracePt t="18596" x="3613150" y="3765550"/>
          <p14:tracePt t="18609" x="3613150" y="3714750"/>
          <p14:tracePt t="18626" x="3613150" y="3657600"/>
          <p14:tracePt t="18643" x="3613150" y="3594100"/>
          <p14:tracePt t="18659" x="3619500" y="3473450"/>
          <p14:tracePt t="18676" x="3651250" y="3371850"/>
          <p14:tracePt t="18693" x="3676650" y="3289300"/>
          <p14:tracePt t="18709" x="3708400" y="3187700"/>
          <p14:tracePt t="18726" x="3746500" y="3130550"/>
          <p14:tracePt t="18742" x="3873500" y="2990850"/>
          <p14:tracePt t="18759" x="3943350" y="2946400"/>
          <p14:tracePt t="18776" x="3987800" y="2914650"/>
          <p14:tracePt t="18792" x="4089400" y="2851150"/>
          <p14:tracePt t="18809" x="4140200" y="2832100"/>
          <p14:tracePt t="18826" x="4184650" y="2800350"/>
          <p14:tracePt t="18842" x="4210050" y="2768600"/>
          <p14:tracePt t="18859" x="4273550" y="2730500"/>
          <p14:tracePt t="18876" x="4318000" y="2698750"/>
          <p14:tracePt t="18892" x="4368800" y="2660650"/>
          <p14:tracePt t="18909" x="4419600" y="2635250"/>
          <p14:tracePt t="18926" x="4451350" y="2622550"/>
          <p14:tracePt t="18942" x="4476750" y="2603500"/>
          <p14:tracePt t="18959" x="4514850" y="2590800"/>
          <p14:tracePt t="18976" x="4514850" y="2584450"/>
          <p14:tracePt t="19091" x="4508500" y="2584450"/>
          <p14:tracePt t="19101" x="4489450" y="2597150"/>
          <p14:tracePt t="19109" x="4483100" y="2603500"/>
          <p14:tracePt t="19126" x="4457700" y="2616200"/>
          <p14:tracePt t="19142" x="4362450" y="2654300"/>
          <p14:tracePt t="19159" x="4260850" y="2686050"/>
          <p14:tracePt t="19176" x="4184650" y="2711450"/>
          <p14:tracePt t="19192" x="4083050" y="2736850"/>
          <p14:tracePt t="19209" x="4013200" y="2768600"/>
          <p14:tracePt t="19226" x="3898900" y="2825750"/>
          <p14:tracePt t="19242" x="3803650" y="2895600"/>
          <p14:tracePt t="19259" x="3733800" y="2921000"/>
          <p14:tracePt t="19276" x="3683000" y="2978150"/>
          <p14:tracePt t="19292" x="3644900" y="3022600"/>
          <p14:tracePt t="19309" x="3568700" y="3136900"/>
          <p14:tracePt t="19325" x="3549650" y="3187700"/>
          <p14:tracePt t="19342" x="3543300" y="3219450"/>
          <p14:tracePt t="19359" x="3524250" y="3308350"/>
          <p14:tracePt t="19375" x="3524250" y="3371850"/>
          <p14:tracePt t="19392" x="3524250" y="3422650"/>
          <p14:tracePt t="19409" x="3524250" y="3460750"/>
          <p14:tracePt t="19425" x="3524250" y="3536950"/>
          <p14:tracePt t="19442" x="3524250" y="3587750"/>
          <p14:tracePt t="19459" x="3549650" y="3625850"/>
          <p14:tracePt t="19475" x="3562350" y="3670300"/>
          <p14:tracePt t="19492" x="3568700" y="3683000"/>
          <p14:tracePt t="19509" x="3568700" y="3695700"/>
          <p14:tracePt t="19549" x="3568700" y="3702050"/>
          <p14:tracePt t="19559" x="3568700" y="3708400"/>
          <p14:tracePt t="19575" x="3568700" y="3727450"/>
          <p14:tracePt t="19592" x="3568700" y="3740150"/>
          <p14:tracePt t="19609" x="3568700" y="3752850"/>
          <p14:tracePt t="19625" x="3568700" y="3771900"/>
          <p14:tracePt t="19642" x="3568700" y="3790950"/>
          <p14:tracePt t="19659" x="3568700" y="3822700"/>
          <p14:tracePt t="19675" x="3568700" y="3867150"/>
          <p14:tracePt t="19692" x="3568700" y="3879850"/>
          <p14:tracePt t="19709" x="3568700" y="3898900"/>
          <p14:tracePt t="19725" x="3575050" y="3911600"/>
          <p14:tracePt t="20729" x="3575050" y="3917950"/>
          <p14:tracePt t="20831" x="3587750" y="3924300"/>
          <p14:tracePt t="20841" x="3606800" y="3937000"/>
          <p14:tracePt t="20845" x="3606800" y="3949700"/>
          <p14:tracePt t="20858" x="3625850" y="3975100"/>
          <p14:tracePt t="20874" x="3670300" y="4019550"/>
          <p14:tracePt t="20891" x="3708400" y="4038600"/>
          <p14:tracePt t="20907" x="3746500" y="4064000"/>
          <p14:tracePt t="20924" x="3746500" y="4070350"/>
          <p14:tracePt t="20941" x="3765550" y="4089400"/>
          <p14:tracePt t="20958" x="3778250" y="4121150"/>
          <p14:tracePt t="20974" x="3784600" y="4133850"/>
          <p14:tracePt t="20991" x="3810000" y="4165600"/>
          <p14:tracePt t="21008" x="3829050" y="4171950"/>
          <p14:tracePt t="21024" x="3848100" y="4184650"/>
          <p14:tracePt t="21041" x="3854450" y="4191000"/>
          <p14:tracePt t="21058" x="3905250" y="4216400"/>
          <p14:tracePt t="21074" x="3930650" y="4235450"/>
          <p14:tracePt t="21091" x="3981450" y="4254500"/>
          <p14:tracePt t="21107" x="4133850" y="4330700"/>
          <p14:tracePt t="21124" x="4298950" y="4400550"/>
          <p14:tracePt t="21141" x="4464050" y="4457700"/>
          <p14:tracePt t="21157" x="4635500" y="4508500"/>
          <p14:tracePt t="21174" x="4743450" y="4521200"/>
          <p14:tracePt t="21191" x="4965700" y="4597400"/>
          <p14:tracePt t="21207" x="5086350" y="4629150"/>
          <p14:tracePt t="21224" x="5200650" y="4673600"/>
          <p14:tracePt t="21241" x="5289550" y="4686300"/>
          <p14:tracePt t="21257" x="5327650" y="4686300"/>
          <p14:tracePt t="21275" x="5499100" y="4718050"/>
          <p14:tracePt t="21291" x="5556250" y="4724400"/>
          <p14:tracePt t="21307" x="5632450" y="4749800"/>
          <p14:tracePt t="21325" x="5797550" y="4781550"/>
          <p14:tracePt t="21341" x="5873750" y="4787900"/>
          <p14:tracePt t="21357" x="5924550" y="4787900"/>
          <p14:tracePt t="21374" x="5956300" y="4787900"/>
          <p14:tracePt t="21391" x="5975350" y="4787900"/>
          <p14:tracePt t="21407" x="5981700" y="4787900"/>
          <p14:tracePt t="21424" x="5994400" y="4787900"/>
          <p14:tracePt t="21441" x="6007100" y="4787900"/>
          <p14:tracePt t="21457" x="6019800" y="4775200"/>
          <p14:tracePt t="21474" x="6045200" y="4762500"/>
          <p14:tracePt t="21491" x="6089650" y="4756150"/>
          <p14:tracePt t="21507" x="6115050" y="4737100"/>
          <p14:tracePt t="21524" x="6178550" y="4737100"/>
          <p14:tracePt t="21540" x="6229350" y="4737100"/>
          <p14:tracePt t="21557" x="6261100" y="4737100"/>
          <p14:tracePt t="21574" x="6267450" y="4730750"/>
          <p14:tracePt t="21591" x="6280150" y="4724400"/>
          <p14:tracePt t="21607" x="6299200" y="4718050"/>
          <p14:tracePt t="21624" x="6305550" y="4711700"/>
          <p14:tracePt t="21640" x="6318250" y="4705350"/>
          <p14:tracePt t="21657" x="6337300" y="4692650"/>
          <p14:tracePt t="21674" x="6350000" y="4686300"/>
          <p14:tracePt t="21690" x="6362700" y="4679950"/>
          <p14:tracePt t="21707" x="6381750" y="4648200"/>
          <p14:tracePt t="21724" x="6394450" y="4635500"/>
          <p14:tracePt t="21740" x="6413500" y="4622800"/>
          <p14:tracePt t="21757" x="6451600" y="4578350"/>
          <p14:tracePt t="21774" x="6508750" y="4527550"/>
          <p14:tracePt t="21790" x="6553200" y="4514850"/>
          <p14:tracePt t="21807" x="6584950" y="4483100"/>
          <p14:tracePt t="21824" x="6616700" y="4470400"/>
          <p14:tracePt t="21840" x="6731000" y="4451350"/>
          <p14:tracePt t="21857" x="6781800" y="4432300"/>
          <p14:tracePt t="21873" x="6845300" y="4425950"/>
          <p14:tracePt t="21890" x="6991350" y="4413250"/>
          <p14:tracePt t="21907" x="7099300" y="4406900"/>
          <p14:tracePt t="21924" x="7219950" y="4400550"/>
          <p14:tracePt t="21940" x="7308850" y="4400550"/>
          <p14:tracePt t="21957" x="7416800" y="4387850"/>
          <p14:tracePt t="21974" x="7493000" y="4375150"/>
          <p14:tracePt t="21990" x="7575550" y="4375150"/>
          <p14:tracePt t="22007" x="7664450" y="4375150"/>
          <p14:tracePt t="22023" x="7721600" y="4375150"/>
          <p14:tracePt t="22040" x="7842250" y="4375150"/>
          <p14:tracePt t="22057" x="7943850" y="4375150"/>
          <p14:tracePt t="22074" x="8001000" y="4375150"/>
          <p14:tracePt t="22090" x="8064500" y="4375150"/>
          <p14:tracePt t="22107" x="8115300" y="4375150"/>
          <p14:tracePt t="22123" x="8159750" y="4375150"/>
          <p14:tracePt t="22140" x="8197850" y="4375150"/>
          <p14:tracePt t="22157" x="8286750" y="4387850"/>
          <p14:tracePt t="22173" x="8375650" y="4394200"/>
          <p14:tracePt t="22190" x="8464550" y="4406900"/>
          <p14:tracePt t="22207" x="8578850" y="4438650"/>
          <p14:tracePt t="22223" x="8642350" y="4451350"/>
          <p14:tracePt t="22240" x="8756650" y="4489450"/>
          <p14:tracePt t="22257" x="8851900" y="4527550"/>
          <p14:tracePt t="22273" x="8896350" y="4533900"/>
          <p14:tracePt t="22290" x="8940800" y="4565650"/>
          <p14:tracePt t="22307" x="8959850" y="4584700"/>
          <p14:tracePt t="22323" x="8972550" y="4603750"/>
          <p14:tracePt t="22340" x="9004300" y="4648200"/>
          <p14:tracePt t="22357" x="9004300" y="4679950"/>
          <p14:tracePt t="22359" x="9004300" y="4686300"/>
          <p14:tracePt t="22373" x="9004300" y="4749800"/>
          <p14:tracePt t="22390" x="9004300" y="4794250"/>
          <p14:tracePt t="22407" x="8991600" y="4864100"/>
          <p14:tracePt t="22423" x="8966200" y="4908550"/>
          <p14:tracePt t="22440" x="8902700" y="4984750"/>
          <p14:tracePt t="22457" x="8870950" y="5016500"/>
          <p14:tracePt t="22473" x="8826500" y="5054600"/>
          <p14:tracePt t="22490" x="8788400" y="5073650"/>
          <p14:tracePt t="22506" x="8763000" y="5086350"/>
          <p14:tracePt t="22523" x="8712200" y="5105400"/>
          <p14:tracePt t="22540" x="8674100" y="5111750"/>
          <p14:tracePt t="22556" x="8648700" y="5130800"/>
          <p14:tracePt t="22573" x="8610600" y="5130800"/>
          <p14:tracePt t="22590" x="8578850" y="5130800"/>
          <p14:tracePt t="22606" x="8420100" y="5130800"/>
          <p14:tracePt t="22623" x="8343900" y="5130800"/>
          <p14:tracePt t="22640" x="8286750" y="5130800"/>
          <p14:tracePt t="22656" x="8210550" y="5130800"/>
          <p14:tracePt t="22673" x="8051800" y="5118100"/>
          <p14:tracePt t="22690" x="7918450" y="5111750"/>
          <p14:tracePt t="22707" x="7829550" y="5105400"/>
          <p14:tracePt t="22723" x="7702550" y="5105400"/>
          <p14:tracePt t="22740" x="7626350" y="5105400"/>
          <p14:tracePt t="22756" x="7588250" y="5105400"/>
          <p14:tracePt t="22773" x="7543800" y="5105400"/>
          <p14:tracePt t="22790" x="7486650" y="5099050"/>
          <p14:tracePt t="22807" x="7397750" y="5073650"/>
          <p14:tracePt t="22823" x="7296150" y="5073650"/>
          <p14:tracePt t="22840" x="7239000" y="5073650"/>
          <p14:tracePt t="22856" x="7143750" y="5073650"/>
          <p14:tracePt t="22859" x="7099300" y="5073650"/>
          <p14:tracePt t="22873" x="7004050" y="5073650"/>
          <p14:tracePt t="22890" x="6927850" y="5054600"/>
          <p14:tracePt t="22906" x="6877050" y="5048250"/>
          <p14:tracePt t="22923" x="6800850" y="5048250"/>
          <p14:tracePt t="22940" x="6775450" y="5035550"/>
          <p14:tracePt t="22956" x="6769100" y="5029200"/>
          <p14:tracePt t="22973" x="6750050" y="5010150"/>
          <p14:tracePt t="22989" x="6743700" y="5003800"/>
          <p14:tracePt t="23006" x="6711950" y="4984750"/>
          <p14:tracePt t="23023" x="6692900" y="4953000"/>
          <p14:tracePt t="23039" x="6667500" y="4933950"/>
          <p14:tracePt t="23056" x="6642100" y="4902200"/>
          <p14:tracePt t="23073" x="6623050" y="4889500"/>
          <p14:tracePt t="23089" x="6610350" y="4876800"/>
          <p14:tracePt t="23106" x="6610350" y="4851400"/>
          <p14:tracePt t="23123" x="6610350" y="4832350"/>
          <p14:tracePt t="23139" x="6610350" y="4813300"/>
          <p14:tracePt t="23156" x="6610350" y="4794250"/>
          <p14:tracePt t="23173" x="6610350" y="4756150"/>
          <p14:tracePt t="23189" x="6610350" y="4737100"/>
          <p14:tracePt t="23206" x="6629400" y="4705350"/>
          <p14:tracePt t="23223" x="6648450" y="4635500"/>
          <p14:tracePt t="23239" x="6667500" y="4578350"/>
          <p14:tracePt t="23256" x="6673850" y="4540250"/>
          <p14:tracePt t="23273" x="6692900" y="4514850"/>
          <p14:tracePt t="23289" x="6711950" y="4470400"/>
          <p14:tracePt t="23306" x="6731000" y="4438650"/>
          <p14:tracePt t="23323" x="6750050" y="4413250"/>
          <p14:tracePt t="23339" x="6769100" y="4387850"/>
          <p14:tracePt t="23356" x="6800850" y="4368800"/>
          <p14:tracePt t="23373" x="6883400" y="4349750"/>
          <p14:tracePt t="23374" x="6915150" y="4343400"/>
          <p14:tracePt t="23389" x="6997700" y="4318000"/>
          <p14:tracePt t="23406" x="7073900" y="4305300"/>
          <p14:tracePt t="23423" x="7162800" y="4279900"/>
          <p14:tracePt t="23439" x="7277100" y="4248150"/>
          <p14:tracePt t="23456" x="7353300" y="4241800"/>
          <p14:tracePt t="23472" x="7391400" y="4235450"/>
          <p14:tracePt t="23489" x="7454900" y="4229100"/>
          <p14:tracePt t="23506" x="7486650" y="4229100"/>
          <p14:tracePt t="23523" x="7556500" y="4229100"/>
          <p14:tracePt t="23539" x="7607300" y="4222750"/>
          <p14:tracePt t="23556" x="7658100" y="4216400"/>
          <p14:tracePt t="23572" x="7778750" y="4216400"/>
          <p14:tracePt t="23589" x="7848600" y="4216400"/>
          <p14:tracePt t="23606" x="7899400" y="4216400"/>
          <p14:tracePt t="23622" x="7962900" y="4216400"/>
          <p14:tracePt t="23639" x="8058150" y="4216400"/>
          <p14:tracePt t="23656" x="8089900" y="4203700"/>
          <p14:tracePt t="23672" x="8108950" y="4203700"/>
          <p14:tracePt t="23689" x="8134350" y="4203700"/>
          <p14:tracePt t="23706" x="8166100" y="4203700"/>
          <p14:tracePt t="23722" x="8210550" y="4203700"/>
          <p14:tracePt t="23739" x="8242300" y="4203700"/>
          <p14:tracePt t="23756" x="8274050" y="4203700"/>
          <p14:tracePt t="23772" x="8324850" y="4216400"/>
          <p14:tracePt t="23789" x="8356600" y="4222750"/>
          <p14:tracePt t="23805" x="8401050" y="4235450"/>
          <p14:tracePt t="23822" x="8439150" y="4241800"/>
          <p14:tracePt t="23839" x="8470900" y="4241800"/>
          <p14:tracePt t="23856" x="8509000" y="4260850"/>
          <p14:tracePt t="23872" x="8521700" y="4260850"/>
          <p14:tracePt t="23889" x="8528050" y="4260850"/>
          <p14:tracePt t="23905" x="8534400" y="4267200"/>
          <p14:tracePt t="23922" x="8547100" y="4286250"/>
          <p14:tracePt t="23939" x="8553450" y="4305300"/>
          <p14:tracePt t="23955" x="8578850" y="4318000"/>
          <p14:tracePt t="23972" x="8597900" y="4349750"/>
          <p14:tracePt t="23989" x="8610600" y="4362450"/>
          <p14:tracePt t="24005" x="8616950" y="4368800"/>
          <p14:tracePt t="24022" x="8629650" y="4381500"/>
          <p14:tracePt t="24039" x="8642350" y="4400550"/>
          <p14:tracePt t="24055" x="8661400" y="4419600"/>
          <p14:tracePt t="24089" x="8674100" y="4425950"/>
          <p14:tracePt t="24105" x="8680450" y="4432300"/>
          <p14:tracePt t="24139" x="8680450" y="4451350"/>
          <p14:tracePt t="24155" x="8693150" y="4470400"/>
          <p14:tracePt t="24172" x="8699500" y="4489450"/>
          <p14:tracePt t="24189" x="8705850" y="4508500"/>
          <p14:tracePt t="24205" x="8712200" y="4533900"/>
          <p14:tracePt t="24222" x="8718550" y="4546600"/>
          <p14:tracePt t="24239" x="8724900" y="4559300"/>
          <p14:tracePt t="24255" x="8724900" y="4565650"/>
          <p14:tracePt t="24272" x="8724900" y="4584700"/>
          <p14:tracePt t="24289" x="8724900" y="4597400"/>
          <p14:tracePt t="24305" x="8724900" y="4622800"/>
          <p14:tracePt t="24322" x="8724900" y="4629150"/>
          <p14:tracePt t="24339" x="8724900" y="4648200"/>
          <p14:tracePt t="24355" x="8718550" y="4667250"/>
          <p14:tracePt t="24372" x="8712200" y="4692650"/>
          <p14:tracePt t="24388" x="8705850" y="4699000"/>
          <p14:tracePt t="24405" x="8699500" y="4718050"/>
          <p14:tracePt t="24422" x="8699500" y="4724400"/>
          <p14:tracePt t="24438" x="8693150" y="4730750"/>
          <p14:tracePt t="24455" x="8686800" y="4737100"/>
          <p14:tracePt t="24472" x="8674100" y="4743450"/>
          <p14:tracePt t="24488" x="8642350" y="4768850"/>
          <p14:tracePt t="24505" x="8604250" y="4794250"/>
          <p14:tracePt t="24522" x="8578850" y="4794250"/>
          <p14:tracePt t="24538" x="8528050" y="4826000"/>
          <p14:tracePt t="24555" x="8483600" y="4832350"/>
          <p14:tracePt t="24572" x="8451850" y="4838700"/>
          <p14:tracePt t="24588" x="8407400" y="4838700"/>
          <p14:tracePt t="24605" x="8356600" y="4851400"/>
          <p14:tracePt t="24622" x="8299450" y="4870450"/>
          <p14:tracePt t="24639" x="8235950" y="4895850"/>
          <p14:tracePt t="24655" x="8210550" y="4895850"/>
          <p14:tracePt t="24672" x="8185150" y="4895850"/>
          <p14:tracePt t="24688" x="8159750" y="4895850"/>
          <p14:tracePt t="24705" x="8102600" y="4895850"/>
          <p14:tracePt t="24722" x="8064500" y="4895850"/>
          <p14:tracePt t="24738" x="8020050" y="4895850"/>
          <p14:tracePt t="24755" x="7943850" y="4895850"/>
          <p14:tracePt t="24772" x="7867650" y="4895850"/>
          <p14:tracePt t="24788" x="7835900" y="4895850"/>
          <p14:tracePt t="24805" x="7810500" y="4895850"/>
          <p14:tracePt t="24822" x="7778750" y="4895850"/>
          <p14:tracePt t="24838" x="7740650" y="4895850"/>
          <p14:tracePt t="24855" x="7689850" y="4895850"/>
          <p14:tracePt t="24872" x="7639050" y="4895850"/>
          <p14:tracePt t="24888" x="7594600" y="4895850"/>
          <p14:tracePt t="24891" x="7537450" y="4895850"/>
          <p14:tracePt t="24905" x="7518400" y="4895850"/>
          <p14:tracePt t="24921" x="7454900" y="4895850"/>
          <p14:tracePt t="24938" x="7397750" y="4895850"/>
          <p14:tracePt t="24955" x="7359650" y="4895850"/>
          <p14:tracePt t="24971" x="7289800" y="4895850"/>
          <p14:tracePt t="24988" x="7258050" y="4895850"/>
          <p14:tracePt t="25005" x="7219950" y="4889500"/>
          <p14:tracePt t="25021" x="7162800" y="4870450"/>
          <p14:tracePt t="25038" x="7105650" y="4864100"/>
          <p14:tracePt t="25055" x="7054850" y="4851400"/>
          <p14:tracePt t="25071" x="7004050" y="4845050"/>
          <p14:tracePt t="25088" x="6972300" y="4838700"/>
          <p14:tracePt t="25105" x="6902450" y="4813300"/>
          <p14:tracePt t="25121" x="6889750" y="4800600"/>
          <p14:tracePt t="25138" x="6870700" y="4800600"/>
          <p14:tracePt t="25155" x="6858000" y="4800600"/>
          <p14:tracePt t="25171" x="6845300" y="4800600"/>
          <p14:tracePt t="25188" x="6819900" y="4800600"/>
          <p14:tracePt t="25205" x="6788150" y="4800600"/>
          <p14:tracePt t="25221" x="6775450" y="4800600"/>
          <p14:tracePt t="25238" x="6743700" y="4794250"/>
          <p14:tracePt t="25255" x="6680200" y="4775200"/>
          <p14:tracePt t="25271" x="6673850" y="4775200"/>
          <p14:tracePt t="25288" x="6667500" y="4762500"/>
          <p14:tracePt t="25321" x="6648450" y="4743450"/>
          <p14:tracePt t="25338" x="6642100" y="4737100"/>
          <p14:tracePt t="25354" x="6635750" y="4711700"/>
          <p14:tracePt t="25371" x="6635750" y="4692650"/>
          <p14:tracePt t="25388" x="6635750" y="4648200"/>
          <p14:tracePt t="25405" x="6635750" y="4603750"/>
          <p14:tracePt t="25421" x="6635750" y="4584700"/>
          <p14:tracePt t="25438" x="6648450" y="4559300"/>
          <p14:tracePt t="25455" x="6673850" y="4527550"/>
          <p14:tracePt t="25471" x="6705600" y="4489450"/>
          <p14:tracePt t="25488" x="6737350" y="4476750"/>
          <p14:tracePt t="25504" x="6769100" y="4451350"/>
          <p14:tracePt t="25521" x="6807200" y="4438650"/>
          <p14:tracePt t="25538" x="6902450" y="4425950"/>
          <p14:tracePt t="25554" x="6978650" y="4400550"/>
          <p14:tracePt t="25571" x="7023100" y="4394200"/>
          <p14:tracePt t="25588" x="7118350" y="4394200"/>
          <p14:tracePt t="25604" x="7188200" y="4394200"/>
          <p14:tracePt t="25621" x="7239000" y="4387850"/>
          <p14:tracePt t="25638" x="7289800" y="4375150"/>
          <p14:tracePt t="25654" x="7315200" y="4368800"/>
          <p14:tracePt t="25671" x="7391400" y="4362450"/>
          <p14:tracePt t="25688" x="7454900" y="4343400"/>
          <p14:tracePt t="25704" x="7505700" y="4337050"/>
          <p14:tracePt t="25721" x="7581900" y="4337050"/>
          <p14:tracePt t="25737" x="7658100" y="4337050"/>
          <p14:tracePt t="25754" x="7804150" y="4318000"/>
          <p14:tracePt t="25771" x="7854950" y="4318000"/>
          <p14:tracePt t="25788" x="7893050" y="4311650"/>
          <p14:tracePt t="25804" x="7969250" y="4311650"/>
          <p14:tracePt t="25821" x="7994650" y="4311650"/>
          <p14:tracePt t="25837" x="8020050" y="4311650"/>
          <p14:tracePt t="25854" x="8045450" y="4311650"/>
          <p14:tracePt t="25871" x="8089900" y="4311650"/>
          <p14:tracePt t="25887" x="8121650" y="4311650"/>
          <p14:tracePt t="25904" x="8140700" y="4311650"/>
          <p14:tracePt t="25921" x="8159750" y="4318000"/>
          <p14:tracePt t="25937" x="8172450" y="4318000"/>
          <p14:tracePt t="25954" x="8223250" y="4343400"/>
          <p14:tracePt t="25971" x="8280400" y="4362450"/>
          <p14:tracePt t="25987" x="8324850" y="4381500"/>
          <p14:tracePt t="26004" x="8375650" y="4406900"/>
          <p14:tracePt t="26021" x="8407400" y="4413250"/>
          <p14:tracePt t="26037" x="8445500" y="4432300"/>
          <p14:tracePt t="26054" x="8470900" y="4445000"/>
          <p14:tracePt t="26071" x="8496300" y="4464050"/>
          <p14:tracePt t="26087" x="8521700" y="4476750"/>
          <p14:tracePt t="26104" x="8534400" y="4495800"/>
          <p14:tracePt t="26121" x="8559800" y="4514850"/>
          <p14:tracePt t="26137" x="8578850" y="4527550"/>
          <p14:tracePt t="26154" x="8616950" y="4584700"/>
          <p14:tracePt t="26171" x="8636000" y="4616450"/>
          <p14:tracePt t="26187" x="8642350" y="4629150"/>
          <p14:tracePt t="26204" x="8655050" y="4648200"/>
          <p14:tracePt t="26221" x="8661400" y="4660900"/>
          <p14:tracePt t="26237" x="8661400" y="4673600"/>
          <p14:tracePt t="26254" x="8661400" y="4679950"/>
          <p14:tracePt t="26270" x="8661400" y="4699000"/>
          <p14:tracePt t="26287" x="8661400" y="4705350"/>
          <p14:tracePt t="26304" x="8661400" y="4749800"/>
          <p14:tracePt t="26320" x="8642350" y="4768850"/>
          <p14:tracePt t="26337" x="8629650" y="4806950"/>
          <p14:tracePt t="26354" x="8616950" y="4826000"/>
          <p14:tracePt t="26370" x="8585200" y="4864100"/>
          <p14:tracePt t="26387" x="8547100" y="4908550"/>
          <p14:tracePt t="26404" x="8502650" y="4933950"/>
          <p14:tracePt t="26420" x="8439150" y="4965700"/>
          <p14:tracePt t="26437" x="8324850" y="5016500"/>
          <p14:tracePt t="26454" x="8210550" y="5048250"/>
          <p14:tracePt t="26471" x="8128000" y="5086350"/>
          <p14:tracePt t="26487" x="8058150" y="5105400"/>
          <p14:tracePt t="26504" x="8020050" y="5118100"/>
          <p14:tracePt t="26537" x="8013700" y="5118100"/>
          <p14:tracePt t="26554" x="8007350" y="5118100"/>
          <p14:tracePt t="26570" x="8001000" y="5118100"/>
          <p14:tracePt t="26587" x="7956550" y="5118100"/>
          <p14:tracePt t="26604" x="7931150" y="5124450"/>
          <p14:tracePt t="26620" x="7905750" y="5124450"/>
          <p14:tracePt t="26637" x="7861300" y="5143500"/>
          <p14:tracePt t="26654" x="7835900" y="5149850"/>
          <p14:tracePt t="26670" x="7797800" y="5162550"/>
          <p14:tracePt t="26687" x="7766050" y="5162550"/>
          <p14:tracePt t="26703" x="7740650" y="5162550"/>
          <p14:tracePt t="26720" x="7727950" y="5162550"/>
          <p14:tracePt t="26737" x="7702550" y="5162550"/>
          <p14:tracePt t="26753" x="7683500" y="5162550"/>
          <p14:tracePt t="26770" x="7677150" y="5162550"/>
          <p14:tracePt t="26804" x="7670800" y="5162550"/>
          <p14:tracePt t="26820" x="7664450" y="5162550"/>
          <p14:tracePt t="26837" x="7651750" y="5162550"/>
          <p14:tracePt t="26853" x="7626350" y="5162550"/>
          <p14:tracePt t="26870" x="7575550" y="5162550"/>
          <p14:tracePt t="26887" x="7518400" y="5162550"/>
          <p14:tracePt t="26903" x="7467600" y="5156200"/>
          <p14:tracePt t="26920" x="7391400" y="5143500"/>
          <p14:tracePt t="26937" x="7334250" y="5130800"/>
          <p14:tracePt t="26953" x="7296150" y="5130800"/>
          <p14:tracePt t="26970" x="7226300" y="5124450"/>
          <p14:tracePt t="26987" x="7194550" y="5118100"/>
          <p14:tracePt t="27003" x="7099300" y="5118100"/>
          <p14:tracePt t="27020" x="7042150" y="5118100"/>
          <p14:tracePt t="27037" x="6985000" y="5118100"/>
          <p14:tracePt t="27053" x="6915150" y="5118100"/>
          <p14:tracePt t="27070" x="6807200" y="5168900"/>
          <p14:tracePt t="27087" x="6769100" y="5187950"/>
          <p14:tracePt t="27103" x="6750050" y="5200650"/>
          <p14:tracePt t="27120" x="6743700" y="5207000"/>
          <p14:tracePt t="27136" x="6731000" y="5213350"/>
          <p14:tracePt t="27153" x="6731000" y="5226050"/>
          <p14:tracePt t="27170" x="6718300" y="5251450"/>
          <p14:tracePt t="27186" x="6711950" y="5270500"/>
          <p14:tracePt t="27203" x="6711950" y="5321300"/>
          <p14:tracePt t="27220" x="6711950" y="5378450"/>
          <p14:tracePt t="27236" x="6711950" y="5461000"/>
          <p14:tracePt t="27253" x="6711950" y="5518150"/>
          <p14:tracePt t="27270" x="6737350" y="5575300"/>
          <p14:tracePt t="27286" x="6762750" y="5613400"/>
          <p14:tracePt t="27303" x="6781800" y="5632450"/>
          <p14:tracePt t="27320" x="6788150" y="5645150"/>
          <p14:tracePt t="27336" x="6813550" y="5657850"/>
          <p14:tracePt t="27353" x="6826250" y="5676900"/>
          <p14:tracePt t="27370" x="6889750" y="5721350"/>
          <p14:tracePt t="27386" x="6940550" y="5759450"/>
          <p14:tracePt t="27403" x="7004050" y="5784850"/>
          <p14:tracePt t="27420" x="7048500" y="5810250"/>
          <p14:tracePt t="27436" x="7105650" y="5835650"/>
          <p14:tracePt t="27453" x="7131050" y="5835650"/>
          <p14:tracePt t="27470" x="7156450" y="5835650"/>
          <p14:tracePt t="27486" x="7207250" y="5835650"/>
          <p14:tracePt t="27503" x="7251700" y="5835650"/>
          <p14:tracePt t="27520" x="7283450" y="5835650"/>
          <p14:tracePt t="27536" x="7378700" y="5822950"/>
          <p14:tracePt t="27554" x="7512050" y="5803900"/>
          <p14:tracePt t="27570" x="7600950" y="5797550"/>
          <p14:tracePt t="27586" x="7639050" y="5797550"/>
          <p14:tracePt t="27603" x="7677150" y="5772150"/>
          <p14:tracePt t="27619" x="7727950" y="5753100"/>
          <p14:tracePt t="27636" x="7747000" y="5734050"/>
          <p14:tracePt t="27653" x="7759700" y="5721350"/>
          <p14:tracePt t="27669" x="7766050" y="5702300"/>
          <p14:tracePt t="27686" x="7778750" y="5676900"/>
          <p14:tracePt t="27703" x="7778750" y="5651500"/>
          <p14:tracePt t="27719" x="7791450" y="5638800"/>
          <p14:tracePt t="27736" x="7797800" y="5626100"/>
          <p14:tracePt t="27753" x="7797800" y="5607050"/>
          <p14:tracePt t="27769" x="7804150" y="5581650"/>
          <p14:tracePt t="27786" x="7816850" y="5505450"/>
          <p14:tracePt t="27803" x="7816850" y="5467350"/>
          <p14:tracePt t="27819" x="7816850" y="5391150"/>
          <p14:tracePt t="27836" x="7816850" y="5353050"/>
          <p14:tracePt t="27852" x="7816850" y="5245100"/>
          <p14:tracePt t="27869" x="7810500" y="5232400"/>
          <p14:tracePt t="27886" x="7785100" y="5194300"/>
          <p14:tracePt t="27903" x="7778750" y="5162550"/>
          <p14:tracePt t="27919" x="7772400" y="5162550"/>
          <p14:tracePt t="27936" x="7759700" y="5143500"/>
          <p14:tracePt t="27953" x="7753350" y="5143500"/>
          <p14:tracePt t="27969" x="7715250" y="5105400"/>
          <p14:tracePt t="27986" x="7670800" y="5099050"/>
          <p14:tracePt t="28003" x="7613650" y="5092700"/>
          <p14:tracePt t="28019" x="7556500" y="5092700"/>
          <p14:tracePt t="28036" x="7512050" y="5092700"/>
          <p14:tracePt t="28053" x="7410450" y="5048250"/>
          <p14:tracePt t="28069" x="7353300" y="5048250"/>
          <p14:tracePt t="28086" x="7283450" y="5048250"/>
          <p14:tracePt t="28102" x="7239000" y="5048250"/>
          <p14:tracePt t="28119" x="7194550" y="5048250"/>
          <p14:tracePt t="28136" x="7181850" y="5041900"/>
          <p14:tracePt t="28152" x="7169150" y="5041900"/>
          <p14:tracePt t="28169" x="7143750" y="5041900"/>
          <p14:tracePt t="28186" x="7124700" y="5041900"/>
          <p14:tracePt t="28202" x="7099300" y="5041900"/>
          <p14:tracePt t="28219" x="7054850" y="5041900"/>
          <p14:tracePt t="28236" x="7023100" y="5060950"/>
          <p14:tracePt t="28252" x="6959600" y="5086350"/>
          <p14:tracePt t="28269" x="6927850" y="5124450"/>
          <p14:tracePt t="28286" x="6902450" y="5149850"/>
          <p14:tracePt t="28302" x="6883400" y="5168900"/>
          <p14:tracePt t="28319" x="6883400" y="5187950"/>
          <p14:tracePt t="28336" x="6864350" y="5264150"/>
          <p14:tracePt t="28352" x="6858000" y="5283200"/>
          <p14:tracePt t="28369" x="6858000" y="5314950"/>
          <p14:tracePt t="28386" x="6851650" y="5340350"/>
          <p14:tracePt t="28402" x="6851650" y="5410200"/>
          <p14:tracePt t="28419" x="6858000" y="5454650"/>
          <p14:tracePt t="28436" x="6870700" y="5461000"/>
          <p14:tracePt t="28452" x="6877050" y="5480050"/>
          <p14:tracePt t="28469" x="6883400" y="5486400"/>
          <p14:tracePt t="28486" x="6889750" y="5486400"/>
          <p14:tracePt t="28519" x="6889750" y="5492750"/>
          <p14:tracePt t="28536" x="6908800" y="5499100"/>
          <p14:tracePt t="28553" x="6915150" y="5499100"/>
          <p14:tracePt t="28569" x="6940550" y="5530850"/>
          <p14:tracePt t="28586" x="6959600" y="5543550"/>
          <p14:tracePt t="28602" x="6972300" y="5549900"/>
          <p14:tracePt t="28619" x="6985000" y="5556250"/>
          <p14:tracePt t="28635" x="6997700" y="5568950"/>
          <p14:tracePt t="28654" x="7004050" y="5568950"/>
          <p14:tracePt t="28669" x="7010400" y="5568950"/>
          <p14:tracePt t="28685" x="7042150" y="5581650"/>
          <p14:tracePt t="28702" x="7080250" y="5594350"/>
          <p14:tracePt t="28719" x="7092950" y="5600700"/>
          <p14:tracePt t="28735" x="7118350" y="5607050"/>
          <p14:tracePt t="28752" x="7258050" y="5632450"/>
          <p14:tracePt t="28769" x="7308850" y="5632450"/>
          <p14:tracePt t="28785" x="7353300" y="5638800"/>
          <p14:tracePt t="28802" x="7404100" y="5645150"/>
          <p14:tracePt t="28819" x="7429500" y="5645150"/>
          <p14:tracePt t="28835" x="7442200" y="5645150"/>
          <p14:tracePt t="28851" x="7467600" y="5645150"/>
          <p14:tracePt t="28868" x="7486650" y="5645150"/>
          <p14:tracePt t="28885" x="7518400" y="5645150"/>
          <p14:tracePt t="28902" x="7531100" y="5645150"/>
          <p14:tracePt t="28919" x="7550150" y="5645150"/>
          <p14:tracePt t="28936" x="7600950" y="5645150"/>
          <p14:tracePt t="28952" x="7632700" y="5645150"/>
          <p14:tracePt t="28969" x="7677150" y="5645150"/>
          <p14:tracePt t="28985" x="7708900" y="5645150"/>
          <p14:tracePt t="29002" x="7727950" y="5645150"/>
          <p14:tracePt t="29018" x="7753350" y="5645150"/>
          <p14:tracePt t="29035" x="7759700" y="5645150"/>
          <p14:tracePt t="29084" x="7766050" y="5645150"/>
          <p14:tracePt t="29104" x="7772400" y="5645150"/>
          <p14:tracePt t="29124" x="7778750" y="5645150"/>
          <p14:tracePt t="29380" x="7778750" y="5651500"/>
          <p14:tracePt t="29386" x="7778750" y="5657850"/>
          <p14:tracePt t="29396" x="7772400" y="5657850"/>
          <p14:tracePt t="29410" x="7747000" y="5683250"/>
          <p14:tracePt t="29422" x="7727950" y="5683250"/>
          <p14:tracePt t="29435" x="7721600" y="5695950"/>
          <p14:tracePt t="29452" x="7708900" y="5695950"/>
          <p14:tracePt t="29468" x="7677150" y="5708650"/>
          <p14:tracePt t="29485" x="7658100" y="5721350"/>
          <p14:tracePt t="29502" x="7645400" y="5721350"/>
          <p14:tracePt t="29518" x="7626350" y="5727700"/>
          <p14:tracePt t="29535" x="7600950" y="5727700"/>
          <p14:tracePt t="29551" x="7581900" y="5727700"/>
          <p14:tracePt t="29568" x="7550150" y="5727700"/>
          <p14:tracePt t="29585" x="7512050" y="5727700"/>
          <p14:tracePt t="29601" x="7493000" y="5727700"/>
          <p14:tracePt t="29618" x="7480300" y="5727700"/>
          <p14:tracePt t="29635" x="7467600" y="5727700"/>
          <p14:tracePt t="29651" x="7442200" y="5715000"/>
          <p14:tracePt t="29668" x="7416800" y="5708650"/>
          <p14:tracePt t="29685" x="7378700" y="5702300"/>
          <p14:tracePt t="29701" x="7353300" y="5702300"/>
          <p14:tracePt t="29718" x="7277100" y="5695950"/>
          <p14:tracePt t="29735" x="7131050" y="5562600"/>
          <p14:tracePt t="29751" x="7105650" y="5556250"/>
          <p14:tracePt t="29768" x="7092950" y="5543550"/>
          <p14:tracePt t="29785" x="7054850" y="5505450"/>
          <p14:tracePt t="29801" x="7016750" y="5486400"/>
          <p14:tracePt t="29818" x="6985000" y="5473700"/>
          <p14:tracePt t="29835" x="6959600" y="5461000"/>
          <p14:tracePt t="29851" x="6934200" y="5448300"/>
          <p14:tracePt t="29868" x="6927850" y="5441950"/>
          <p14:tracePt t="29885" x="6915150" y="5435600"/>
          <p14:tracePt t="29901" x="6908800" y="5435600"/>
          <p14:tracePt t="29935" x="6902450" y="5435600"/>
          <p14:tracePt t="29951" x="6889750" y="5429250"/>
          <p14:tracePt t="29968" x="6877050" y="5416550"/>
          <p14:tracePt t="29985" x="6864350" y="5403850"/>
          <p14:tracePt t="30001" x="6845300" y="5397500"/>
          <p14:tracePt t="30018" x="6845300" y="5391150"/>
          <p14:tracePt t="30034" x="6838950" y="5384800"/>
          <p14:tracePt t="30076" x="6838950" y="5378450"/>
          <p14:tracePt t="30086" x="6838950" y="5372100"/>
          <p14:tracePt t="30096" x="6851650" y="5353050"/>
          <p14:tracePt t="30106" x="6864350" y="5340350"/>
          <p14:tracePt t="30118" x="6883400" y="5314950"/>
          <p14:tracePt t="30134" x="6902450" y="5302250"/>
          <p14:tracePt t="30152" x="6959600" y="5276850"/>
          <p14:tracePt t="30168" x="6965950" y="5264150"/>
          <p14:tracePt t="30184" x="6985000" y="5257800"/>
          <p14:tracePt t="30201" x="7016750" y="5238750"/>
          <p14:tracePt t="30218" x="7061200" y="5226050"/>
          <p14:tracePt t="30234" x="7162800" y="5194300"/>
          <p14:tracePt t="30251" x="7207250" y="5187950"/>
          <p14:tracePt t="30267" x="7258050" y="5187950"/>
          <p14:tracePt t="30284" x="7359650" y="5181600"/>
          <p14:tracePt t="30301" x="7435850" y="5149850"/>
          <p14:tracePt t="30318" x="7461250" y="5143500"/>
          <p14:tracePt t="30334" x="7467600" y="5143500"/>
          <p14:tracePt t="30351" x="7473950" y="5143500"/>
          <p14:tracePt t="30368" x="7480300" y="5143500"/>
          <p14:tracePt t="30384" x="7486650" y="5143500"/>
          <p14:tracePt t="30401" x="7493000" y="5143500"/>
          <p14:tracePt t="30418" x="7512050" y="5143500"/>
          <p14:tracePt t="30434" x="7537450" y="5143500"/>
          <p14:tracePt t="30451" x="7575550" y="5143500"/>
          <p14:tracePt t="30467" x="7607300" y="5149850"/>
          <p14:tracePt t="30484" x="7626350" y="5156200"/>
          <p14:tracePt t="30501" x="7639050" y="5162550"/>
          <p14:tracePt t="30517" x="7645400" y="5168900"/>
          <p14:tracePt t="30534" x="7651750" y="5175250"/>
          <p14:tracePt t="30551" x="7651750" y="5226050"/>
          <p14:tracePt t="30567" x="7651750" y="5264150"/>
          <p14:tracePt t="30584" x="7651750" y="5321300"/>
          <p14:tracePt t="30601" x="7651750" y="5372100"/>
          <p14:tracePt t="30617" x="7651750" y="5410200"/>
          <p14:tracePt t="30634" x="7639050" y="5467350"/>
          <p14:tracePt t="30651" x="7632700" y="5486400"/>
          <p14:tracePt t="30667" x="7620000" y="5518150"/>
          <p14:tracePt t="30684" x="7600950" y="5530850"/>
          <p14:tracePt t="30701" x="7581900" y="5543550"/>
          <p14:tracePt t="30718" x="7562850" y="5543550"/>
          <p14:tracePt t="30734" x="7537450" y="5549900"/>
          <p14:tracePt t="30750" x="7524750" y="5562600"/>
          <p14:tracePt t="30768" x="7480300" y="5575300"/>
          <p14:tracePt t="30784" x="7454900" y="5600700"/>
          <p14:tracePt t="30801" x="7429500" y="5619750"/>
          <p14:tracePt t="30864" x="7416800" y="5619750"/>
          <p14:tracePt t="30874" x="7410450" y="5619750"/>
          <p14:tracePt t="30884" x="7391400" y="5613400"/>
          <p14:tracePt t="30900" x="7353300" y="5600700"/>
          <p14:tracePt t="30917" x="7289800" y="5588000"/>
          <p14:tracePt t="30934" x="7251700" y="5575300"/>
          <p14:tracePt t="30936" x="7245350" y="5575300"/>
          <p14:tracePt t="30950" x="7232650" y="5575300"/>
          <p14:tracePt t="30967" x="7188200" y="5549900"/>
          <p14:tracePt t="30984" x="7181850" y="5549900"/>
          <p14:tracePt t="33003" x="7169150" y="5549900"/>
          <p14:tracePt t="33009" x="7143750" y="5556250"/>
          <p14:tracePt t="33015" x="7143750" y="5562600"/>
          <p14:tracePt t="33032" x="7029450" y="5613400"/>
          <p14:tracePt t="33049" x="7016750" y="5619750"/>
          <p14:tracePt t="33225" x="7010400" y="5613400"/>
          <p14:tracePt t="33235" x="7010400" y="5594350"/>
          <p14:tracePt t="33245" x="7010400" y="5588000"/>
          <p14:tracePt t="33255" x="6997700" y="5568950"/>
          <p14:tracePt t="33265" x="6997700" y="5556250"/>
          <p14:tracePt t="33282" x="6972300" y="5505450"/>
          <p14:tracePt t="33299" x="6965950" y="5441950"/>
          <p14:tracePt t="33315" x="6946900" y="5346700"/>
          <p14:tracePt t="33332" x="6927850" y="5238750"/>
          <p14:tracePt t="33349" x="6896100" y="5143500"/>
          <p14:tracePt t="33365" x="6838950" y="5022850"/>
          <p14:tracePt t="33382" x="6807200" y="4940300"/>
          <p14:tracePt t="33399" x="6692900" y="4794250"/>
          <p14:tracePt t="33415" x="6642100" y="4724400"/>
          <p14:tracePt t="33432" x="6610350" y="4686300"/>
          <p14:tracePt t="33449" x="6572250" y="4648200"/>
          <p14:tracePt t="33465" x="6546850" y="4616450"/>
          <p14:tracePt t="33482" x="6515100" y="4591050"/>
          <p14:tracePt t="33499" x="6464300" y="4533900"/>
          <p14:tracePt t="33515" x="6432550" y="4476750"/>
          <p14:tracePt t="33532" x="6388100" y="4425950"/>
          <p14:tracePt t="33549" x="6261100" y="4260850"/>
          <p14:tracePt t="33565" x="6197600" y="4191000"/>
          <p14:tracePt t="33582" x="6165850" y="4114800"/>
          <p14:tracePt t="33599" x="6102350" y="3994150"/>
          <p14:tracePt t="33615" x="6070600" y="3943350"/>
          <p14:tracePt t="33632" x="6000750" y="3822700"/>
          <p14:tracePt t="33649" x="5969000" y="3778250"/>
          <p14:tracePt t="33665" x="5911850" y="3702050"/>
          <p14:tracePt t="33682" x="5848350" y="3625850"/>
          <p14:tracePt t="33699" x="5829300" y="3594100"/>
          <p14:tracePt t="33715" x="5797550" y="3556000"/>
          <p14:tracePt t="33732" x="5778500" y="3517900"/>
          <p14:tracePt t="33748" x="5746750" y="3473450"/>
          <p14:tracePt t="33765" x="5721350" y="3441700"/>
          <p14:tracePt t="33782" x="5695950" y="3409950"/>
          <p14:tracePt t="33798" x="5657850" y="3378200"/>
          <p14:tracePt t="33815" x="5607050" y="3346450"/>
          <p14:tracePt t="33832" x="5575300" y="3308350"/>
          <p14:tracePt t="33848" x="5524500" y="3289300"/>
          <p14:tracePt t="33865" x="5461000" y="3244850"/>
          <p14:tracePt t="33882" x="5384800" y="3219450"/>
          <p14:tracePt t="33898" x="5340350" y="3200400"/>
          <p14:tracePt t="33915" x="5302250" y="3175000"/>
          <p14:tracePt t="33932" x="5283200" y="3162300"/>
          <p14:tracePt t="33948" x="5245100" y="3149600"/>
          <p14:tracePt t="33965" x="5194300" y="3117850"/>
          <p14:tracePt t="33968" x="5181600" y="3111500"/>
          <p14:tracePt t="33982" x="5149850" y="3098800"/>
          <p14:tracePt t="33998" x="5105400" y="3073400"/>
          <p14:tracePt t="34015" x="5073650" y="3067050"/>
          <p14:tracePt t="34032" x="5054600" y="3054350"/>
          <p14:tracePt t="34048" x="5029200" y="3041650"/>
          <p14:tracePt t="34065" x="5003800" y="3016250"/>
          <p14:tracePt t="34082" x="4991100" y="3003550"/>
          <p14:tracePt t="34098" x="4972050" y="2971800"/>
          <p14:tracePt t="34115" x="4959350" y="2952750"/>
          <p14:tracePt t="34315" x="4953000" y="2946400"/>
          <p14:tracePt t="34329" x="4953000" y="2940050"/>
          <p14:tracePt t="34339" x="4953000" y="2933700"/>
          <p14:tracePt t="34355" x="4965700" y="2933700"/>
          <p14:tracePt t="37482" x="4972050" y="2933700"/>
          <p14:tracePt t="37557" x="4972050" y="2946400"/>
          <p14:tracePt t="37573" x="4972050" y="2952750"/>
          <p14:tracePt t="37624" x="4978400" y="2952750"/>
          <p14:tracePt t="37629" x="4984750" y="2959100"/>
          <p14:tracePt t="37660" x="4991100" y="2971800"/>
          <p14:tracePt t="37670" x="4991100" y="2978150"/>
          <p14:tracePt t="37680" x="5010150" y="2990850"/>
          <p14:tracePt t="37696" x="5016500" y="3003550"/>
          <p14:tracePt t="37712" x="5029200" y="3022600"/>
          <p14:tracePt t="37729" x="5035550" y="3028950"/>
          <p14:tracePt t="37746" x="5048250" y="3035300"/>
          <p14:tracePt t="37762" x="5067300" y="3054350"/>
          <p14:tracePt t="37779" x="5080000" y="3060700"/>
          <p14:tracePt t="37796" x="5118100" y="3079750"/>
          <p14:tracePt t="37812" x="5130800" y="3079750"/>
          <p14:tracePt t="37829" x="5156200" y="3086100"/>
          <p14:tracePt t="37846" x="5194300" y="3092450"/>
          <p14:tracePt t="37862" x="5200650" y="3092450"/>
          <p14:tracePt t="37879" x="5232400" y="3098800"/>
          <p14:tracePt t="37896" x="5245100" y="3098800"/>
          <p14:tracePt t="37912" x="5257800" y="3098800"/>
          <p14:tracePt t="37929" x="5270500" y="3098800"/>
          <p14:tracePt t="37945" x="5314950" y="3098800"/>
          <p14:tracePt t="37962" x="5372100" y="3098800"/>
          <p14:tracePt t="37979" x="5416550" y="3098800"/>
          <p14:tracePt t="37995" x="5480050" y="3098800"/>
          <p14:tracePt t="38012" x="5530850" y="3098800"/>
          <p14:tracePt t="38029" x="5588000" y="3098800"/>
          <p14:tracePt t="38031" x="5594350" y="3098800"/>
          <p14:tracePt t="38045" x="5626100" y="3105150"/>
          <p14:tracePt t="38062" x="5645150" y="3111500"/>
          <p14:tracePt t="38079" x="5657850" y="3111500"/>
          <p14:tracePt t="38095" x="5664200" y="3111500"/>
          <p14:tracePt t="38112" x="5676900" y="3111500"/>
          <p14:tracePt t="38129" x="5695950" y="3105150"/>
          <p14:tracePt t="38210" x="5702300" y="3098800"/>
          <p14:tracePt t="38219" x="5708650" y="3098800"/>
          <p14:tracePt t="38230" x="5715000" y="3092450"/>
          <p14:tracePt t="38245" x="5727700" y="3073400"/>
          <p14:tracePt t="38262" x="5734050" y="3067050"/>
          <p14:tracePt t="38279" x="5759450" y="3054350"/>
          <p14:tracePt t="38295" x="5778500" y="3041650"/>
          <p14:tracePt t="38312" x="5797550" y="3022600"/>
          <p14:tracePt t="38329" x="5816600" y="3003550"/>
          <p14:tracePt t="38345" x="5822950" y="2984500"/>
          <p14:tracePt t="38362" x="5835650" y="2965450"/>
          <p14:tracePt t="38379" x="5848350" y="2921000"/>
          <p14:tracePt t="38395" x="5861050" y="2882900"/>
          <p14:tracePt t="38412" x="5873750" y="2857500"/>
          <p14:tracePt t="38428" x="5886450" y="2844800"/>
          <p14:tracePt t="38445" x="5899150" y="2825750"/>
          <p14:tracePt t="38478" x="5905500" y="2819400"/>
          <p14:tracePt t="38495" x="5911850" y="2806700"/>
          <p14:tracePt t="38512" x="5924550" y="2768600"/>
          <p14:tracePt t="38528" x="5949950" y="2749550"/>
          <p14:tracePt t="38545" x="5969000" y="2724150"/>
          <p14:tracePt t="38562" x="5981700" y="2705100"/>
          <p14:tracePt t="38578" x="6000750" y="2679700"/>
          <p14:tracePt t="38595" x="6007100" y="2660650"/>
          <p14:tracePt t="38612" x="6013450" y="2628900"/>
          <p14:tracePt t="38628" x="6019800" y="2622550"/>
          <p14:tracePt t="38645" x="6019800" y="2609850"/>
          <p14:tracePt t="38662" x="6019800" y="2597150"/>
          <p14:tracePt t="38678" x="6019800" y="2578100"/>
          <p14:tracePt t="38697" x="6019800" y="2571750"/>
          <p14:tracePt t="38728" x="6019800" y="2565400"/>
          <p14:tracePt t="38744" x="6019800" y="2552700"/>
          <p14:tracePt t="38830" x="6019800" y="2527300"/>
          <p14:tracePt t="38834" x="6013450" y="2520950"/>
          <p14:tracePt t="38845" x="6007100" y="2520950"/>
          <p14:tracePt t="38861" x="6000750" y="2508250"/>
          <p14:tracePt t="38878" x="5975350" y="2495550"/>
          <p14:tracePt t="38895" x="5949950" y="2495550"/>
          <p14:tracePt t="38911" x="5924550" y="2495550"/>
          <p14:tracePt t="38928" x="5873750" y="2489200"/>
          <p14:tracePt t="38945" x="5822950" y="2489200"/>
          <p14:tracePt t="38961" x="5721350" y="2489200"/>
          <p14:tracePt t="38978" x="5670550" y="2489200"/>
          <p14:tracePt t="38995" x="5632450" y="2489200"/>
          <p14:tracePt t="39011" x="5543550" y="2489200"/>
          <p14:tracePt t="39028" x="5518150" y="2489200"/>
          <p14:tracePt t="39045" x="5492750" y="2489200"/>
          <p14:tracePt t="39061" x="5473700" y="2501900"/>
          <p14:tracePt t="39078" x="5422900" y="2508250"/>
          <p14:tracePt t="39095" x="5384800" y="2520950"/>
          <p14:tracePt t="39111" x="5372100" y="2527300"/>
          <p14:tracePt t="39128" x="5334000" y="2533650"/>
          <p14:tracePt t="39145" x="5321300" y="2533650"/>
          <p14:tracePt t="39161" x="5308600" y="2533650"/>
          <p14:tracePt t="39195" x="5302250" y="2540000"/>
          <p14:tracePt t="39211" x="5283200" y="2552700"/>
          <p14:tracePt t="39228" x="5270500" y="2565400"/>
          <p14:tracePt t="39245" x="5245100" y="2578100"/>
          <p14:tracePt t="39261" x="5232400" y="2590800"/>
          <p14:tracePt t="39278" x="5226050" y="2616200"/>
          <p14:tracePt t="39295" x="5226050" y="2641600"/>
          <p14:tracePt t="39311" x="5226050" y="2654300"/>
          <p14:tracePt t="39328" x="5226050" y="2673350"/>
          <p14:tracePt t="39344" x="5226050" y="2686050"/>
          <p14:tracePt t="39361" x="5251450" y="2730500"/>
          <p14:tracePt t="39378" x="5264150" y="2755900"/>
          <p14:tracePt t="39394" x="5270500" y="2768600"/>
          <p14:tracePt t="39411" x="5283200" y="2781300"/>
          <p14:tracePt t="39428" x="5295900" y="2800350"/>
          <p14:tracePt t="39444" x="5308600" y="2819400"/>
          <p14:tracePt t="39461" x="5327650" y="2851150"/>
          <p14:tracePt t="39495" x="5334000" y="2857500"/>
          <p14:tracePt t="39511" x="5346700" y="2882900"/>
          <p14:tracePt t="39544" x="5353050" y="2895600"/>
          <p14:tracePt t="39561" x="5378450" y="2908300"/>
          <p14:tracePt t="39578" x="5397500" y="2914650"/>
          <p14:tracePt t="39594" x="5403850" y="2933700"/>
          <p14:tracePt t="39611" x="5416550" y="2940050"/>
          <p14:tracePt t="39628" x="5429250" y="2952750"/>
          <p14:tracePt t="39644" x="5441950" y="2959100"/>
          <p14:tracePt t="39661" x="5454650" y="2959100"/>
          <p14:tracePt t="39678" x="5473700" y="2978150"/>
          <p14:tracePt t="39694" x="5492750" y="2984500"/>
          <p14:tracePt t="39711" x="5524500" y="2990850"/>
          <p14:tracePt t="39728" x="5556250" y="2997200"/>
          <p14:tracePt t="39744" x="5588000" y="3003550"/>
          <p14:tracePt t="39761" x="5651500" y="3009900"/>
          <p14:tracePt t="39777" x="5683250" y="3009900"/>
          <p14:tracePt t="39795" x="5702300" y="3009900"/>
          <p14:tracePt t="39811" x="5746750" y="3009900"/>
          <p14:tracePt t="39827" x="5772150" y="3016250"/>
          <p14:tracePt t="39861" x="5778500" y="3016250"/>
          <p14:tracePt t="39954" x="5784850" y="3016250"/>
          <p14:tracePt t="39960" x="5784850" y="3028950"/>
          <p14:tracePt t="39964" x="5803900" y="3028950"/>
          <p14:tracePt t="39977" x="5810250" y="3028950"/>
          <p14:tracePt t="39994" x="5835650" y="3028950"/>
          <p14:tracePt t="40011" x="5880100" y="3028950"/>
          <p14:tracePt t="40027" x="5937250" y="3028950"/>
          <p14:tracePt t="40044" x="5949950" y="3028950"/>
          <p14:tracePt t="40061" x="6057900" y="3028950"/>
          <p14:tracePt t="40077" x="6102350" y="3028950"/>
          <p14:tracePt t="40094" x="6203950" y="3028950"/>
          <p14:tracePt t="40111" x="6330950" y="3028950"/>
          <p14:tracePt t="40127" x="6559550" y="3028950"/>
          <p14:tracePt t="40144" x="6718300" y="3028950"/>
          <p14:tracePt t="40161" x="6826250" y="3028950"/>
          <p14:tracePt t="40177" x="6946900" y="3028950"/>
          <p14:tracePt t="40194" x="7061200" y="3028950"/>
          <p14:tracePt t="40211" x="7219950" y="3022600"/>
          <p14:tracePt t="40227" x="7321550" y="3003550"/>
          <p14:tracePt t="40244" x="7327900" y="2997200"/>
          <p14:tracePt t="40261" x="7613650" y="2971800"/>
          <p14:tracePt t="40277" x="7645400" y="2965450"/>
          <p14:tracePt t="40294" x="7912100" y="2933700"/>
          <p14:tracePt t="40310" x="8115300" y="2921000"/>
          <p14:tracePt t="40327" x="8197850" y="2901950"/>
          <p14:tracePt t="40344" x="8496300" y="2901950"/>
          <p14:tracePt t="40360" x="8610600" y="2901950"/>
          <p14:tracePt t="40377" x="8743950" y="2901950"/>
          <p14:tracePt t="40394" x="8826500" y="2889250"/>
          <p14:tracePt t="40410" x="8909050" y="2851150"/>
          <p14:tracePt t="40427" x="8985250" y="2819400"/>
          <p14:tracePt t="40444" x="9055100" y="2806700"/>
          <p14:tracePt t="40460" x="9144000" y="2800350"/>
          <p14:tracePt t="40478" x="9232900" y="2800350"/>
          <p14:tracePt t="40494" x="9264650" y="2800350"/>
          <p14:tracePt t="40510" x="9290050" y="2794000"/>
          <p14:tracePt t="40527" x="9302750" y="2794000"/>
          <p14:tracePt t="40650" x="9283700" y="2794000"/>
          <p14:tracePt t="40656" x="9271000" y="2794000"/>
          <p14:tracePt t="40666" x="9207500" y="2794000"/>
          <p14:tracePt t="40677" x="9182100" y="2794000"/>
          <p14:tracePt t="40694" x="9029700" y="2794000"/>
          <p14:tracePt t="40710" x="8915400" y="2794000"/>
          <p14:tracePt t="40727" x="8883650" y="2794000"/>
          <p14:tracePt t="40743" x="8813800" y="2794000"/>
          <p14:tracePt t="40760" x="8769350" y="2800350"/>
          <p14:tracePt t="40777" x="8724900" y="2800350"/>
          <p14:tracePt t="40793" x="8712200" y="2800350"/>
          <p14:tracePt t="40810" x="8693150" y="2800350"/>
          <p14:tracePt t="40827" x="8655050" y="2800350"/>
          <p14:tracePt t="40843" x="8629650" y="2794000"/>
          <p14:tracePt t="40860" x="8623300" y="2794000"/>
          <p14:tracePt t="40877" x="8610600" y="2794000"/>
          <p14:tracePt t="40942" x="8616950" y="2794000"/>
          <p14:tracePt t="40948" x="8623300" y="2794000"/>
          <p14:tracePt t="40960" x="8629650" y="2794000"/>
          <p14:tracePt t="40977" x="8655050" y="2794000"/>
          <p14:tracePt t="40993" x="8680450" y="2794000"/>
          <p14:tracePt t="41010" x="8693150" y="2794000"/>
          <p14:tracePt t="41114" x="8680450" y="2794000"/>
          <p14:tracePt t="41124" x="8642350" y="2794000"/>
          <p14:tracePt t="41134" x="8572500" y="2781300"/>
          <p14:tracePt t="41143" x="8540750" y="2762250"/>
          <p14:tracePt t="41160" x="8432800" y="2762250"/>
          <p14:tracePt t="41177" x="8280400" y="2762250"/>
          <p14:tracePt t="41193" x="8178800" y="2762250"/>
          <p14:tracePt t="41210" x="8147050" y="2762250"/>
          <p14:tracePt t="41226" x="8121650" y="2762250"/>
          <p14:tracePt t="41243" x="8096250" y="2762250"/>
          <p14:tracePt t="41260" x="8083550" y="2762250"/>
          <p14:tracePt t="41276" x="8064500" y="2762250"/>
          <p14:tracePt t="41293" x="8058150" y="2762250"/>
          <p14:tracePt t="41310" x="8007350" y="2762250"/>
          <p14:tracePt t="41326" x="7956550" y="2768600"/>
          <p14:tracePt t="41343" x="7924800" y="2768600"/>
          <p14:tracePt t="41360" x="7899400" y="2768600"/>
          <p14:tracePt t="41376" x="7848600" y="2768600"/>
          <p14:tracePt t="41393" x="7804150" y="2768600"/>
          <p14:tracePt t="41410" x="7766050" y="2768600"/>
          <p14:tracePt t="41426" x="7708900" y="2774950"/>
          <p14:tracePt t="41443" x="7677150" y="2774950"/>
          <p14:tracePt t="41460" x="7664450" y="2774950"/>
          <p14:tracePt t="41493" x="7658100" y="2774950"/>
          <p14:tracePt t="41510" x="7645400" y="2774950"/>
          <p14:tracePt t="41526" x="7620000" y="2774950"/>
          <p14:tracePt t="41543" x="7575550" y="2774950"/>
          <p14:tracePt t="41560" x="7556500" y="2774950"/>
          <p14:tracePt t="41578" x="7550150" y="2774950"/>
          <p14:tracePt t="41593" x="7543800" y="2774950"/>
          <p14:tracePt t="42260" x="7543800" y="2781300"/>
          <p14:tracePt t="42270" x="7543800" y="2787650"/>
          <p14:tracePt t="42280" x="7562850" y="2800350"/>
          <p14:tracePt t="42293" x="7569200" y="2806700"/>
          <p14:tracePt t="42310" x="7620000" y="2851150"/>
          <p14:tracePt t="42326" x="7664450" y="2908300"/>
          <p14:tracePt t="42342" x="7702550" y="2946400"/>
          <p14:tracePt t="42359" x="7747000" y="3028950"/>
          <p14:tracePt t="42376" x="7772400" y="3092450"/>
          <p14:tracePt t="42392" x="7778750" y="3149600"/>
          <p14:tracePt t="42409" x="7778750" y="3238500"/>
          <p14:tracePt t="42426" x="7778750" y="3321050"/>
          <p14:tracePt t="42442" x="7778750" y="3454400"/>
          <p14:tracePt t="42459" x="7778750" y="3530600"/>
          <p14:tracePt t="42476" x="7785100" y="3581400"/>
          <p14:tracePt t="42492" x="7791450" y="3657600"/>
          <p14:tracePt t="42509" x="7791450" y="3708400"/>
          <p14:tracePt t="42526" x="7791450" y="3733800"/>
          <p14:tracePt t="42542" x="7791450" y="3759200"/>
          <p14:tracePt t="42559" x="7785100" y="3765550"/>
          <p14:tracePt t="42576" x="7772400" y="3771900"/>
          <p14:tracePt t="42578" x="7766050" y="3778250"/>
          <p14:tracePt t="42592" x="7759700" y="3790950"/>
          <p14:tracePt t="42609" x="7753350" y="3790950"/>
          <p14:tracePt t="42625" x="7747000" y="3803650"/>
          <p14:tracePt t="42642" x="7734300" y="3816350"/>
          <p14:tracePt t="42659" x="7721600" y="3835400"/>
          <p14:tracePt t="42890" x="7715250" y="3835400"/>
          <p14:tracePt t="42900" x="7715250" y="3829050"/>
          <p14:tracePt t="43938" x="7708900" y="3829050"/>
          <p14:tracePt t="43950" x="7708900" y="3835400"/>
          <p14:tracePt t="43958" x="7702550" y="3835400"/>
          <p14:tracePt t="43975" x="7639050" y="3848100"/>
          <p14:tracePt t="43991" x="7581900" y="3867150"/>
          <p14:tracePt t="44008" x="7416800" y="3879850"/>
          <p14:tracePt t="44024" x="7296150" y="3879850"/>
          <p14:tracePt t="44041" x="7270750" y="3892550"/>
          <p14:tracePt t="44058" x="7213600" y="3905250"/>
          <p14:tracePt t="44074" x="7188200" y="3924300"/>
          <p14:tracePt t="44091" x="7143750" y="3924300"/>
          <p14:tracePt t="44108" x="7118350" y="3924300"/>
          <p14:tracePt t="44126" x="7099300" y="3924300"/>
          <p14:tracePt t="44141" x="7092950" y="3924300"/>
          <p14:tracePt t="44160" x="7092950" y="3930650"/>
          <p14:tracePt t="44174" x="7080250" y="3930650"/>
          <p14:tracePt t="44191" x="7073900" y="3943350"/>
          <p14:tracePt t="44319" x="7067550" y="3943350"/>
          <p14:tracePt t="44328" x="7067550" y="3937000"/>
          <p14:tracePt t="44332" x="7073900" y="3924300"/>
          <p14:tracePt t="44342" x="7086600" y="3892550"/>
          <p14:tracePt t="44358" x="7092950" y="3879850"/>
          <p14:tracePt t="44374" x="7169150" y="3746500"/>
          <p14:tracePt t="44391" x="7194550" y="3644900"/>
          <p14:tracePt t="44408" x="7213600" y="3581400"/>
          <p14:tracePt t="44424" x="7289800" y="3403600"/>
          <p14:tracePt t="44441" x="7296150" y="3346450"/>
          <p14:tracePt t="44458" x="7308850" y="3263900"/>
          <p14:tracePt t="44474" x="7321550" y="3200400"/>
          <p14:tracePt t="44491" x="7321550" y="3130550"/>
          <p14:tracePt t="44508" x="7321550" y="3079750"/>
          <p14:tracePt t="44524" x="7334250" y="3054350"/>
          <p14:tracePt t="44541" x="7334250" y="3035300"/>
          <p14:tracePt t="44557" x="7334250" y="2997200"/>
          <p14:tracePt t="44574" x="7334250" y="2914650"/>
          <p14:tracePt t="44591" x="7334250" y="2870200"/>
          <p14:tracePt t="44608" x="7334250" y="2844800"/>
          <p14:tracePt t="44610" x="7334250" y="2832100"/>
          <p14:tracePt t="44624" x="7334250" y="2819400"/>
          <p14:tracePt t="44641" x="7334250" y="2813050"/>
          <p14:tracePt t="44726" x="7334250" y="2825750"/>
          <p14:tracePt t="44746" x="7334250" y="2870200"/>
          <p14:tracePt t="44753" x="7334250" y="2876550"/>
          <p14:tracePt t="44762" x="7327900" y="2889250"/>
          <p14:tracePt t="44774" x="7327900" y="2933700"/>
          <p14:tracePt t="44791" x="7315200" y="2997200"/>
          <p14:tracePt t="44807" x="7308850" y="3041650"/>
          <p14:tracePt t="44824" x="7302500" y="3105150"/>
          <p14:tracePt t="44841" x="7283450" y="3175000"/>
          <p14:tracePt t="44857" x="7264400" y="3295650"/>
          <p14:tracePt t="44874" x="7239000" y="3359150"/>
          <p14:tracePt t="44891" x="7239000" y="3397250"/>
          <p14:tracePt t="44907" x="7226300" y="3460750"/>
          <p14:tracePt t="44924" x="7213600" y="3517900"/>
          <p14:tracePt t="44941" x="7200900" y="3556000"/>
          <p14:tracePt t="44957" x="7194550" y="3581400"/>
          <p14:tracePt t="44974" x="7181850" y="3600450"/>
          <p14:tracePt t="44990" x="7169150" y="3625850"/>
          <p14:tracePt t="45007" x="7169150" y="3632200"/>
          <p14:tracePt t="45024" x="7150100" y="3651250"/>
          <p14:tracePt t="45041" x="7143750" y="3663950"/>
          <p14:tracePt t="45057" x="7131050" y="3689350"/>
          <p14:tracePt t="45074" x="7124700" y="3702050"/>
          <p14:tracePt t="45090" x="7118350" y="3708400"/>
          <p14:tracePt t="45205" x="7137400" y="3676650"/>
          <p14:tracePt t="45216" x="7188200" y="3606800"/>
          <p14:tracePt t="45224" x="7207250" y="3594100"/>
          <p14:tracePt t="45240" x="7264400" y="3517900"/>
          <p14:tracePt t="45257" x="7334250" y="3422650"/>
          <p14:tracePt t="45274" x="7391400" y="3327400"/>
          <p14:tracePt t="45290" x="7410450" y="3276600"/>
          <p14:tracePt t="45307" x="7429500" y="3194050"/>
          <p14:tracePt t="45324" x="7429500" y="3130550"/>
          <p14:tracePt t="45340" x="7429500" y="3067050"/>
          <p14:tracePt t="45357" x="7416800" y="3009900"/>
          <p14:tracePt t="45390" x="7410450" y="2984500"/>
          <p14:tracePt t="45473" x="7410450" y="2971800"/>
          <p14:tracePt t="45479" x="7404100" y="2965450"/>
          <p14:tracePt t="45499" x="7404100" y="2959100"/>
          <p14:tracePt t="45585" x="7404100" y="2965450"/>
          <p14:tracePt t="45594" x="7404100" y="3003550"/>
          <p14:tracePt t="45599" x="7404100" y="3016250"/>
          <p14:tracePt t="45608" x="7404100" y="3035300"/>
          <p14:tracePt t="45624" x="7404100" y="3073400"/>
          <p14:tracePt t="45640" x="7404100" y="3175000"/>
          <p14:tracePt t="45657" x="7404100" y="3200400"/>
          <p14:tracePt t="45674" x="7404100" y="3289300"/>
          <p14:tracePt t="45690" x="7397750" y="3429000"/>
          <p14:tracePt t="45707" x="7385050" y="3498850"/>
          <p14:tracePt t="45723" x="7366000" y="3568700"/>
          <p14:tracePt t="45740" x="7359650" y="3594100"/>
          <p14:tracePt t="45757" x="7296150" y="3778250"/>
          <p14:tracePt t="45773" x="7270750" y="3829050"/>
          <p14:tracePt t="45790" x="7245350" y="3892550"/>
          <p14:tracePt t="45807" x="7232650" y="3917950"/>
          <p14:tracePt t="45823" x="7219950" y="3930650"/>
          <p14:tracePt t="45840" x="7213600" y="3937000"/>
          <p14:tracePt t="45856" x="7200900" y="3949700"/>
          <p14:tracePt t="45873" x="7188200" y="3968750"/>
          <p14:tracePt t="45890" x="7169150" y="3994150"/>
          <p14:tracePt t="45906" x="7162800" y="4000500"/>
          <p14:tracePt t="46527" x="7150100" y="4000500"/>
          <p14:tracePt t="46537" x="7131050" y="4006850"/>
          <p14:tracePt t="46553" x="7105650" y="4006850"/>
          <p14:tracePt t="46563" x="7080250" y="4019550"/>
          <p14:tracePt t="46573" x="7073900" y="4025900"/>
          <p14:tracePt t="46589" x="7029450" y="4038600"/>
          <p14:tracePt t="46606" x="6946900" y="4102100"/>
          <p14:tracePt t="46609" x="6934200" y="4114800"/>
          <p14:tracePt t="46623" x="6877050" y="4178300"/>
          <p14:tracePt t="46639" x="6832600" y="4203700"/>
          <p14:tracePt t="46656" x="6800850" y="4292600"/>
          <p14:tracePt t="46673" x="6762750" y="4394200"/>
          <p14:tracePt t="46689" x="6756400" y="4464050"/>
          <p14:tracePt t="46706" x="6743700" y="4508500"/>
          <p14:tracePt t="46723" x="6743700" y="4540250"/>
          <p14:tracePt t="46739" x="6737350" y="4610100"/>
          <p14:tracePt t="46756" x="6737350" y="4654550"/>
          <p14:tracePt t="46772" x="6737350" y="4724400"/>
          <p14:tracePt t="46789" x="6775450" y="4781550"/>
          <p14:tracePt t="46806" x="6807200" y="4813300"/>
          <p14:tracePt t="46822" x="6845300" y="4857750"/>
          <p14:tracePt t="46839" x="6883400" y="4902200"/>
          <p14:tracePt t="46856" x="6921500" y="4914900"/>
          <p14:tracePt t="46872" x="6946900" y="4927600"/>
          <p14:tracePt t="46889" x="6991350" y="4953000"/>
          <p14:tracePt t="46906" x="6997700" y="4953000"/>
          <p14:tracePt t="46923" x="7016750" y="4965700"/>
          <p14:tracePt t="46939" x="7029450" y="4972050"/>
          <p14:tracePt t="46956" x="7073900" y="4997450"/>
          <p14:tracePt t="46972" x="7086600" y="4997450"/>
          <p14:tracePt t="46989" x="7099300" y="4997450"/>
          <p14:tracePt t="47006" x="7112000" y="4997450"/>
          <p14:tracePt t="47022" x="7131050" y="4997450"/>
          <p14:tracePt t="47039" x="7150100" y="4997450"/>
          <p14:tracePt t="47055" x="7162800" y="4997450"/>
          <p14:tracePt t="47072" x="7175500" y="4997450"/>
          <p14:tracePt t="47089" x="7200900" y="4984750"/>
          <p14:tracePt t="47106" x="7226300" y="4959350"/>
          <p14:tracePt t="47122" x="7245350" y="4946650"/>
          <p14:tracePt t="47139" x="7270750" y="4921250"/>
          <p14:tracePt t="47156" x="7302500" y="4895850"/>
          <p14:tracePt t="47172" x="7327900" y="4889500"/>
          <p14:tracePt t="47189" x="7334250" y="4889500"/>
          <p14:tracePt t="47206" x="7353300" y="4889500"/>
          <p14:tracePt t="47222" x="7385050" y="4883150"/>
          <p14:tracePt t="47239" x="7423150" y="4876800"/>
          <p14:tracePt t="47256" x="7467600" y="4857750"/>
          <p14:tracePt t="47272" x="7499350" y="4819650"/>
          <p14:tracePt t="47289" x="7537450" y="4806950"/>
          <p14:tracePt t="47305" x="7543800" y="4787900"/>
          <p14:tracePt t="47322" x="7550150" y="4787900"/>
          <p14:tracePt t="47339" x="7550150" y="4781550"/>
          <p14:tracePt t="47355" x="7556500" y="4775200"/>
          <p14:tracePt t="47373" x="7562850" y="4768850"/>
          <p14:tracePt t="47389" x="7575550" y="4737100"/>
          <p14:tracePt t="47405" x="7575550" y="4724400"/>
          <p14:tracePt t="47422" x="7588250" y="4686300"/>
          <p14:tracePt t="47439" x="7594600" y="4660900"/>
          <p14:tracePt t="47455" x="7600950" y="4610100"/>
          <p14:tracePt t="47472" x="7600950" y="4578350"/>
          <p14:tracePt t="47489" x="7600950" y="4565650"/>
          <p14:tracePt t="47505" x="7600950" y="4527550"/>
          <p14:tracePt t="47522" x="7600950" y="4514850"/>
          <p14:tracePt t="47539" x="7600950" y="4489450"/>
          <p14:tracePt t="47555" x="7600950" y="4470400"/>
          <p14:tracePt t="47572" x="7588250" y="4438650"/>
          <p14:tracePt t="47589" x="7588250" y="4413250"/>
          <p14:tracePt t="47605" x="7588250" y="4387850"/>
          <p14:tracePt t="47622" x="7588250" y="4349750"/>
          <p14:tracePt t="47639" x="7575550" y="4324350"/>
          <p14:tracePt t="47655" x="7562850" y="4273550"/>
          <p14:tracePt t="47672" x="7531100" y="4229100"/>
          <p14:tracePt t="47689" x="7512050" y="4210050"/>
          <p14:tracePt t="47706" x="7505700" y="4203700"/>
          <p14:tracePt t="47749" x="7499350" y="4203700"/>
          <p14:tracePt t="47755" x="7493000" y="4203700"/>
          <p14:tracePt t="47772" x="7467600" y="4203700"/>
          <p14:tracePt t="47788" x="7442200" y="4203700"/>
          <p14:tracePt t="47805" x="7416800" y="4203700"/>
          <p14:tracePt t="47822" x="7378700" y="4216400"/>
          <p14:tracePt t="47838" x="7353300" y="4222750"/>
          <p14:tracePt t="47855" x="7315200" y="4235450"/>
          <p14:tracePt t="47872" x="7308850" y="4235450"/>
          <p14:tracePt t="47888" x="7289800" y="4254500"/>
          <p14:tracePt t="47922" x="7270750" y="4267200"/>
          <p14:tracePt t="47939" x="7258050" y="4279900"/>
          <p14:tracePt t="47955" x="7239000" y="4292600"/>
          <p14:tracePt t="47972" x="7232650" y="4298950"/>
          <p14:tracePt t="47988" x="7226300" y="4305300"/>
          <p14:tracePt t="48005" x="7219950" y="4324350"/>
          <p14:tracePt t="48022" x="7213600" y="4324350"/>
          <p14:tracePt t="48039" x="7200900" y="4343400"/>
          <p14:tracePt t="48055" x="7194550" y="4375150"/>
          <p14:tracePt t="48072" x="7181850" y="4394200"/>
          <p14:tracePt t="48088" x="7175500" y="4419600"/>
          <p14:tracePt t="48105" x="7156450" y="4451350"/>
          <p14:tracePt t="48122" x="7156450" y="4476750"/>
          <p14:tracePt t="48138" x="7156450" y="4489450"/>
          <p14:tracePt t="48171" x="7156450" y="4495800"/>
          <p14:tracePt t="48188" x="7156450" y="4502150"/>
          <p14:tracePt t="48205" x="7156450" y="4514850"/>
          <p14:tracePt t="48221" x="7156450" y="4533900"/>
          <p14:tracePt t="48238" x="7156450" y="4559300"/>
          <p14:tracePt t="48255" x="7156450" y="4565650"/>
          <p14:tracePt t="48271" x="7156450" y="4610100"/>
          <p14:tracePt t="48288" x="7169150" y="4622800"/>
          <p14:tracePt t="48305" x="7169150" y="4629150"/>
          <p14:tracePt t="48321" x="7181850" y="4648200"/>
          <p14:tracePt t="48338" x="7194550" y="4654550"/>
          <p14:tracePt t="48355" x="7200900" y="4667250"/>
          <p14:tracePt t="48371" x="7213600" y="4673600"/>
          <p14:tracePt t="48388" x="7219950" y="4673600"/>
          <p14:tracePt t="48405" x="7245350" y="4686300"/>
          <p14:tracePt t="48421" x="7270750" y="4705350"/>
          <p14:tracePt t="48438" x="7283450" y="4711700"/>
          <p14:tracePt t="48455" x="7296150" y="4711700"/>
          <p14:tracePt t="48471" x="7327900" y="4718050"/>
          <p14:tracePt t="48489" x="7378700" y="4730750"/>
          <p14:tracePt t="48505" x="7397750" y="4737100"/>
          <p14:tracePt t="48521" x="7404100" y="4737100"/>
          <p14:tracePt t="48538" x="7410450" y="4737100"/>
          <p14:tracePt t="48555" x="7416800" y="4737100"/>
          <p14:tracePt t="48571" x="7435850" y="4737100"/>
          <p14:tracePt t="48588" x="7442200" y="4724400"/>
          <p14:tracePt t="48687" x="7448550" y="4724400"/>
          <p14:tracePt t="48741" x="7461250" y="4724400"/>
          <p14:tracePt t="48747" x="7467600" y="4724400"/>
          <p14:tracePt t="48757" x="7480300" y="4724400"/>
          <p14:tracePt t="48771" x="7499350" y="4724400"/>
          <p14:tracePt t="48788" x="7550150" y="4724400"/>
          <p14:tracePt t="48804" x="7594600" y="4743450"/>
          <p14:tracePt t="48821" x="7620000" y="4743450"/>
          <p14:tracePt t="48838" x="7696200" y="4749800"/>
          <p14:tracePt t="48854" x="7721600" y="4749800"/>
          <p14:tracePt t="48871" x="7734300" y="4749800"/>
          <p14:tracePt t="48888" x="7753350" y="4749800"/>
          <p14:tracePt t="48904" x="7772400" y="4749800"/>
          <p14:tracePt t="48921" x="7785100" y="4749800"/>
          <p14:tracePt t="48938" x="7791450" y="4749800"/>
          <p14:tracePt t="48954" x="7810500" y="4749800"/>
          <p14:tracePt t="48971" x="7816850" y="4737100"/>
          <p14:tracePt t="48988" x="7823200" y="4737100"/>
          <p14:tracePt t="49004" x="7829550" y="4730750"/>
          <p14:tracePt t="49079" x="7829550" y="4724400"/>
          <p14:tracePt t="49099" x="7823200" y="4724400"/>
          <p14:tracePt t="49109" x="7816850" y="4724400"/>
          <p14:tracePt t="49119" x="7810500" y="4730750"/>
          <p14:tracePt t="49125" x="7804150" y="4730750"/>
          <p14:tracePt t="49138" x="7797800" y="4737100"/>
          <p14:tracePt t="49154" x="7772400" y="4749800"/>
          <p14:tracePt t="49171" x="7734300" y="4762500"/>
          <p14:tracePt t="49187" x="7683500" y="4768850"/>
          <p14:tracePt t="49204" x="7639050" y="4768850"/>
          <p14:tracePt t="49221" x="7613650" y="4768850"/>
          <p14:tracePt t="49237" x="7575550" y="4781550"/>
          <p14:tracePt t="49254" x="7550150" y="4787900"/>
          <p14:tracePt t="49271" x="7531100" y="4787900"/>
          <p14:tracePt t="49288" x="7518400" y="4787900"/>
          <p14:tracePt t="49304" x="7505700" y="4787900"/>
          <p14:tracePt t="49337" x="7499350" y="4787900"/>
          <p14:tracePt t="49354" x="7493000" y="4787900"/>
          <p14:tracePt t="49371" x="7486650" y="4781550"/>
          <p14:tracePt t="49387" x="7473950" y="4775200"/>
          <p14:tracePt t="49404" x="7454900" y="4756150"/>
          <p14:tracePt t="49421" x="7435850" y="4756150"/>
          <p14:tracePt t="49437" x="7423150" y="4756150"/>
          <p14:tracePt t="49523" x="7416800" y="4756150"/>
          <p14:tracePt t="49533" x="7416800" y="4762500"/>
          <p14:tracePt t="49559" x="7423150" y="4762500"/>
          <p14:tracePt t="49563" x="7435850" y="4775200"/>
          <p14:tracePt t="49571" x="7442200" y="4775200"/>
          <p14:tracePt t="49587" x="7448550" y="4781550"/>
          <p14:tracePt t="49604" x="7480300" y="4781550"/>
          <p14:tracePt t="49607" x="7499350" y="4787900"/>
          <p14:tracePt t="49620" x="7512050" y="4787900"/>
          <p14:tracePt t="49637" x="7588250" y="4806950"/>
          <p14:tracePt t="49654" x="7664450" y="4813300"/>
          <p14:tracePt t="49671" x="7766050" y="4813300"/>
          <p14:tracePt t="49687" x="7791450" y="4813300"/>
          <p14:tracePt t="49704" x="7816850" y="4813300"/>
          <p14:tracePt t="49720" x="7842250" y="4813300"/>
          <p14:tracePt t="49737" x="7867650" y="4813300"/>
          <p14:tracePt t="49754" x="7886700" y="4813300"/>
          <p14:tracePt t="49787" x="7899400" y="4813300"/>
          <p14:tracePt t="49804" x="7931150" y="4794250"/>
          <p14:tracePt t="49820" x="7956550" y="4794250"/>
          <p14:tracePt t="49837" x="8007350" y="4768850"/>
          <p14:tracePt t="49854" x="8013700" y="4756150"/>
          <p14:tracePt t="49870" x="8026400" y="4756150"/>
          <p14:tracePt t="49887" x="8039100" y="4743450"/>
          <p14:tracePt t="49904" x="8045450" y="4743450"/>
          <p14:tracePt t="49920" x="8064500" y="4737100"/>
          <p14:tracePt t="49937" x="8083550" y="4730750"/>
          <p14:tracePt t="49954" x="8089900" y="4724400"/>
          <p14:tracePt t="50175" x="8089900" y="4730750"/>
          <p14:tracePt t="50185" x="8083550" y="4737100"/>
          <p14:tracePt t="50195" x="8058150" y="4756150"/>
          <p14:tracePt t="50205" x="8051800" y="4762500"/>
          <p14:tracePt t="50220" x="8007350" y="4787900"/>
          <p14:tracePt t="50237" x="7950200" y="4838700"/>
          <p14:tracePt t="50253" x="7886700" y="4864100"/>
          <p14:tracePt t="50270" x="7848600" y="4895850"/>
          <p14:tracePt t="50287" x="7829550" y="4908550"/>
          <p14:tracePt t="50303" x="7791450" y="4933950"/>
          <p14:tracePt t="50321" x="7772400" y="4940300"/>
          <p14:tracePt t="50337" x="7753350" y="4946650"/>
          <p14:tracePt t="50353" x="7734300" y="4965700"/>
          <p14:tracePt t="50370" x="7683500" y="4991100"/>
          <p14:tracePt t="50387" x="7639050" y="5022850"/>
          <p14:tracePt t="50403" x="7613650" y="5054600"/>
          <p14:tracePt t="50420" x="7594600" y="5060950"/>
          <p14:tracePt t="50437" x="7594600" y="5067300"/>
          <p14:tracePt t="50491" x="7588250" y="5067300"/>
          <p14:tracePt t="50523" x="7581900" y="5067300"/>
          <p14:tracePt t="50543" x="7575550" y="5073650"/>
          <p14:tracePt t="50573" x="7569200" y="5073650"/>
          <p14:tracePt t="50583" x="7562850" y="5086350"/>
          <p14:tracePt t="50593" x="7562850" y="5092700"/>
          <p14:tracePt t="50604" x="7556500" y="5092700"/>
          <p14:tracePt t="50620" x="7550150" y="5099050"/>
          <p14:tracePt t="50636" x="7543800" y="5105400"/>
          <p14:tracePt t="50653" x="7518400" y="5111750"/>
          <p14:tracePt t="50686" x="7512050" y="5118100"/>
          <p14:tracePt t="50703" x="7499350" y="5130800"/>
          <p14:tracePt t="50799" x="7493000" y="5130800"/>
          <p14:tracePt t="50805" x="7480300" y="5130800"/>
          <p14:tracePt t="50819" x="7473950" y="5130800"/>
          <p14:tracePt t="50836" x="7461250" y="5124450"/>
          <p14:tracePt t="50853" x="7435850" y="5124450"/>
          <p14:tracePt t="50869" x="7404100" y="5118100"/>
          <p14:tracePt t="50886" x="7385050" y="5118100"/>
          <p14:tracePt t="50903" x="7378700" y="5111750"/>
          <p14:tracePt t="50920" x="7359650" y="5111750"/>
          <p14:tracePt t="50936" x="7327900" y="5111750"/>
          <p14:tracePt t="50953" x="7308850" y="5111750"/>
          <p14:tracePt t="50970" x="7251700" y="5111750"/>
          <p14:tracePt t="50986" x="7213600" y="5111750"/>
          <p14:tracePt t="51003" x="7181850" y="5111750"/>
          <p14:tracePt t="51019" x="7156450" y="5111750"/>
          <p14:tracePt t="51036" x="7143750" y="5111750"/>
          <p14:tracePt t="51053" x="7131050" y="5111750"/>
          <p14:tracePt t="51069" x="7118350" y="5118100"/>
          <p14:tracePt t="51086" x="7073900" y="5118100"/>
          <p14:tracePt t="51103" x="7042150" y="5137150"/>
          <p14:tracePt t="51119" x="7023100" y="5137150"/>
          <p14:tracePt t="51136" x="6985000" y="5149850"/>
          <p14:tracePt t="51153" x="6965950" y="5162550"/>
          <p14:tracePt t="51169" x="6953250" y="5168900"/>
          <p14:tracePt t="51186" x="6940550" y="5187950"/>
          <p14:tracePt t="51203" x="6934200" y="5187950"/>
          <p14:tracePt t="51219" x="6927850" y="5194300"/>
          <p14:tracePt t="51236" x="6921500" y="5200650"/>
          <p14:tracePt t="51252" x="6915150" y="5207000"/>
          <p14:tracePt t="51269" x="6896100" y="5226050"/>
          <p14:tracePt t="51286" x="6889750" y="5238750"/>
          <p14:tracePt t="51303" x="6883400" y="5251450"/>
          <p14:tracePt t="51319" x="6870700" y="5270500"/>
          <p14:tracePt t="51336" x="6864350" y="5270500"/>
          <p14:tracePt t="51353" x="6864350" y="5283200"/>
          <p14:tracePt t="51369" x="6864350" y="5314950"/>
          <p14:tracePt t="51386" x="6864350" y="5327650"/>
          <p14:tracePt t="51403" x="6864350" y="5334000"/>
          <p14:tracePt t="51419" x="6864350" y="5365750"/>
          <p14:tracePt t="51436" x="6864350" y="5384800"/>
          <p14:tracePt t="51452" x="6870700" y="5410200"/>
          <p14:tracePt t="51469" x="6889750" y="5441950"/>
          <p14:tracePt t="51486" x="6915150" y="5473700"/>
          <p14:tracePt t="51519" x="6915150" y="5480050"/>
          <p14:tracePt t="51536" x="6927850" y="5505450"/>
          <p14:tracePt t="51569" x="6934200" y="5511800"/>
          <p14:tracePt t="51586" x="6940550" y="5524500"/>
          <p14:tracePt t="51602" x="6940550" y="5537200"/>
          <p14:tracePt t="51619" x="6946900" y="5549900"/>
          <p14:tracePt t="51622" x="6946900" y="5562600"/>
          <p14:tracePt t="51636" x="6959600" y="5568950"/>
          <p14:tracePt t="51652" x="6965950" y="5588000"/>
          <p14:tracePt t="51669" x="6972300" y="5600700"/>
          <p14:tracePt t="51686" x="6991350" y="5613400"/>
          <p14:tracePt t="51703" x="7016750" y="5645150"/>
          <p14:tracePt t="51719" x="7023100" y="5651500"/>
          <p14:tracePt t="51736" x="7035800" y="5657850"/>
          <p14:tracePt t="51752" x="7048500" y="5657850"/>
          <p14:tracePt t="51769" x="7061200" y="5670550"/>
          <p14:tracePt t="51786" x="7086600" y="5676900"/>
          <p14:tracePt t="51802" x="7099300" y="5676900"/>
          <p14:tracePt t="51819" x="7131050" y="5683250"/>
          <p14:tracePt t="51836" x="7143750" y="5689600"/>
          <p14:tracePt t="51852" x="7175500" y="5695950"/>
          <p14:tracePt t="51869" x="7181850" y="5695950"/>
          <p14:tracePt t="51885" x="7188200" y="5695950"/>
          <p14:tracePt t="51919" x="7200900" y="5695950"/>
          <p14:tracePt t="51935" x="7213600" y="5695950"/>
          <p14:tracePt t="51952" x="7226300" y="5695950"/>
          <p14:tracePt t="51969" x="7251700" y="5708650"/>
          <p14:tracePt t="51986" x="7315200" y="5708650"/>
          <p14:tracePt t="52002" x="7359650" y="5708650"/>
          <p14:tracePt t="52019" x="7385050" y="5708650"/>
          <p14:tracePt t="52035" x="7410450" y="5708650"/>
          <p14:tracePt t="52052" x="7442200" y="5708650"/>
          <p14:tracePt t="52069" x="7461250" y="5708650"/>
          <p14:tracePt t="52085" x="7467600" y="5708650"/>
          <p14:tracePt t="52102" x="7486650" y="5708650"/>
          <p14:tracePt t="52119" x="7499350" y="5708650"/>
          <p14:tracePt t="52135" x="7531100" y="5708650"/>
          <p14:tracePt t="52152" x="7543800" y="5708650"/>
          <p14:tracePt t="52169" x="7556500" y="5708650"/>
          <p14:tracePt t="52185" x="7581900" y="5708650"/>
          <p14:tracePt t="52202" x="7613650" y="5708650"/>
          <p14:tracePt t="52219" x="7632700" y="5708650"/>
          <p14:tracePt t="52235" x="7651750" y="5708650"/>
          <p14:tracePt t="52268" x="7670800" y="5695950"/>
          <p14:tracePt t="52285" x="7677150" y="5695950"/>
          <p14:tracePt t="52302" x="7689850" y="5689600"/>
          <p14:tracePt t="52319" x="7708900" y="5683250"/>
          <p14:tracePt t="52335" x="7721600" y="5664200"/>
          <p14:tracePt t="52352" x="7734300" y="5645150"/>
          <p14:tracePt t="52369" x="7740650" y="5632450"/>
          <p14:tracePt t="52386" x="7753350" y="5600700"/>
          <p14:tracePt t="52402" x="7759700" y="5588000"/>
          <p14:tracePt t="52418" x="7772400" y="5543550"/>
          <p14:tracePt t="52435" x="7804150" y="5505450"/>
          <p14:tracePt t="52452" x="7810500" y="5486400"/>
          <p14:tracePt t="52469" x="7829550" y="5435600"/>
          <p14:tracePt t="52485" x="7842250" y="5429250"/>
          <p14:tracePt t="52502" x="7848600" y="5397500"/>
          <p14:tracePt t="52518" x="7861300" y="5384800"/>
          <p14:tracePt t="52535" x="7886700" y="5359400"/>
          <p14:tracePt t="52552" x="7886700" y="5346700"/>
          <p14:tracePt t="52568" x="7886700" y="5327650"/>
          <p14:tracePt t="52585" x="7886700" y="5314950"/>
          <p14:tracePt t="52602" x="7886700" y="5295900"/>
          <p14:tracePt t="52618" x="7886700" y="5283200"/>
          <p14:tracePt t="52635" x="7874000" y="5257800"/>
          <p14:tracePt t="52652" x="7867650" y="5245100"/>
          <p14:tracePt t="52668" x="7842250" y="5219700"/>
          <p14:tracePt t="52685" x="7810500" y="5181600"/>
          <p14:tracePt t="52702" x="7766050" y="5162550"/>
          <p14:tracePt t="52718" x="7727950" y="5156200"/>
          <p14:tracePt t="52752" x="7696200" y="5156200"/>
          <p14:tracePt t="52768" x="7683500" y="5149850"/>
          <p14:tracePt t="52785" x="7651750" y="5149850"/>
          <p14:tracePt t="52801" x="7613650" y="5137150"/>
          <p14:tracePt t="52818" x="7543800" y="5130800"/>
          <p14:tracePt t="52835" x="7493000" y="5118100"/>
          <p14:tracePt t="52851" x="7454900" y="5118100"/>
          <p14:tracePt t="52868" x="7410450" y="5105400"/>
          <p14:tracePt t="52885" x="7359650" y="5105400"/>
          <p14:tracePt t="52901" x="7346950" y="5105400"/>
          <p14:tracePt t="52918" x="7321550" y="5105400"/>
          <p14:tracePt t="52935" x="7302500" y="5105400"/>
          <p14:tracePt t="52951" x="7289800" y="5105400"/>
          <p14:tracePt t="52968" x="7270750" y="5105400"/>
          <p14:tracePt t="52985" x="7226300" y="5105400"/>
          <p14:tracePt t="53001" x="7181850" y="5111750"/>
          <p14:tracePt t="53018" x="7156450" y="5111750"/>
          <p14:tracePt t="53035" x="7086600" y="5124450"/>
          <p14:tracePt t="53068" x="7073900" y="5130800"/>
          <p14:tracePt t="53085" x="7061200" y="5130800"/>
          <p14:tracePt t="53101" x="7035800" y="5149850"/>
          <p14:tracePt t="53118" x="6985000" y="5181600"/>
          <p14:tracePt t="53135" x="6965950" y="5194300"/>
          <p14:tracePt t="53151" x="6953250" y="5226050"/>
          <p14:tracePt t="53168" x="6940550" y="5251450"/>
          <p14:tracePt t="53185" x="6915150" y="5276850"/>
          <p14:tracePt t="53201" x="6908800" y="5289550"/>
          <p14:tracePt t="53235" x="6908800" y="5308600"/>
          <p14:tracePt t="53251" x="6908800" y="5314950"/>
          <p14:tracePt t="53268" x="6908800" y="5334000"/>
          <p14:tracePt t="53285" x="6908800" y="5346700"/>
          <p14:tracePt t="53301" x="6908800" y="5365750"/>
          <p14:tracePt t="53318" x="6908800" y="5372100"/>
          <p14:tracePt t="53351" x="6908800" y="5378450"/>
          <p14:tracePt t="53368" x="6908800" y="5391150"/>
          <p14:tracePt t="53398" x="6908800" y="5403850"/>
          <p14:tracePt t="53414" x="6908800" y="5410200"/>
          <p14:tracePt t="53454" x="6915150" y="5422900"/>
          <p14:tracePt t="53464" x="6921500" y="5441950"/>
          <p14:tracePt t="53468" x="6927850" y="5441950"/>
          <p14:tracePt t="53484" x="6940550" y="5467350"/>
          <p14:tracePt t="53501" x="6953250" y="5473700"/>
          <p14:tracePt t="53518" x="6985000" y="5511800"/>
          <p14:tracePt t="53534" x="7048500" y="5556250"/>
          <p14:tracePt t="53551" x="7092950" y="5594350"/>
          <p14:tracePt t="53568" x="7118350" y="5607050"/>
          <p14:tracePt t="53584" x="7137400" y="5619750"/>
          <p14:tracePt t="53601" x="7143750" y="5626100"/>
          <p14:tracePt t="53618" x="7150100" y="5626100"/>
          <p14:tracePt t="53634" x="7162800" y="5626100"/>
          <p14:tracePt t="53651" x="7181850" y="5632450"/>
          <p14:tracePt t="53668" x="7232650" y="5638800"/>
          <p14:tracePt t="53684" x="7283450" y="5638800"/>
          <p14:tracePt t="53687" x="7296150" y="5638800"/>
          <p14:tracePt t="53701" x="7327900" y="5638800"/>
          <p14:tracePt t="53718" x="7416800" y="5638800"/>
          <p14:tracePt t="53734" x="7473950" y="5638800"/>
          <p14:tracePt t="53751" x="7550150" y="5638800"/>
          <p14:tracePt t="53767" x="7600950" y="5638800"/>
          <p14:tracePt t="53784" x="7613650" y="5638800"/>
          <p14:tracePt t="53801" x="7658100" y="5638800"/>
          <p14:tracePt t="53817" x="7696200" y="5632450"/>
          <p14:tracePt t="53834" x="7727950" y="5600700"/>
          <p14:tracePt t="53851" x="7759700" y="5575300"/>
          <p14:tracePt t="53867" x="7772400" y="5556250"/>
          <p14:tracePt t="53922" x="7778750" y="5556250"/>
          <p14:tracePt t="53942" x="7778750" y="5549900"/>
          <p14:tracePt t="53948" x="7785100" y="5543550"/>
          <p14:tracePt t="53984" x="7791450" y="5543550"/>
          <p14:tracePt t="53994" x="7791450" y="5537200"/>
          <p14:tracePt t="54004" x="7791450" y="5530850"/>
          <p14:tracePt t="54017" x="7797800" y="5511800"/>
          <p14:tracePt t="54034" x="7797800" y="5492750"/>
          <p14:tracePt t="54051" x="7810500" y="5454650"/>
          <p14:tracePt t="54067" x="7810500" y="5435600"/>
          <p14:tracePt t="54084" x="7810500" y="5410200"/>
          <p14:tracePt t="54101" x="7810500" y="5397500"/>
          <p14:tracePt t="54117" x="7810500" y="5359400"/>
          <p14:tracePt t="54134" x="7810500" y="5340350"/>
          <p14:tracePt t="54151" x="7804150" y="5314950"/>
          <p14:tracePt t="54167" x="7791450" y="5295900"/>
          <p14:tracePt t="54184" x="7778750" y="5257800"/>
          <p14:tracePt t="54201" x="7772400" y="5238750"/>
          <p14:tracePt t="54217" x="7759700" y="5207000"/>
          <p14:tracePt t="54234" x="7715250" y="5168900"/>
          <p14:tracePt t="54251" x="7658100" y="5124450"/>
          <p14:tracePt t="54267" x="7639050" y="5105400"/>
          <p14:tracePt t="54284" x="7562850" y="5067300"/>
          <p14:tracePt t="54300" x="7461250" y="5029200"/>
          <p14:tracePt t="54317" x="7397750" y="5029200"/>
          <p14:tracePt t="54334" x="7308850" y="5022850"/>
          <p14:tracePt t="54350" x="7283450" y="5022850"/>
          <p14:tracePt t="54367" x="7181850" y="5041900"/>
          <p14:tracePt t="54384" x="7137400" y="5067300"/>
          <p14:tracePt t="54401" x="7086600" y="5111750"/>
          <p14:tracePt t="54417" x="7048500" y="5143500"/>
          <p14:tracePt t="54434" x="7023100" y="5162550"/>
          <p14:tracePt t="54450" x="7004050" y="5175250"/>
          <p14:tracePt t="54467" x="6991350" y="5181600"/>
          <p14:tracePt t="54484" x="6978650" y="5181600"/>
          <p14:tracePt t="54500" x="6934200" y="5200650"/>
          <p14:tracePt t="54517" x="6908800" y="5232400"/>
          <p14:tracePt t="54534" x="6877050" y="5289550"/>
          <p14:tracePt t="54550" x="6858000" y="5295900"/>
          <p14:tracePt t="54567" x="6819900" y="5372100"/>
          <p14:tracePt t="54584" x="6813550" y="5384800"/>
          <p14:tracePt t="54600" x="6800850" y="5403850"/>
          <p14:tracePt t="54617" x="6788150" y="5435600"/>
          <p14:tracePt t="54634" x="6781800" y="5480050"/>
          <p14:tracePt t="54650" x="6781800" y="5492750"/>
          <p14:tracePt t="54667" x="6769100" y="5511800"/>
          <p14:tracePt t="54684" x="6769100" y="5543550"/>
          <p14:tracePt t="54700" x="6775450" y="5581650"/>
          <p14:tracePt t="54717" x="6800850" y="5607050"/>
          <p14:tracePt t="54733" x="6838950" y="5651500"/>
          <p14:tracePt t="54750" x="6851650" y="5651500"/>
          <p14:tracePt t="54767" x="6877050" y="5664200"/>
          <p14:tracePt t="54783" x="6896100" y="5676900"/>
          <p14:tracePt t="54800" x="6959600" y="5695950"/>
          <p14:tracePt t="54817" x="7010400" y="5702300"/>
          <p14:tracePt t="54834" x="7023100" y="5715000"/>
          <p14:tracePt t="54850" x="7143750" y="5740400"/>
          <p14:tracePt t="54866" x="7181850" y="5746750"/>
          <p14:tracePt t="54883" x="7226300" y="5746750"/>
          <p14:tracePt t="54899" x="7270750" y="5746750"/>
          <p14:tracePt t="54916" x="7346950" y="5746750"/>
          <p14:tracePt t="54933" x="7410450" y="5746750"/>
          <p14:tracePt t="54949" x="7442200" y="5746750"/>
          <p14:tracePt t="54966" x="7493000" y="5746750"/>
          <p14:tracePt t="54983" x="7569200" y="5746750"/>
          <p14:tracePt t="54999" x="7664450" y="5727700"/>
          <p14:tracePt t="55016" x="7708900" y="5708650"/>
          <p14:tracePt t="55033" x="7753350" y="5689600"/>
          <p14:tracePt t="55050" x="7791450" y="5676900"/>
          <p14:tracePt t="55067" x="7829550" y="5657850"/>
          <p14:tracePt t="55083" x="7867650" y="5638800"/>
          <p14:tracePt t="55100" x="7886700" y="5607050"/>
          <p14:tracePt t="55117" x="7893050" y="5594350"/>
          <p14:tracePt t="55133" x="7899400" y="5562600"/>
          <p14:tracePt t="55150" x="7899400" y="5518150"/>
          <p14:tracePt t="55166" x="7899400" y="5480050"/>
          <p14:tracePt t="55183" x="7899400" y="5454650"/>
          <p14:tracePt t="55199" x="7899400" y="5416550"/>
          <p14:tracePt t="55216" x="7899400" y="5372100"/>
          <p14:tracePt t="55233" x="7899400" y="5353050"/>
          <p14:tracePt t="55249" x="7880350" y="5302250"/>
          <p14:tracePt t="55266" x="7842250" y="5264150"/>
          <p14:tracePt t="55283" x="7785100" y="5226050"/>
          <p14:tracePt t="55299" x="7727950" y="5194300"/>
          <p14:tracePt t="55316" x="7721600" y="5194300"/>
          <p14:tracePt t="55332" x="7683500" y="5187950"/>
          <p14:tracePt t="55349" x="7626350" y="5187950"/>
          <p14:tracePt t="55366" x="7588250" y="5187950"/>
          <p14:tracePt t="55383" x="7524750" y="5187950"/>
          <p14:tracePt t="55400" x="7442200" y="5187950"/>
          <p14:tracePt t="55416" x="7385050" y="5187950"/>
          <p14:tracePt t="55433" x="7359650" y="5187950"/>
          <p14:tracePt t="55450" x="7302500" y="5187950"/>
          <p14:tracePt t="55466" x="7270750" y="5187950"/>
          <p14:tracePt t="55483" x="7200900" y="5187950"/>
          <p14:tracePt t="55500" x="7150100" y="5187950"/>
          <p14:tracePt t="55516" x="7124700" y="5187950"/>
          <p14:tracePt t="55533" x="7073900" y="5187950"/>
          <p14:tracePt t="55550" x="7054850" y="5200650"/>
          <p14:tracePt t="55566" x="7029450" y="5207000"/>
          <p14:tracePt t="55583" x="7010400" y="5226050"/>
          <p14:tracePt t="55599" x="7004050" y="5232400"/>
          <p14:tracePt t="55616" x="6991350" y="5264150"/>
          <p14:tracePt t="55632" x="6965950" y="5302250"/>
          <p14:tracePt t="55649" x="6953250" y="5327650"/>
          <p14:tracePt t="55666" x="6940550" y="5353050"/>
          <p14:tracePt t="55682" x="6934200" y="5372100"/>
          <p14:tracePt t="55715" x="6927850" y="5378450"/>
          <p14:tracePt t="55743" x="6927850" y="5384800"/>
          <p14:tracePt t="55884" x="6927850" y="5378450"/>
          <p14:tracePt t="55890" x="6934200" y="5378450"/>
          <p14:tracePt t="55901" x="6940550" y="5372100"/>
          <p14:tracePt t="55916" x="6946900" y="5365750"/>
          <p14:tracePt t="56368" x="6946900" y="5346700"/>
          <p14:tracePt t="56374" x="6946900" y="5340350"/>
          <p14:tracePt t="56384" x="6908800" y="5295900"/>
          <p14:tracePt t="56400" x="6889750" y="5276850"/>
          <p14:tracePt t="56416" x="6870700" y="5264150"/>
          <p14:tracePt t="56432" x="6851650" y="5238750"/>
          <p14:tracePt t="56449" x="6838950" y="5226050"/>
          <p14:tracePt t="56466" x="6832600" y="5219700"/>
          <p14:tracePt t="56622" x="6819900" y="5219700"/>
          <p14:tracePt t="56632" x="6807200" y="5219700"/>
          <p14:tracePt t="56642" x="6800850" y="5219700"/>
          <p14:tracePt t="56649" x="6794500" y="5219700"/>
          <p14:tracePt t="56666" x="6781800" y="5207000"/>
          <p14:tracePt t="56682" x="6737350" y="5200650"/>
          <p14:tracePt t="56699" x="6731000" y="5194300"/>
          <p14:tracePt t="56717" x="6724650" y="5194300"/>
          <p14:tracePt t="56732" x="6718300" y="5194300"/>
          <p14:tracePt t="56749" x="6705600" y="5175250"/>
          <p14:tracePt t="56765" x="6699250" y="5175250"/>
          <p14:tracePt t="56781" x="6686550" y="5156200"/>
          <p14:tracePt t="56798" x="6667500" y="5143500"/>
          <p14:tracePt t="56815" x="6635750" y="5130800"/>
          <p14:tracePt t="56831" x="6553200" y="5080000"/>
          <p14:tracePt t="56848" x="6483350" y="5054600"/>
          <p14:tracePt t="56865" x="6451600" y="5048250"/>
          <p14:tracePt t="56881" x="6375400" y="5016500"/>
          <p14:tracePt t="56898" x="6242050" y="4921250"/>
          <p14:tracePt t="56915" x="6057900" y="4794250"/>
          <p14:tracePt t="56932" x="5867400" y="4622800"/>
          <p14:tracePt t="56949" x="5588000" y="4387850"/>
          <p14:tracePt t="56965" x="5270500" y="4133850"/>
          <p14:tracePt t="56982" x="5060950" y="3968750"/>
          <p14:tracePt t="56999" x="4673600" y="3683000"/>
          <p14:tracePt t="57015" x="4381500" y="3498850"/>
          <p14:tracePt t="57032" x="4102100" y="3352800"/>
          <p14:tracePt t="57049" x="3975100" y="3276600"/>
          <p14:tracePt t="57065" x="3841750" y="3181350"/>
          <p14:tracePt t="57082" x="3638550" y="3016250"/>
          <p14:tracePt t="57098" x="3492500" y="2857500"/>
          <p14:tracePt t="57116" x="3308350" y="2654300"/>
          <p14:tracePt t="57132" x="3194050" y="2501900"/>
          <p14:tracePt t="57148" x="3143250" y="2413000"/>
          <p14:tracePt t="57166" x="2882900" y="2038350"/>
          <p14:tracePt t="57182" x="2806700" y="1911350"/>
          <p14:tracePt t="57198" x="2635250" y="1701800"/>
          <p14:tracePt t="57215" x="2438400" y="1454150"/>
          <p14:tracePt t="57232" x="2171700" y="1143000"/>
          <p14:tracePt t="57248" x="1993900" y="920750"/>
          <p14:tracePt t="57265" x="1905000" y="819150"/>
          <p14:tracePt t="57282" x="1784350" y="654050"/>
          <p14:tracePt t="57298" x="1727200" y="584200"/>
          <p14:tracePt t="57315" x="1657350" y="488950"/>
          <p14:tracePt t="57332" x="1625600" y="438150"/>
          <p14:tracePt t="57348" x="1600200" y="387350"/>
          <p14:tracePt t="57365" x="1562100" y="336550"/>
          <p14:tracePt t="57382" x="1511300" y="266700"/>
          <p14:tracePt t="57398" x="1460500" y="177800"/>
          <p14:tracePt t="57415" x="1447800" y="146050"/>
          <p14:tracePt t="57431" x="1428750" y="114300"/>
          <p14:tracePt t="57448" x="1371600" y="25400"/>
          <p14:tracePt t="57464" x="1352550" y="0"/>
          <p14:tracePt t="57481" x="1339850" y="0"/>
          <p14:tracePt t="57549" x="1333500" y="0"/>
          <p14:tracePt t="57553" x="1327150" y="0"/>
          <p14:tracePt t="58115" x="1257300" y="101600"/>
          <p14:tracePt t="58180" x="1257300" y="114300"/>
          <p14:tracePt t="58189" x="1257300" y="120650"/>
          <p14:tracePt t="58199" x="1270000" y="165100"/>
          <p14:tracePt t="58214" x="1289050" y="215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3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65"/>
    </mc:Choice>
    <mc:Fallback>
      <p:transition spd="slow" advTm="6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3" x="711200" y="5226050"/>
          <p14:tracePt t="5072" x="711200" y="5213350"/>
          <p14:tracePt t="10257" x="717550" y="5213350"/>
          <p14:tracePt t="10485" x="717550" y="5207000"/>
          <p14:tracePt t="10489" x="717550" y="5200650"/>
          <p14:tracePt t="10503" x="717550" y="5194300"/>
          <p14:tracePt t="10519" x="717550" y="5143500"/>
          <p14:tracePt t="10536" x="717550" y="5080000"/>
          <p14:tracePt t="10553" x="717550" y="5003800"/>
          <p14:tracePt t="10570" x="717550" y="4889500"/>
          <p14:tracePt t="10586" x="717550" y="4813300"/>
          <p14:tracePt t="10603" x="717550" y="4775200"/>
          <p14:tracePt t="10619" x="717550" y="4673600"/>
          <p14:tracePt t="10636" x="717550" y="4572000"/>
          <p14:tracePt t="10653" x="717550" y="4419600"/>
          <p14:tracePt t="10670" x="717550" y="4279900"/>
          <p14:tracePt t="10686" x="717550" y="4222750"/>
          <p14:tracePt t="10703" x="723900" y="4083050"/>
          <p14:tracePt t="10720" x="723900" y="3949700"/>
          <p14:tracePt t="10736" x="723900" y="3810000"/>
          <p14:tracePt t="10753" x="723900" y="3670300"/>
          <p14:tracePt t="10770" x="723900" y="3606800"/>
          <p14:tracePt t="10786" x="723900" y="3467100"/>
          <p14:tracePt t="10803" x="723900" y="3257550"/>
          <p14:tracePt t="10819" x="723900" y="3111500"/>
          <p14:tracePt t="10836" x="723900" y="2965450"/>
          <p14:tracePt t="10853" x="723900" y="2781300"/>
          <p14:tracePt t="10870" x="723900" y="2622550"/>
          <p14:tracePt t="10886" x="723900" y="2552700"/>
          <p14:tracePt t="10903" x="692150" y="2432050"/>
          <p14:tracePt t="10919" x="647700" y="2330450"/>
          <p14:tracePt t="10936" x="615950" y="2235200"/>
          <p14:tracePt t="10952" x="596900" y="2197100"/>
          <p14:tracePt t="10969" x="584200" y="2184400"/>
          <p14:tracePt t="10986" x="571500" y="2133600"/>
          <p14:tracePt t="11002" x="552450" y="2051050"/>
          <p14:tracePt t="11019" x="533400" y="1981200"/>
          <p14:tracePt t="11036" x="533400" y="1924050"/>
          <p14:tracePt t="11053" x="527050" y="1892300"/>
          <p14:tracePt t="11069" x="508000" y="1803400"/>
          <p14:tracePt t="11086" x="508000" y="1778000"/>
          <p14:tracePt t="11102" x="501650" y="1746250"/>
          <p14:tracePt t="11119" x="501650" y="1708150"/>
          <p14:tracePt t="11136" x="501650" y="1663700"/>
          <p14:tracePt t="11152" x="495300" y="1625600"/>
          <p14:tracePt t="11169" x="495300" y="1612900"/>
          <p14:tracePt t="11186" x="488950" y="1593850"/>
          <p14:tracePt t="11202" x="482600" y="1562100"/>
          <p14:tracePt t="11219" x="476250" y="1549400"/>
          <p14:tracePt t="11563" x="476250" y="1524000"/>
          <p14:tracePt t="11569" x="476250" y="1492250"/>
          <p14:tracePt t="11573" x="476250" y="1473200"/>
          <p14:tracePt t="11585" x="476250" y="1441450"/>
          <p14:tracePt t="11602" x="476250" y="1352550"/>
          <p14:tracePt t="11619" x="476250" y="1282700"/>
          <p14:tracePt t="11635" x="476250" y="1187450"/>
          <p14:tracePt t="11652" x="476250" y="1130300"/>
          <p14:tracePt t="11669" x="476250" y="1079500"/>
          <p14:tracePt t="11685" x="476250" y="1035050"/>
          <p14:tracePt t="11702" x="476250" y="1009650"/>
          <p14:tracePt t="11719" x="476250" y="990600"/>
          <p14:tracePt t="11735" x="476250" y="984250"/>
          <p14:tracePt t="11752" x="476250" y="971550"/>
          <p14:tracePt t="11769" x="476250" y="946150"/>
          <p14:tracePt t="11785" x="476250" y="920750"/>
          <p14:tracePt t="11802" x="476250" y="876300"/>
          <p14:tracePt t="11819" x="476250" y="838200"/>
          <p14:tracePt t="11835" x="476250" y="819150"/>
          <p14:tracePt t="11852" x="476250" y="730250"/>
          <p14:tracePt t="11869" x="469900" y="717550"/>
          <p14:tracePt t="11885" x="469900" y="698500"/>
          <p14:tracePt t="11902" x="469900" y="679450"/>
          <p14:tracePt t="11919" x="469900" y="673100"/>
          <p14:tracePt t="11952" x="469900" y="666750"/>
          <p14:tracePt t="11968" x="463550" y="647700"/>
          <p14:tracePt t="11985" x="457200" y="641350"/>
          <p14:tracePt t="12002" x="450850" y="622300"/>
          <p14:tracePt t="12018" x="450850" y="603250"/>
          <p14:tracePt t="12035" x="438150" y="590550"/>
          <p14:tracePt t="12109" x="425450" y="603250"/>
          <p14:tracePt t="12119" x="419100" y="628650"/>
          <p14:tracePt t="12123" x="419100" y="641350"/>
          <p14:tracePt t="12135" x="406400" y="673100"/>
          <p14:tracePt t="12152" x="406400" y="704850"/>
          <p14:tracePt t="12168" x="406400" y="742950"/>
          <p14:tracePt t="12205" x="406400" y="755650"/>
          <p14:tracePt t="12218" x="406400" y="762000"/>
          <p14:tracePt t="12239" x="406400" y="768350"/>
          <p14:tracePt t="12255" x="425450" y="781050"/>
          <p14:tracePt t="12268" x="438150" y="787400"/>
          <p14:tracePt t="12285" x="533400" y="812800"/>
          <p14:tracePt t="12302" x="622300" y="831850"/>
          <p14:tracePt t="12318" x="660400" y="838200"/>
          <p14:tracePt t="12335" x="869950" y="838200"/>
          <p14:tracePt t="12352" x="958850" y="838200"/>
          <p14:tracePt t="12368" x="1098550" y="812800"/>
          <p14:tracePt t="12385" x="1212850" y="787400"/>
          <p14:tracePt t="12401" x="1384300" y="781050"/>
          <p14:tracePt t="12418" x="1479550" y="781050"/>
          <p14:tracePt t="12435" x="1536700" y="781050"/>
          <p14:tracePt t="12451" x="1612900" y="781050"/>
          <p14:tracePt t="12468" x="1651000" y="781050"/>
          <p14:tracePt t="12485" x="1695450" y="787400"/>
          <p14:tracePt t="12501" x="1739900" y="787400"/>
          <p14:tracePt t="12518" x="1752600" y="787400"/>
          <p14:tracePt t="12535" x="1797050" y="787400"/>
          <p14:tracePt t="12551" x="1854200" y="787400"/>
          <p14:tracePt t="12568" x="1987550" y="787400"/>
          <p14:tracePt t="12585" x="2089150" y="806450"/>
          <p14:tracePt t="12601" x="2146300" y="806450"/>
          <p14:tracePt t="12618" x="2330450" y="831850"/>
          <p14:tracePt t="12635" x="2381250" y="831850"/>
          <p14:tracePt t="12651" x="2482850" y="831850"/>
          <p14:tracePt t="12668" x="2559050" y="831850"/>
          <p14:tracePt t="12685" x="2717800" y="831850"/>
          <p14:tracePt t="12701" x="2863850" y="831850"/>
          <p14:tracePt t="12718" x="2965450" y="819150"/>
          <p14:tracePt t="12735" x="3155950" y="819150"/>
          <p14:tracePt t="12751" x="3359150" y="819150"/>
          <p14:tracePt t="12768" x="3625850" y="819150"/>
          <p14:tracePt t="12784" x="3854450" y="819150"/>
          <p14:tracePt t="12801" x="3937000" y="819150"/>
          <p14:tracePt t="12818" x="4114800" y="819150"/>
          <p14:tracePt t="12834" x="4292600" y="819150"/>
          <p14:tracePt t="12851" x="4387850" y="831850"/>
          <p14:tracePt t="12868" x="4502150" y="844550"/>
          <p14:tracePt t="12884" x="4679950" y="889000"/>
          <p14:tracePt t="12901" x="4851400" y="927100"/>
          <p14:tracePt t="12918" x="4965700" y="939800"/>
          <p14:tracePt t="12935" x="5238750" y="965200"/>
          <p14:tracePt t="12951" x="5524500" y="977900"/>
          <p14:tracePt t="12968" x="5848350" y="977900"/>
          <p14:tracePt t="12985" x="6051550" y="977900"/>
          <p14:tracePt t="13001" x="6165850" y="977900"/>
          <p14:tracePt t="13018" x="6305550" y="977900"/>
          <p14:tracePt t="13034" x="6362700" y="977900"/>
          <p14:tracePt t="13051" x="6426200" y="958850"/>
          <p14:tracePt t="13068" x="6464300" y="939800"/>
          <p14:tracePt t="13084" x="6477000" y="927100"/>
          <p14:tracePt t="13101" x="6515100" y="895350"/>
          <p14:tracePt t="13118" x="6521450" y="882650"/>
          <p14:tracePt t="13163" x="6521450" y="869950"/>
          <p14:tracePt t="13173" x="6515100" y="869950"/>
          <p14:tracePt t="13183" x="6477000" y="857250"/>
          <p14:tracePt t="13187" x="6470650" y="857250"/>
          <p14:tracePt t="13201" x="6445250" y="850900"/>
          <p14:tracePt t="13218" x="6369050" y="838200"/>
          <p14:tracePt t="13234" x="6267450" y="825500"/>
          <p14:tracePt t="13251" x="6127750" y="825500"/>
          <p14:tracePt t="13268" x="6013450" y="806450"/>
          <p14:tracePt t="13284" x="5930900" y="793750"/>
          <p14:tracePt t="13301" x="5797550" y="781050"/>
          <p14:tracePt t="13317" x="5588000" y="730250"/>
          <p14:tracePt t="13334" x="5194300" y="647700"/>
          <p14:tracePt t="13351" x="4851400" y="596900"/>
          <p14:tracePt t="13367" x="4711700" y="571500"/>
          <p14:tracePt t="13385" x="4152900" y="482600"/>
          <p14:tracePt t="13401" x="3987800" y="457200"/>
          <p14:tracePt t="13417" x="3771900" y="406400"/>
          <p14:tracePt t="13434" x="3556000" y="368300"/>
          <p14:tracePt t="13451" x="3232150" y="292100"/>
          <p14:tracePt t="13467" x="2984500" y="241300"/>
          <p14:tracePt t="13485" x="2844800" y="215900"/>
          <p14:tracePt t="13501" x="2603500" y="184150"/>
          <p14:tracePt t="13517" x="2425700" y="171450"/>
          <p14:tracePt t="13535" x="2133600" y="146050"/>
          <p14:tracePt t="13551" x="1955800" y="127000"/>
          <p14:tracePt t="13567" x="1860550" y="127000"/>
          <p14:tracePt t="13584" x="1651000" y="127000"/>
          <p14:tracePt t="13601" x="1473200" y="127000"/>
          <p14:tracePt t="13617" x="1244600" y="165100"/>
          <p14:tracePt t="13683" x="876300" y="355600"/>
          <p14:tracePt t="13693" x="831850" y="368300"/>
          <p14:tracePt t="13701" x="819150" y="374650"/>
          <p14:tracePt t="13717" x="800100" y="387350"/>
          <p14:tracePt t="13734" x="774700" y="406400"/>
          <p14:tracePt t="13751" x="749300" y="425450"/>
          <p14:tracePt t="13767" x="730250" y="450850"/>
          <p14:tracePt t="13784" x="679450" y="520700"/>
          <p14:tracePt t="13801" x="622300" y="546100"/>
          <p14:tracePt t="13817" x="558800" y="603250"/>
          <p14:tracePt t="13834" x="514350" y="641350"/>
          <p14:tracePt t="13850" x="508000" y="647700"/>
          <p14:tracePt t="13867" x="482600" y="685800"/>
          <p14:tracePt t="13884" x="444500" y="742950"/>
          <p14:tracePt t="13900" x="406400" y="774700"/>
          <p14:tracePt t="13917" x="400050" y="819150"/>
          <p14:tracePt t="13934" x="393700" y="838200"/>
          <p14:tracePt t="13950" x="374650" y="933450"/>
          <p14:tracePt t="13967" x="368300" y="958850"/>
          <p14:tracePt t="13984" x="355600" y="996950"/>
          <p14:tracePt t="14000" x="342900" y="1035050"/>
          <p14:tracePt t="14017" x="336550" y="1079500"/>
          <p14:tracePt t="14034" x="336550" y="1092200"/>
          <p14:tracePt t="14050" x="336550" y="1117600"/>
          <p14:tracePt t="14067" x="323850" y="1155700"/>
          <p14:tracePt t="14084" x="323850" y="1181100"/>
          <p14:tracePt t="14100" x="317500" y="1200150"/>
          <p14:tracePt t="14117" x="304800" y="1225550"/>
          <p14:tracePt t="14134" x="298450" y="1231900"/>
          <p14:tracePt t="14150" x="292100" y="1244600"/>
          <p14:tracePt t="14167" x="292100" y="1250950"/>
          <p14:tracePt t="14184" x="279400" y="1263650"/>
          <p14:tracePt t="14200" x="254000" y="1282700"/>
          <p14:tracePt t="14217" x="228600" y="1295400"/>
          <p14:tracePt t="14233" x="203200" y="1295400"/>
          <p14:tracePt t="14250" x="190500" y="1308100"/>
          <p14:tracePt t="14267" x="177800" y="1314450"/>
          <p14:tracePt t="14284" x="177800" y="1320800"/>
          <p14:tracePt t="14439" x="171450" y="1320800"/>
          <p14:tracePt t="14475" x="171450" y="1314450"/>
          <p14:tracePt t="14495" x="171450" y="1308100"/>
          <p14:tracePt t="14515" x="171450" y="1301750"/>
          <p14:tracePt t="14525" x="171450" y="1295400"/>
          <p14:tracePt t="14535" x="171450" y="1289050"/>
          <p14:tracePt t="14575" x="171450" y="1263650"/>
          <p14:tracePt t="14595" x="171450" y="1257300"/>
          <p14:tracePt t="14605" x="171450" y="1250950"/>
          <p14:tracePt t="14631" x="171450" y="1244600"/>
          <p14:tracePt t="14636" x="171450" y="1238250"/>
          <p14:tracePt t="14651" x="177800" y="1225550"/>
          <p14:tracePt t="14811" x="184150" y="1225550"/>
          <p14:tracePt t="14823" x="190500" y="1225550"/>
          <p14:tracePt t="14837" x="196850" y="1225550"/>
          <p14:tracePt t="14843" x="209550" y="1225550"/>
          <p14:tracePt t="14853" x="215900" y="1225550"/>
          <p14:tracePt t="14866" x="234950" y="1225550"/>
          <p14:tracePt t="14883" x="266700" y="1225550"/>
          <p14:tracePt t="14900" x="273050" y="1225550"/>
          <p14:tracePt t="14916" x="298450" y="1225550"/>
          <p14:tracePt t="14933" x="311150" y="1225550"/>
          <p14:tracePt t="17340" x="317500" y="1225550"/>
          <p14:tracePt t="17360" x="304800" y="1231900"/>
          <p14:tracePt t="17366" x="298450" y="1231900"/>
          <p14:tracePt t="17376" x="292100" y="1238250"/>
          <p14:tracePt t="17385" x="285750" y="1250950"/>
          <p14:tracePt t="17398" x="279400" y="1263650"/>
          <p14:tracePt t="17415" x="254000" y="1282700"/>
          <p14:tracePt t="17431" x="215900" y="1320800"/>
          <p14:tracePt t="17448" x="203200" y="1333500"/>
          <p14:tracePt t="17465" x="190500" y="1346200"/>
          <p14:tracePt t="17481" x="190500" y="1352550"/>
          <p14:tracePt t="17526" x="190500" y="1365250"/>
          <p14:tracePt t="17566" x="190500" y="1371600"/>
          <p14:tracePt t="17602" x="190500" y="1377950"/>
          <p14:tracePt t="17617" x="190500" y="1384300"/>
          <p14:tracePt t="17647" x="190500" y="1390650"/>
          <p14:tracePt t="17657" x="190500" y="1397000"/>
          <p14:tracePt t="17667" x="190500" y="1403350"/>
          <p14:tracePt t="17683" x="190500" y="1409700"/>
          <p14:tracePt t="17698" x="190500" y="1416050"/>
          <p14:tracePt t="17714" x="190500" y="1428750"/>
          <p14:tracePt t="17830" x="196850" y="1428750"/>
          <p14:tracePt t="17864" x="209550" y="1428750"/>
          <p14:tracePt t="17890" x="215900" y="1428750"/>
          <p14:tracePt t="17919" x="222250" y="1428750"/>
          <p14:tracePt t="17930" x="234950" y="1428750"/>
          <p14:tracePt t="17980" x="247650" y="1435100"/>
          <p14:tracePt t="17990" x="254000" y="1435100"/>
          <p14:tracePt t="18006" x="279400" y="1454150"/>
          <p14:tracePt t="18016" x="285750" y="1454150"/>
          <p14:tracePt t="18031" x="317500" y="1460500"/>
          <p14:tracePt t="18047" x="323850" y="1460500"/>
          <p14:tracePt t="18064" x="336550" y="1460500"/>
          <p14:tracePt t="18081" x="342900" y="1460500"/>
          <p14:tracePt t="18097" x="349250" y="1460500"/>
          <p14:tracePt t="20552" x="342900" y="1466850"/>
          <p14:tracePt t="20558" x="336550" y="1473200"/>
          <p14:tracePt t="20654" x="330200" y="1492250"/>
          <p14:tracePt t="20664" x="317500" y="1504950"/>
          <p14:tracePt t="20676" x="285750" y="1517650"/>
          <p14:tracePt t="20679" x="279400" y="1524000"/>
          <p14:tracePt t="20696" x="254000" y="1549400"/>
          <p14:tracePt t="20712" x="228600" y="1562100"/>
          <p14:tracePt t="20730" x="146050" y="1606550"/>
          <p14:tracePt t="20746" x="107950" y="1625600"/>
          <p14:tracePt t="20762" x="50800" y="1657350"/>
          <p14:tracePt t="20778" x="0" y="1682750"/>
          <p14:tracePt t="20795" x="0" y="1689100"/>
          <p14:tracePt t="20812" x="0" y="1695450"/>
          <p14:tracePt t="20828" x="0" y="1701800"/>
          <p14:tracePt t="20845" x="0" y="1714500"/>
          <p14:tracePt t="20862" x="0" y="1720850"/>
          <p14:tracePt t="20878" x="0" y="1727200"/>
          <p14:tracePt t="20899" x="0" y="1739900"/>
          <p14:tracePt t="20911" x="0" y="1746250"/>
          <p14:tracePt t="20928" x="0" y="1765300"/>
          <p14:tracePt t="20945" x="0" y="1771650"/>
          <p14:tracePt t="20962" x="0" y="1790700"/>
          <p14:tracePt t="20979" x="0" y="1809750"/>
          <p14:tracePt t="20995" x="0" y="1816100"/>
          <p14:tracePt t="21012" x="0" y="1822450"/>
          <p14:tracePt t="21029" x="0" y="1835150"/>
          <p14:tracePt t="21052" x="0" y="1847850"/>
          <p14:tracePt t="21062" x="0" y="1854200"/>
          <p14:tracePt t="21079" x="6350" y="1866900"/>
          <p14:tracePt t="21095" x="12700" y="1866900"/>
          <p14:tracePt t="21129" x="19050" y="1879600"/>
          <p14:tracePt t="21145" x="25400" y="1892300"/>
          <p14:tracePt t="21162" x="38100" y="1898650"/>
          <p14:tracePt t="21179" x="50800" y="1911350"/>
          <p14:tracePt t="21224" x="57150" y="1917700"/>
          <p14:tracePt t="21238" x="63500" y="1917700"/>
          <p14:tracePt t="21245" x="63500" y="1924050"/>
          <p14:tracePt t="21364" x="69850" y="1936750"/>
          <p14:tracePt t="21399" x="69850" y="1943100"/>
          <p14:tracePt t="21415" x="69850" y="1949450"/>
          <p14:tracePt t="21425" x="69850" y="1955800"/>
          <p14:tracePt t="21435" x="69850" y="1962150"/>
          <p14:tracePt t="21444" x="69850" y="1968500"/>
          <p14:tracePt t="21461" x="69850" y="1987550"/>
          <p14:tracePt t="21494" x="69850" y="2006600"/>
          <p14:tracePt t="21511" x="69850" y="2019300"/>
          <p14:tracePt t="21528" x="69850" y="2032000"/>
          <p14:tracePt t="21545" x="69850" y="2044700"/>
          <p14:tracePt t="21561" x="69850" y="2070100"/>
          <p14:tracePt t="21578" x="69850" y="2082800"/>
          <p14:tracePt t="21595" x="69850" y="2089150"/>
          <p14:tracePt t="21612" x="69850" y="2114550"/>
          <p14:tracePt t="21645" x="82550" y="2114550"/>
          <p14:tracePt t="21662" x="95250" y="2127250"/>
          <p14:tracePt t="21692" x="101600" y="2133600"/>
          <p14:tracePt t="21698" x="114300" y="2139950"/>
          <p14:tracePt t="21713" x="127000" y="2139950"/>
          <p14:tracePt t="21728" x="133350" y="2152650"/>
          <p14:tracePt t="21761" x="139700" y="2159000"/>
          <p14:tracePt t="21778" x="152400" y="2171700"/>
          <p14:tracePt t="21795" x="165100" y="2178050"/>
          <p14:tracePt t="21811" x="177800" y="2197100"/>
          <p14:tracePt t="21828" x="203200" y="2216150"/>
          <p14:tracePt t="21845" x="228600" y="2228850"/>
          <p14:tracePt t="21861" x="266700" y="2260600"/>
          <p14:tracePt t="21878" x="279400" y="2266950"/>
          <p14:tracePt t="21895" x="317500" y="2273300"/>
          <p14:tracePt t="22095" x="323850" y="2273300"/>
          <p14:tracePt t="22121" x="317500" y="2273300"/>
          <p14:tracePt t="22132" x="304800" y="2266950"/>
          <p14:tracePt t="22141" x="292100" y="2247900"/>
          <p14:tracePt t="22145" x="285750" y="2241550"/>
          <p14:tracePt t="22171" x="273050" y="2228850"/>
          <p14:tracePt t="22218" x="266700" y="2222500"/>
          <p14:tracePt t="22238" x="254000" y="2203450"/>
          <p14:tracePt t="22248" x="254000" y="2197100"/>
          <p14:tracePt t="22253" x="247650" y="2197100"/>
          <p14:tracePt t="22262" x="247650" y="2190750"/>
          <p14:tracePt t="22278" x="241300" y="2165350"/>
          <p14:tracePt t="22294" x="241300" y="2146300"/>
          <p14:tracePt t="22311" x="241300" y="2133600"/>
          <p14:tracePt t="22328" x="241300" y="2108200"/>
          <p14:tracePt t="22344" x="241300" y="2089150"/>
          <p14:tracePt t="22361" x="241300" y="2070100"/>
          <p14:tracePt t="22378" x="254000" y="2057400"/>
          <p14:tracePt t="22394" x="254000" y="2051050"/>
          <p14:tracePt t="22411" x="260350" y="2044700"/>
          <p14:tracePt t="22427" x="279400" y="2025650"/>
          <p14:tracePt t="22444" x="292100" y="2000250"/>
          <p14:tracePt t="22461" x="298450" y="1993900"/>
          <p14:tracePt t="22477" x="323850" y="1981200"/>
          <p14:tracePt t="22494" x="330200" y="1962150"/>
          <p14:tracePt t="22511" x="336550" y="1949450"/>
          <p14:tracePt t="22528" x="336550" y="1936750"/>
          <p14:tracePt t="22712" x="336550" y="1943100"/>
          <p14:tracePt t="22723" x="323850" y="1949450"/>
          <p14:tracePt t="22727" x="311150" y="1955800"/>
          <p14:tracePt t="22746" x="292100" y="1981200"/>
          <p14:tracePt t="22761" x="285750" y="1987550"/>
          <p14:tracePt t="22777" x="285750" y="1993900"/>
          <p14:tracePt t="22793" x="279400" y="2025650"/>
          <p14:tracePt t="22810" x="273050" y="2038350"/>
          <p14:tracePt t="22827" x="273050" y="2044700"/>
          <p14:tracePt t="22843" x="273050" y="2063750"/>
          <p14:tracePt t="22860" x="273050" y="2070100"/>
          <p14:tracePt t="22877" x="273050" y="2082800"/>
          <p14:tracePt t="22947" x="273050" y="2101850"/>
          <p14:tracePt t="22975" x="273050" y="2108200"/>
          <p14:tracePt t="22984" x="285750" y="2120900"/>
          <p14:tracePt t="22994" x="292100" y="2127250"/>
          <p14:tracePt t="23011" x="317500" y="2146300"/>
          <p14:tracePt t="23027" x="330200" y="2152650"/>
          <p14:tracePt t="26501" x="336550" y="2152650"/>
          <p14:tracePt t="26521" x="273050" y="2146300"/>
          <p14:tracePt t="26525" x="260350" y="2139950"/>
          <p14:tracePt t="26535" x="152400" y="2070100"/>
          <p14:tracePt t="26545" x="95250" y="2025650"/>
          <p14:tracePt t="26558" x="69850" y="2006600"/>
          <p14:tracePt t="26575" x="0" y="1943100"/>
          <p14:tracePt t="26591" x="0" y="1936750"/>
          <p14:tracePt t="26829" x="12700" y="1936750"/>
          <p14:tracePt t="26833" x="19050" y="1943100"/>
          <p14:tracePt t="26843" x="69850" y="1968500"/>
          <p14:tracePt t="26858" x="95250" y="1968500"/>
          <p14:tracePt t="26918" x="114300" y="1981200"/>
          <p14:tracePt t="26939" x="152400" y="1993900"/>
          <p14:tracePt t="26949" x="165100" y="2000250"/>
          <p14:tracePt t="26958" x="171450" y="2006600"/>
          <p14:tracePt t="26974" x="196850" y="2025650"/>
          <p14:tracePt t="26991" x="209550" y="2032000"/>
          <p14:tracePt t="27008" x="234950" y="2038350"/>
          <p14:tracePt t="27024" x="254000" y="2057400"/>
          <p14:tracePt t="27041" x="285750" y="2063750"/>
          <p14:tracePt t="27058" x="323850" y="2070100"/>
          <p14:tracePt t="27074" x="381000" y="2070100"/>
          <p14:tracePt t="27091" x="406400" y="2070100"/>
          <p14:tracePt t="27108" x="425450" y="2070100"/>
          <p14:tracePt t="27125" x="438150" y="2070100"/>
          <p14:tracePt t="27141" x="457200" y="2057400"/>
          <p14:tracePt t="27158" x="463550" y="2044700"/>
          <p14:tracePt t="27174" x="469900" y="2038350"/>
          <p14:tracePt t="27191" x="476250" y="2019300"/>
          <p14:tracePt t="27208" x="495300" y="2006600"/>
          <p14:tracePt t="27224" x="508000" y="2000250"/>
          <p14:tracePt t="27241" x="514350" y="2000250"/>
          <p14:tracePt t="27284" x="527050" y="2000250"/>
          <p14:tracePt t="27293" x="533400" y="2000250"/>
          <p14:tracePt t="27307" x="539750" y="2000250"/>
          <p14:tracePt t="27324" x="552450" y="2000250"/>
          <p14:tracePt t="27341" x="565150" y="2000250"/>
          <p14:tracePt t="27357" x="628650" y="1968500"/>
          <p14:tracePt t="27374" x="666750" y="1949450"/>
          <p14:tracePt t="27391" x="723900" y="1930400"/>
          <p14:tracePt t="27407" x="755650" y="1917700"/>
          <p14:tracePt t="27424" x="844550" y="1905000"/>
          <p14:tracePt t="27441" x="863600" y="1905000"/>
          <p14:tracePt t="27457" x="882650" y="1905000"/>
          <p14:tracePt t="27474" x="901700" y="1905000"/>
          <p14:tracePt t="27491" x="914400" y="1905000"/>
          <p14:tracePt t="27507" x="939800" y="1905000"/>
          <p14:tracePt t="27524" x="958850" y="1905000"/>
          <p14:tracePt t="27541" x="984250" y="1905000"/>
          <p14:tracePt t="27558" x="1028700" y="1911350"/>
          <p14:tracePt t="27575" x="1092200" y="1917700"/>
          <p14:tracePt t="27591" x="1136650" y="1924050"/>
          <p14:tracePt t="27607" x="1200150" y="1924050"/>
          <p14:tracePt t="27625" x="1276350" y="1936750"/>
          <p14:tracePt t="27641" x="1314450" y="1949450"/>
          <p14:tracePt t="27657" x="1339850" y="1962150"/>
          <p14:tracePt t="27675" x="1358900" y="1968500"/>
          <p14:tracePt t="27691" x="1371600" y="1974850"/>
          <p14:tracePt t="27707" x="1377950" y="1974850"/>
          <p14:tracePt t="27724" x="1397000" y="1974850"/>
          <p14:tracePt t="27741" x="1403350" y="1974850"/>
          <p14:tracePt t="27757" x="1409700" y="1974850"/>
          <p14:tracePt t="27774" x="1416050" y="1974850"/>
          <p14:tracePt t="27873" x="1416050" y="1981200"/>
          <p14:tracePt t="27907" x="1416050" y="1987550"/>
          <p14:tracePt t="27917" x="1416050" y="1993900"/>
          <p14:tracePt t="27924" x="1416050" y="2006600"/>
          <p14:tracePt t="27941" x="1377950" y="2006600"/>
          <p14:tracePt t="27957" x="1320800" y="2006600"/>
          <p14:tracePt t="27974" x="1181100" y="1968500"/>
          <p14:tracePt t="27990" x="1143000" y="1943100"/>
          <p14:tracePt t="28063" x="1143000" y="1955800"/>
          <p14:tracePt t="28069" x="1155700" y="1968500"/>
          <p14:tracePt t="28079" x="1168400" y="1993900"/>
          <p14:tracePt t="28090" x="1174750" y="1993900"/>
          <p14:tracePt t="28107" x="1200150" y="2006600"/>
          <p14:tracePt t="28124" x="1250950" y="2006600"/>
          <p14:tracePt t="28140" x="1289050" y="2019300"/>
          <p14:tracePt t="28157" x="1314450" y="2025650"/>
          <p14:tracePt t="28174" x="1358900" y="2032000"/>
          <p14:tracePt t="28191" x="1435100" y="2051050"/>
          <p14:tracePt t="28207" x="1466850" y="2051050"/>
          <p14:tracePt t="28223" x="1479550" y="2051050"/>
          <p14:tracePt t="28257" x="1485900" y="2051050"/>
          <p14:tracePt t="28273" x="1498600" y="2051050"/>
          <p14:tracePt t="28295" x="1511300" y="2051050"/>
          <p14:tracePt t="28311" x="1524000" y="2051050"/>
          <p14:tracePt t="28323" x="1536700" y="2044700"/>
          <p14:tracePt t="28341" x="1555750" y="2038350"/>
          <p14:tracePt t="28357" x="1568450" y="2032000"/>
          <p14:tracePt t="28373" x="1581150" y="2019300"/>
          <p14:tracePt t="28391" x="1619250" y="2000250"/>
          <p14:tracePt t="28407" x="1631950" y="1993900"/>
          <p14:tracePt t="28423" x="1638300" y="1981200"/>
          <p14:tracePt t="28440" x="1638300" y="1955800"/>
          <p14:tracePt t="28457" x="1638300" y="1943100"/>
          <p14:tracePt t="28473" x="1619250" y="1892300"/>
          <p14:tracePt t="28490" x="1606550" y="1873250"/>
          <p14:tracePt t="28507" x="1581150" y="1835150"/>
          <p14:tracePt t="28523" x="1549400" y="1803400"/>
          <p14:tracePt t="28540" x="1511300" y="1771650"/>
          <p14:tracePt t="28557" x="1485900" y="1739900"/>
          <p14:tracePt t="28573" x="1460500" y="1733550"/>
          <p14:tracePt t="28590" x="1416050" y="1720850"/>
          <p14:tracePt t="28607" x="1358900" y="1714500"/>
          <p14:tracePt t="28623" x="1314450" y="1714500"/>
          <p14:tracePt t="28640" x="1301750" y="1714500"/>
          <p14:tracePt t="28657" x="1276350" y="1720850"/>
          <p14:tracePt t="28673" x="1270000" y="1752600"/>
          <p14:tracePt t="28690" x="1263650" y="1765300"/>
          <p14:tracePt t="28707" x="1263650" y="1797050"/>
          <p14:tracePt t="28723" x="1263650" y="1809750"/>
          <p14:tracePt t="28726" x="1276350" y="1847850"/>
          <p14:tracePt t="28740" x="1301750" y="1866900"/>
          <p14:tracePt t="28756" x="1339850" y="1905000"/>
          <p14:tracePt t="28773" x="1346200" y="1911350"/>
          <p14:tracePt t="28790" x="1371600" y="1924050"/>
          <p14:tracePt t="28806" x="1409700" y="1949450"/>
          <p14:tracePt t="28823" x="1447800" y="1955800"/>
          <p14:tracePt t="28840" x="1511300" y="1968500"/>
          <p14:tracePt t="28856" x="1562100" y="1974850"/>
          <p14:tracePt t="28873" x="1631950" y="1981200"/>
          <p14:tracePt t="28890" x="1720850" y="1981200"/>
          <p14:tracePt t="28907" x="1739900" y="1981200"/>
          <p14:tracePt t="28923" x="1746250" y="1981200"/>
          <p14:tracePt t="29013" x="1752600" y="1987550"/>
          <p14:tracePt t="29017" x="1758950" y="1987550"/>
          <p14:tracePt t="29027" x="1765300" y="2000250"/>
          <p14:tracePt t="29040" x="1765300" y="2006600"/>
          <p14:tracePt t="29056" x="1778000" y="2012950"/>
          <p14:tracePt t="29073" x="1784350" y="2012950"/>
          <p14:tracePt t="29090" x="1803400" y="2012950"/>
          <p14:tracePt t="29106" x="1866900" y="2012950"/>
          <p14:tracePt t="29123" x="1924050" y="2012950"/>
          <p14:tracePt t="29140" x="1968500" y="2012950"/>
          <p14:tracePt t="29156" x="2006600" y="2012950"/>
          <p14:tracePt t="29173" x="2044700" y="2000250"/>
          <p14:tracePt t="29190" x="2057400" y="1993900"/>
          <p14:tracePt t="29206" x="2063750" y="1993900"/>
          <p14:tracePt t="29279" x="2076450" y="1993900"/>
          <p14:tracePt t="29289" x="2082800" y="2000250"/>
          <p14:tracePt t="29295" x="2089150" y="2006600"/>
          <p14:tracePt t="29306" x="2089150" y="2012950"/>
          <p14:tracePt t="29323" x="2101850" y="2019300"/>
          <p14:tracePt t="29339" x="2120900" y="2025650"/>
          <p14:tracePt t="29356" x="2178050" y="2051050"/>
          <p14:tracePt t="29373" x="2266950" y="2051050"/>
          <p14:tracePt t="29389" x="2317750" y="2051050"/>
          <p14:tracePt t="29406" x="2343150" y="2051050"/>
          <p14:tracePt t="29423" x="2381250" y="2051050"/>
          <p14:tracePt t="29439" x="2393950" y="2051050"/>
          <p14:tracePt t="29456" x="2413000" y="2051050"/>
          <p14:tracePt t="29473" x="2457450" y="2051050"/>
          <p14:tracePt t="29489" x="2476500" y="2038350"/>
          <p14:tracePt t="29506" x="2508250" y="2038350"/>
          <p14:tracePt t="29523" x="2590800" y="2012950"/>
          <p14:tracePt t="29539" x="2628900" y="1993900"/>
          <p14:tracePt t="29556" x="2667000" y="1987550"/>
          <p14:tracePt t="29573" x="2686050" y="1974850"/>
          <p14:tracePt t="29589" x="2705100" y="1968500"/>
          <p14:tracePt t="29606" x="2717800" y="1962150"/>
          <p14:tracePt t="29623" x="2724150" y="1955800"/>
          <p14:tracePt t="29639" x="2724150" y="1943100"/>
          <p14:tracePt t="29656" x="2749550" y="1924050"/>
          <p14:tracePt t="29673" x="2749550" y="1917700"/>
          <p14:tracePt t="29689" x="2749550" y="1892300"/>
          <p14:tracePt t="29706" x="2749550" y="1885950"/>
          <p14:tracePt t="29723" x="2743200" y="1847850"/>
          <p14:tracePt t="29739" x="2724150" y="1822450"/>
          <p14:tracePt t="29756" x="2711450" y="1790700"/>
          <p14:tracePt t="29773" x="2679700" y="1778000"/>
          <p14:tracePt t="29789" x="2641600" y="1765300"/>
          <p14:tracePt t="29807" x="2616200" y="1765300"/>
          <p14:tracePt t="29822" x="2597150" y="1765300"/>
          <p14:tracePt t="29839" x="2552700" y="1765300"/>
          <p14:tracePt t="29856" x="2508250" y="1765300"/>
          <p14:tracePt t="29872" x="2438400" y="1765300"/>
          <p14:tracePt t="29889" x="2425700" y="1771650"/>
          <p14:tracePt t="29906" x="2393950" y="1778000"/>
          <p14:tracePt t="29922" x="2374900" y="1790700"/>
          <p14:tracePt t="29939" x="2355850" y="1816100"/>
          <p14:tracePt t="29956" x="2355850" y="1828800"/>
          <p14:tracePt t="29972" x="2355850" y="1854200"/>
          <p14:tracePt t="29989" x="2355850" y="1873250"/>
          <p14:tracePt t="30006" x="2349500" y="1905000"/>
          <p14:tracePt t="30022" x="2349500" y="1917700"/>
          <p14:tracePt t="30039" x="2343150" y="1943100"/>
          <p14:tracePt t="30093" x="2343150" y="1955800"/>
          <p14:tracePt t="30123" x="2355850" y="1955800"/>
          <p14:tracePt t="30128" x="2368550" y="1968500"/>
          <p14:tracePt t="30153" x="2374900" y="1968500"/>
          <p14:tracePt t="30163" x="2393950" y="1974850"/>
          <p14:tracePt t="30173" x="2400300" y="1974850"/>
          <p14:tracePt t="30189" x="2425700" y="1987550"/>
          <p14:tracePt t="30205" x="2444750" y="1993900"/>
          <p14:tracePt t="30222" x="2476500" y="2006600"/>
          <p14:tracePt t="30224" x="2482850" y="2006600"/>
          <p14:tracePt t="30239" x="2489200" y="2006600"/>
          <p14:tracePt t="30255" x="2501900" y="2006600"/>
          <p14:tracePt t="30296" x="2508250" y="2006600"/>
          <p14:tracePt t="30346" x="2514600" y="2006600"/>
          <p14:tracePt t="30356" x="2520950" y="2012950"/>
          <p14:tracePt t="30366" x="2540000" y="2032000"/>
          <p14:tracePt t="30375" x="2546350" y="2032000"/>
          <p14:tracePt t="30389" x="2559050" y="2038350"/>
          <p14:tracePt t="30405" x="2578100" y="2038350"/>
          <p14:tracePt t="30422" x="2603500" y="2038350"/>
          <p14:tracePt t="30439" x="2654300" y="2038350"/>
          <p14:tracePt t="30455" x="2705100" y="2038350"/>
          <p14:tracePt t="30472" x="2736850" y="2025650"/>
          <p14:tracePt t="30489" x="2762250" y="2012950"/>
          <p14:tracePt t="30505" x="2794000" y="2006600"/>
          <p14:tracePt t="30522" x="2838450" y="2006600"/>
          <p14:tracePt t="30539" x="2863850" y="2006600"/>
          <p14:tracePt t="30572" x="2882900" y="2006600"/>
          <p14:tracePt t="30588" x="2895600" y="2006600"/>
          <p14:tracePt t="30605" x="2908300" y="2006600"/>
          <p14:tracePt t="30622" x="2927350" y="2006600"/>
          <p14:tracePt t="30638" x="2959100" y="2006600"/>
          <p14:tracePt t="30655" x="2990850" y="2006600"/>
          <p14:tracePt t="30672" x="3022600" y="2006600"/>
          <p14:tracePt t="30688" x="3048000" y="2012950"/>
          <p14:tracePt t="30705" x="3086100" y="2012950"/>
          <p14:tracePt t="30722" x="3130550" y="2025650"/>
          <p14:tracePt t="30739" x="3200400" y="2032000"/>
          <p14:tracePt t="30755" x="3232150" y="2038350"/>
          <p14:tracePt t="30772" x="3263900" y="2044700"/>
          <p14:tracePt t="30789" x="3371850" y="2076450"/>
          <p14:tracePt t="30805" x="3429000" y="2095500"/>
          <p14:tracePt t="30822" x="3505200" y="2108200"/>
          <p14:tracePt t="30839" x="3613150" y="2127250"/>
          <p14:tracePt t="30855" x="3689350" y="2127250"/>
          <p14:tracePt t="30872" x="3733800" y="2127250"/>
          <p14:tracePt t="30888" x="3771900" y="2127250"/>
          <p14:tracePt t="30904" x="3797300" y="2127250"/>
          <p14:tracePt t="30921" x="3822700" y="2120900"/>
          <p14:tracePt t="30938" x="3841750" y="2108200"/>
          <p14:tracePt t="30955" x="3860800" y="2089150"/>
          <p14:tracePt t="30972" x="3867150" y="2082800"/>
          <p14:tracePt t="30988" x="3873500" y="2057400"/>
          <p14:tracePt t="31005" x="3879850" y="2044700"/>
          <p14:tracePt t="31022" x="3879850" y="2038350"/>
          <p14:tracePt t="31038" x="3879850" y="2025650"/>
          <p14:tracePt t="31055" x="3873500" y="2000250"/>
          <p14:tracePt t="31071" x="3810000" y="1955800"/>
          <p14:tracePt t="31088" x="3790950" y="1955800"/>
          <p14:tracePt t="31105" x="3733800" y="1943100"/>
          <p14:tracePt t="31122" x="3676650" y="1936750"/>
          <p14:tracePt t="31138" x="3625850" y="1936750"/>
          <p14:tracePt t="31155" x="3606800" y="1936750"/>
          <p14:tracePt t="31171" x="3581400" y="1936750"/>
          <p14:tracePt t="31205" x="3568700" y="1936750"/>
          <p14:tracePt t="31221" x="3556000" y="1936750"/>
          <p14:tracePt t="31238" x="3543300" y="1936750"/>
          <p14:tracePt t="31255" x="3524250" y="1949450"/>
          <p14:tracePt t="31271" x="3517900" y="1968500"/>
          <p14:tracePt t="31288" x="3511550" y="1974850"/>
          <p14:tracePt t="31305" x="3505200" y="1987550"/>
          <p14:tracePt t="31400" x="3505200" y="1993900"/>
          <p14:tracePt t="31404" x="3505200" y="2000250"/>
          <p14:tracePt t="31416" x="3505200" y="2012950"/>
          <p14:tracePt t="31426" x="3511550" y="2012950"/>
          <p14:tracePt t="31438" x="3511550" y="2019300"/>
          <p14:tracePt t="31455" x="3530600" y="2025650"/>
          <p14:tracePt t="31471" x="3562350" y="2044700"/>
          <p14:tracePt t="31488" x="3600450" y="2051050"/>
          <p14:tracePt t="31505" x="3657600" y="2057400"/>
          <p14:tracePt t="31521" x="3695700" y="2057400"/>
          <p14:tracePt t="31538" x="3727450" y="2057400"/>
          <p14:tracePt t="31555" x="3797300" y="2057400"/>
          <p14:tracePt t="31571" x="3822700" y="2057400"/>
          <p14:tracePt t="31588" x="3860800" y="2057400"/>
          <p14:tracePt t="31605" x="3924300" y="2063750"/>
          <p14:tracePt t="31621" x="3937000" y="2063750"/>
          <p14:tracePt t="31638" x="4032250" y="2063750"/>
          <p14:tracePt t="31654" x="4089400" y="2063750"/>
          <p14:tracePt t="31671" x="4165600" y="2070100"/>
          <p14:tracePt t="31688" x="4292600" y="2070100"/>
          <p14:tracePt t="31704" x="4394200" y="2070100"/>
          <p14:tracePt t="31721" x="4502150" y="2070100"/>
          <p14:tracePt t="31738" x="4591050" y="2070100"/>
          <p14:tracePt t="31754" x="4660900" y="2070100"/>
          <p14:tracePt t="31757" x="4692650" y="2006600"/>
          <p14:tracePt t="31771" x="4718050" y="1993900"/>
          <p14:tracePt t="31788" x="4800600" y="1993900"/>
          <p14:tracePt t="31804" x="4845050" y="1993900"/>
          <p14:tracePt t="31821" x="4889500" y="1993900"/>
          <p14:tracePt t="31838" x="4984750" y="1993900"/>
          <p14:tracePt t="31854" x="5003800" y="1993900"/>
          <p14:tracePt t="31871" x="5029200" y="1993900"/>
          <p14:tracePt t="31970" x="5035550" y="1993900"/>
          <p14:tracePt t="31974" x="5041900" y="1987550"/>
          <p14:tracePt t="31987" x="5048250" y="1987550"/>
          <p14:tracePt t="32004" x="5067300" y="1987550"/>
          <p14:tracePt t="32021" x="5086350" y="1987550"/>
          <p14:tracePt t="32037" x="5111750" y="1987550"/>
          <p14:tracePt t="32054" x="5143500" y="1987550"/>
          <p14:tracePt t="32122" x="5143500" y="1981200"/>
          <p14:tracePt t="32136" x="5137150" y="1981200"/>
          <p14:tracePt t="32146" x="5118100" y="1981200"/>
          <p14:tracePt t="32154" x="5099050" y="1981200"/>
          <p14:tracePt t="32171" x="5054600" y="1974850"/>
          <p14:tracePt t="32187" x="5022850" y="1968500"/>
          <p14:tracePt t="32204" x="5010150" y="1968500"/>
          <p14:tracePt t="32221" x="5003800" y="1968500"/>
          <p14:tracePt t="32298" x="4997450" y="1962150"/>
          <p14:tracePt t="32308" x="5010150" y="1962150"/>
          <p14:tracePt t="32322" x="5041900" y="1962150"/>
          <p14:tracePt t="32334" x="5048250" y="1962150"/>
          <p14:tracePt t="32338" x="5060950" y="1962150"/>
          <p14:tracePt t="32354" x="5099050" y="1962150"/>
          <p14:tracePt t="32371" x="5118100" y="1962150"/>
          <p14:tracePt t="32387" x="5124450" y="1962150"/>
          <p14:tracePt t="32464" x="5130800" y="1962150"/>
          <p14:tracePt t="32484" x="5124450" y="1962150"/>
          <p14:tracePt t="32494" x="5118100" y="1962150"/>
          <p14:tracePt t="32504" x="5111750" y="1968500"/>
          <p14:tracePt t="32520" x="5099050" y="1968500"/>
          <p14:tracePt t="32537" x="5092700" y="1968500"/>
          <p14:tracePt t="32620" x="5092700" y="1974850"/>
          <p14:tracePt t="32636" x="5105400" y="1974850"/>
          <p14:tracePt t="32646" x="5124450" y="1974850"/>
          <p14:tracePt t="32656" x="5130800" y="1974850"/>
          <p14:tracePt t="32670" x="5149850" y="1981200"/>
          <p14:tracePt t="32776" x="5143500" y="1981200"/>
          <p14:tracePt t="32792" x="5124450" y="1981200"/>
          <p14:tracePt t="32796" x="5118100" y="1981200"/>
          <p14:tracePt t="32808" x="5111750" y="1981200"/>
          <p14:tracePt t="32902" x="5118100" y="1981200"/>
          <p14:tracePt t="32914" x="5137150" y="1993900"/>
          <p14:tracePt t="32928" x="5156200" y="1993900"/>
          <p14:tracePt t="32939" x="5162550" y="1993900"/>
          <p14:tracePt t="32953" x="5175250" y="1993900"/>
          <p14:tracePt t="33050" x="5162550" y="2000250"/>
          <p14:tracePt t="33060" x="5156200" y="2000250"/>
          <p14:tracePt t="33074" x="5149850" y="2000250"/>
          <p14:tracePt t="33146" x="5156200" y="2000250"/>
          <p14:tracePt t="33156" x="5181600" y="2000250"/>
          <p14:tracePt t="33160" x="5187950" y="2000250"/>
          <p14:tracePt t="33170" x="5219700" y="2000250"/>
          <p14:tracePt t="33187" x="5238750" y="2000250"/>
          <p14:tracePt t="33262" x="5226050" y="2000250"/>
          <p14:tracePt t="33266" x="5207000" y="2000250"/>
          <p14:tracePt t="33276" x="5149850" y="2000250"/>
          <p14:tracePt t="33287" x="5137150" y="2000250"/>
          <p14:tracePt t="33304" x="5029200" y="2000250"/>
          <p14:tracePt t="33320" x="4997450" y="2000250"/>
          <p14:tracePt t="33337" x="4991100" y="2000250"/>
          <p14:tracePt t="33382" x="5003800" y="2000250"/>
          <p14:tracePt t="33388" x="5022850" y="2000250"/>
          <p14:tracePt t="33398" x="5080000" y="2000250"/>
          <p14:tracePt t="33403" x="5086350" y="2000250"/>
          <p14:tracePt t="33420" x="5130800" y="2000250"/>
          <p14:tracePt t="33437" x="5149850" y="2000250"/>
          <p14:tracePt t="33453" x="5168900" y="2000250"/>
          <p14:tracePt t="33498" x="5168900" y="1993900"/>
          <p14:tracePt t="33508" x="5162550" y="1993900"/>
          <p14:tracePt t="33518" x="5137150" y="1993900"/>
          <p14:tracePt t="33524" x="5130800" y="1993900"/>
          <p14:tracePt t="33536" x="5124450" y="1993900"/>
          <p14:tracePt t="33553" x="5111750" y="1981200"/>
          <p14:tracePt t="33614" x="5143500" y="1974850"/>
          <p14:tracePt t="33624" x="5162550" y="1968500"/>
          <p14:tracePt t="33640" x="5187950" y="1968500"/>
          <p14:tracePt t="33704" x="5181600" y="1968500"/>
          <p14:tracePt t="33710" x="5168900" y="1968500"/>
          <p14:tracePt t="33720" x="5118100" y="1968500"/>
          <p14:tracePt t="33736" x="5048250" y="1968500"/>
          <p14:tracePt t="33753" x="5022850" y="1968500"/>
          <p14:tracePt t="33770" x="5016500" y="1968500"/>
          <p14:tracePt t="33816" x="5022850" y="1968500"/>
          <p14:tracePt t="33826" x="5035550" y="1968500"/>
          <p14:tracePt t="33842" x="5054600" y="1974850"/>
          <p14:tracePt t="33856" x="5060950" y="1974850"/>
          <p14:tracePt t="33962" x="5054600" y="1974850"/>
          <p14:tracePt t="34032" x="5060950" y="1974850"/>
          <p14:tracePt t="34052" x="5073650" y="1974850"/>
          <p14:tracePt t="35384" x="5080000" y="1974850"/>
          <p14:tracePt t="35470" x="5080000" y="1981200"/>
          <p14:tracePt t="35868" x="5080000" y="1987550"/>
          <p14:tracePt t="35903" x="5086350" y="1981200"/>
          <p14:tracePt t="37090" x="5086350" y="1987550"/>
          <p14:tracePt t="37095" x="5067300" y="2000250"/>
          <p14:tracePt t="37104" x="5035550" y="2044700"/>
          <p14:tracePt t="37117" x="5022850" y="2063750"/>
          <p14:tracePt t="37134" x="4978400" y="2120900"/>
          <p14:tracePt t="37150" x="4921250" y="2152650"/>
          <p14:tracePt t="37167" x="4902200" y="2184400"/>
          <p14:tracePt t="37184" x="4883150" y="2216150"/>
          <p14:tracePt t="37200" x="4832350" y="2266950"/>
          <p14:tracePt t="37217" x="4826000" y="2266950"/>
          <p14:tracePt t="37234" x="4819650" y="2273300"/>
          <p14:tracePt t="37250" x="4813300" y="2279650"/>
          <p14:tracePt t="37267" x="4800600" y="2279650"/>
          <p14:tracePt t="37284" x="4794250" y="2279650"/>
          <p14:tracePt t="37300" x="4787900" y="2279650"/>
          <p14:tracePt t="37317" x="4781550" y="2286000"/>
          <p14:tracePt t="37343" x="4781550" y="2292350"/>
          <p14:tracePt t="37478" x="4775200" y="2292350"/>
          <p14:tracePt t="37481" x="4762500" y="2298700"/>
          <p14:tracePt t="38537" x="4768850" y="2298700"/>
          <p14:tracePt t="38547" x="4781550" y="2286000"/>
          <p14:tracePt t="38553" x="4787900" y="2279650"/>
          <p14:tracePt t="38566" x="4813300" y="2241550"/>
          <p14:tracePt t="38583" x="4857750" y="2197100"/>
          <p14:tracePt t="38599" x="4921250" y="2108200"/>
          <p14:tracePt t="38616" x="4972050" y="2025650"/>
          <p14:tracePt t="38633" x="5010150" y="1955800"/>
          <p14:tracePt t="38649" x="5029200" y="1924050"/>
          <p14:tracePt t="38666" x="5035550" y="1885950"/>
          <p14:tracePt t="38699" x="5035550" y="1854200"/>
          <p14:tracePt t="38805" x="5035550" y="1860550"/>
          <p14:tracePt t="38815" x="5035550" y="1866900"/>
          <p14:tracePt t="38820" x="5035550" y="1885950"/>
          <p14:tracePt t="38833" x="5035550" y="1905000"/>
          <p14:tracePt t="38849" x="5029200" y="1936750"/>
          <p14:tracePt t="38866" x="5016500" y="1974850"/>
          <p14:tracePt t="38883" x="4997450" y="2038350"/>
          <p14:tracePt t="38899" x="4965700" y="2089150"/>
          <p14:tracePt t="38916" x="4946650" y="2139950"/>
          <p14:tracePt t="38933" x="4921250" y="2178050"/>
          <p14:tracePt t="38950" x="4883150" y="2228850"/>
          <p14:tracePt t="38966" x="4883150" y="2241550"/>
          <p14:tracePt t="38982" x="4851400" y="2305050"/>
          <p14:tracePt t="38999" x="4832350" y="2336800"/>
          <p14:tracePt t="39016" x="4826000" y="2349500"/>
          <p14:tracePt t="39032" x="4781550" y="2393950"/>
          <p14:tracePt t="39049" x="4762500" y="2406650"/>
          <p14:tracePt t="39066" x="4737100" y="2419350"/>
          <p14:tracePt t="39082" x="4737100" y="2425700"/>
          <p14:tracePt t="39099" x="4730750" y="2432050"/>
          <p14:tracePt t="39132" x="4718050" y="2432050"/>
          <p14:tracePt t="39865" x="4711700" y="2432050"/>
          <p14:tracePt t="39885" x="4711700" y="2444750"/>
          <p14:tracePt t="39895" x="4711700" y="2451100"/>
          <p14:tracePt t="39899" x="4699000" y="2457450"/>
          <p14:tracePt t="39915" x="4692650" y="2463800"/>
          <p14:tracePt t="39932" x="4692650" y="2476500"/>
          <p14:tracePt t="39948" x="4679950" y="2495550"/>
          <p14:tracePt t="39965" x="4673600" y="2501900"/>
          <p14:tracePt t="39998" x="4660900" y="2514600"/>
          <p14:tracePt t="40015" x="4654550" y="2540000"/>
          <p14:tracePt t="40032" x="4648200" y="2546350"/>
          <p14:tracePt t="40077" x="4641850" y="2552700"/>
          <p14:tracePt t="40087" x="4635500" y="2565400"/>
          <p14:tracePt t="40101" x="4629150" y="2565400"/>
          <p14:tracePt t="40115" x="4616450" y="2571750"/>
          <p14:tracePt t="40132" x="4584700" y="2578100"/>
          <p14:tracePt t="40148" x="4565650" y="2590800"/>
          <p14:tracePt t="40165" x="4540250" y="2597150"/>
          <p14:tracePt t="40182" x="4502150" y="2609850"/>
          <p14:tracePt t="40198" x="4438650" y="2616200"/>
          <p14:tracePt t="40215" x="4375150" y="2616200"/>
          <p14:tracePt t="40232" x="4298950" y="2616200"/>
          <p14:tracePt t="40248" x="4076700" y="2628900"/>
          <p14:tracePt t="40265" x="3987800" y="2628900"/>
          <p14:tracePt t="40282" x="3784600" y="2628900"/>
          <p14:tracePt t="40298" x="3644900" y="2628900"/>
          <p14:tracePt t="40315" x="3441700" y="2628900"/>
          <p14:tracePt t="40332" x="3346450" y="2628900"/>
          <p14:tracePt t="40349" x="3282950" y="2628900"/>
          <p14:tracePt t="40365" x="3181350" y="2660650"/>
          <p14:tracePt t="40382" x="3041650" y="2717800"/>
          <p14:tracePt t="40384" x="3016250" y="2724150"/>
          <p14:tracePt t="40398" x="2889250" y="2781300"/>
          <p14:tracePt t="40415" x="2774950" y="2838450"/>
          <p14:tracePt t="40431" x="2667000" y="2882900"/>
          <p14:tracePt t="40448" x="2584450" y="2921000"/>
          <p14:tracePt t="40465" x="2470150" y="2959100"/>
          <p14:tracePt t="40481" x="2406650" y="2978150"/>
          <p14:tracePt t="40498" x="2362200" y="2978150"/>
          <p14:tracePt t="40515" x="2286000" y="2990850"/>
          <p14:tracePt t="40531" x="2260600" y="2990850"/>
          <p14:tracePt t="40548" x="2247900" y="2990850"/>
          <p14:tracePt t="40565" x="2228850" y="2990850"/>
          <p14:tracePt t="40601" x="2222500" y="2990850"/>
          <p14:tracePt t="40615" x="2216150" y="2990850"/>
          <p14:tracePt t="40631" x="2209800" y="2990850"/>
          <p14:tracePt t="40648" x="2190750" y="2990850"/>
          <p14:tracePt t="40665" x="2146300" y="2990850"/>
          <p14:tracePt t="40681" x="2095500" y="2990850"/>
          <p14:tracePt t="40698" x="2082800" y="2997200"/>
          <p14:tracePt t="40715" x="2076450" y="3003550"/>
          <p14:tracePt t="40731" x="2057400" y="3009900"/>
          <p14:tracePt t="40748" x="2051050" y="3009900"/>
          <p14:tracePt t="40765" x="2044700" y="3009900"/>
          <p14:tracePt t="40781" x="2032000" y="3009900"/>
          <p14:tracePt t="40798" x="1987550" y="3009900"/>
          <p14:tracePt t="40815" x="1962150" y="3009900"/>
          <p14:tracePt t="40831" x="1936750" y="3009900"/>
          <p14:tracePt t="40848" x="1898650" y="3009900"/>
          <p14:tracePt t="40864" x="1784350" y="3003550"/>
          <p14:tracePt t="40881" x="1682750" y="3003550"/>
          <p14:tracePt t="40884" x="1670050" y="3003550"/>
          <p14:tracePt t="40898" x="1587500" y="3003550"/>
          <p14:tracePt t="40914" x="1498600" y="3003550"/>
          <p14:tracePt t="40931" x="1384300" y="3003550"/>
          <p14:tracePt t="40948" x="1219200" y="2997200"/>
          <p14:tracePt t="40964" x="1028700" y="2990850"/>
          <p14:tracePt t="40981" x="901700" y="2946400"/>
          <p14:tracePt t="40997" x="806450" y="2933700"/>
          <p14:tracePt t="41014" x="692150" y="2921000"/>
          <p14:tracePt t="41031" x="546100" y="2914650"/>
          <p14:tracePt t="41048" x="488950" y="2908300"/>
          <p14:tracePt t="41064" x="419100" y="2901950"/>
          <p14:tracePt t="41081" x="317500" y="2851150"/>
          <p14:tracePt t="41098" x="228600" y="2825750"/>
          <p14:tracePt t="41114" x="152400" y="2794000"/>
          <p14:tracePt t="41131" x="69850" y="2768600"/>
          <p14:tracePt t="41148" x="31750" y="2749550"/>
          <p14:tracePt t="41164" x="0" y="2730500"/>
          <p14:tracePt t="41237" x="0" y="2724150"/>
          <p14:tracePt t="41257" x="0" y="2717800"/>
          <p14:tracePt t="41267" x="0" y="2711450"/>
          <p14:tracePt t="41277" x="0" y="2698750"/>
          <p14:tracePt t="41281" x="12700" y="2698750"/>
          <p14:tracePt t="41297" x="57150" y="2679700"/>
          <p14:tracePt t="41314" x="114300" y="2679700"/>
          <p14:tracePt t="41331" x="234950" y="2660650"/>
          <p14:tracePt t="41347" x="406400" y="2641600"/>
          <p14:tracePt t="41365" x="552450" y="2641600"/>
          <p14:tracePt t="41381" x="692150" y="2641600"/>
          <p14:tracePt t="41397" x="793750" y="2641600"/>
          <p14:tracePt t="41414" x="927100" y="2641600"/>
          <p14:tracePt t="41431" x="1054100" y="2647950"/>
          <p14:tracePt t="41447" x="1168400" y="2660650"/>
          <p14:tracePt t="41464" x="1289050" y="2667000"/>
          <p14:tracePt t="41481" x="1358900" y="2686050"/>
          <p14:tracePt t="41497" x="1441450" y="2686050"/>
          <p14:tracePt t="41514" x="1587500" y="2705100"/>
          <p14:tracePt t="41531" x="1682750" y="2705100"/>
          <p14:tracePt t="41547" x="1746250" y="2686050"/>
          <p14:tracePt t="41564" x="1803400" y="2660650"/>
          <p14:tracePt t="41581" x="1828800" y="2647950"/>
          <p14:tracePt t="41597" x="1854200" y="2647950"/>
          <p14:tracePt t="41614" x="1879600" y="2647950"/>
          <p14:tracePt t="41631" x="1892300" y="2647950"/>
          <p14:tracePt t="41647" x="1905000" y="2647950"/>
          <p14:tracePt t="41664" x="1949450" y="2654300"/>
          <p14:tracePt t="41681" x="1968500" y="2654300"/>
          <p14:tracePt t="41697" x="2012950" y="2667000"/>
          <p14:tracePt t="41714" x="2070100" y="2673350"/>
          <p14:tracePt t="41730" x="2089150" y="2686050"/>
          <p14:tracePt t="41747" x="2152650" y="2711450"/>
          <p14:tracePt t="41764" x="2178050" y="2730500"/>
          <p14:tracePt t="41781" x="2203450" y="2749550"/>
          <p14:tracePt t="41797" x="2209800" y="2762250"/>
          <p14:tracePt t="41814" x="2241550" y="2781300"/>
          <p14:tracePt t="41831" x="2241550" y="2800350"/>
          <p14:tracePt t="41847" x="2247900" y="2819400"/>
          <p14:tracePt t="41864" x="2247900" y="2832100"/>
          <p14:tracePt t="41880" x="2247900" y="2857500"/>
          <p14:tracePt t="41897" x="2241550" y="2870200"/>
          <p14:tracePt t="41914" x="2228850" y="2895600"/>
          <p14:tracePt t="41930" x="2209800" y="2914650"/>
          <p14:tracePt t="41947" x="2184400" y="2933700"/>
          <p14:tracePt t="41964" x="2127250" y="2952750"/>
          <p14:tracePt t="41980" x="2076450" y="2952750"/>
          <p14:tracePt t="41997" x="2019300" y="2952750"/>
          <p14:tracePt t="42014" x="1981200" y="2952750"/>
          <p14:tracePt t="42031" x="1949450" y="2952750"/>
          <p14:tracePt t="42047" x="1924050" y="2952750"/>
          <p14:tracePt t="42064" x="1860550" y="2952750"/>
          <p14:tracePt t="42080" x="1809750" y="2952750"/>
          <p14:tracePt t="42097" x="1758950" y="2952750"/>
          <p14:tracePt t="42114" x="1695450" y="2952750"/>
          <p14:tracePt t="42130" x="1676400" y="2952750"/>
          <p14:tracePt t="42147" x="1651000" y="2952750"/>
          <p14:tracePt t="42164" x="1631950" y="2952750"/>
          <p14:tracePt t="42180" x="1612900" y="2959100"/>
          <p14:tracePt t="42197" x="1568450" y="2965450"/>
          <p14:tracePt t="42214" x="1517650" y="2965450"/>
          <p14:tracePt t="42230" x="1466850" y="2965450"/>
          <p14:tracePt t="42247" x="1441450" y="2965450"/>
          <p14:tracePt t="42263" x="1409700" y="2965450"/>
          <p14:tracePt t="42281" x="1358900" y="2965450"/>
          <p14:tracePt t="42297" x="1327150" y="2965450"/>
          <p14:tracePt t="42313" x="1308100" y="2965450"/>
          <p14:tracePt t="42331" x="1250950" y="2965450"/>
          <p14:tracePt t="42347" x="1225550" y="2965450"/>
          <p14:tracePt t="42363" x="1206500" y="2965450"/>
          <p14:tracePt t="42381" x="1174750" y="2965450"/>
          <p14:tracePt t="42397" x="1143000" y="2965450"/>
          <p14:tracePt t="42413" x="1123950" y="2965450"/>
          <p14:tracePt t="42430" x="1117600" y="2965450"/>
          <p14:tracePt t="42447" x="1104900" y="2965450"/>
          <p14:tracePt t="42464" x="1085850" y="2959100"/>
          <p14:tracePt t="42480" x="1028700" y="2959100"/>
          <p14:tracePt t="42497" x="984250" y="2959100"/>
          <p14:tracePt t="42513" x="927100" y="2959100"/>
          <p14:tracePt t="42530" x="908050" y="2959100"/>
          <p14:tracePt t="42547" x="838200" y="2959100"/>
          <p14:tracePt t="42563" x="812800" y="2940050"/>
          <p14:tracePt t="42580" x="806450" y="2933700"/>
          <p14:tracePt t="42597" x="768350" y="2927350"/>
          <p14:tracePt t="42613" x="762000" y="2927350"/>
          <p14:tracePt t="42630" x="749300" y="2927350"/>
          <p14:tracePt t="42647" x="736600" y="2927350"/>
          <p14:tracePt t="42663" x="730250" y="2933700"/>
          <p14:tracePt t="42680" x="723900" y="2933700"/>
          <p14:tracePt t="42769" x="717550" y="2933700"/>
          <p14:tracePt t="42809" x="711200" y="2933700"/>
          <p14:tracePt t="42835" x="704850" y="2933700"/>
          <p14:tracePt t="44208" x="698500" y="2933700"/>
          <p14:tracePt t="44217" x="698500" y="2940050"/>
          <p14:tracePt t="44224" x="698500" y="2946400"/>
          <p14:tracePt t="44450" x="704850" y="2946400"/>
          <p14:tracePt t="44460" x="730250" y="2946400"/>
          <p14:tracePt t="44465" x="736600" y="2946400"/>
          <p14:tracePt t="44479" x="768350" y="2946400"/>
          <p14:tracePt t="44495" x="825500" y="2946400"/>
          <p14:tracePt t="44512" x="876300" y="2946400"/>
          <p14:tracePt t="44529" x="946150" y="2946400"/>
          <p14:tracePt t="44545" x="1022350" y="2959100"/>
          <p14:tracePt t="44562" x="1047750" y="2965450"/>
          <p14:tracePt t="44579" x="1060450" y="2965450"/>
          <p14:tracePt t="44595" x="1079500" y="2971800"/>
          <p14:tracePt t="44612" x="1098550" y="2984500"/>
          <p14:tracePt t="44628" x="1143000" y="2990850"/>
          <p14:tracePt t="44645" x="1238250" y="2990850"/>
          <p14:tracePt t="44662" x="1314450" y="2990850"/>
          <p14:tracePt t="44678" x="1397000" y="2978150"/>
          <p14:tracePt t="44695" x="1435100" y="2971800"/>
          <p14:tracePt t="44712" x="1492250" y="2965450"/>
          <p14:tracePt t="44728" x="1517650" y="2965450"/>
          <p14:tracePt t="44745" x="1524000" y="2965450"/>
          <p14:tracePt t="44858" x="1511300" y="2965450"/>
          <p14:tracePt t="44863" x="1504950" y="2952750"/>
          <p14:tracePt t="44878" x="1492250" y="2952750"/>
          <p14:tracePt t="44888" x="1485900" y="2952750"/>
          <p14:tracePt t="44895" x="1479550" y="2952750"/>
          <p14:tracePt t="44912" x="1454150" y="2952750"/>
          <p14:tracePt t="44928" x="1441450" y="2952750"/>
          <p14:tracePt t="44945" x="1422400" y="2952750"/>
          <p14:tracePt t="44961" x="1403350" y="2952750"/>
          <p14:tracePt t="44978" x="1397000" y="2952750"/>
          <p14:tracePt t="44995" x="1371600" y="2952750"/>
          <p14:tracePt t="45012" x="1346200" y="2952750"/>
          <p14:tracePt t="45028" x="1327150" y="2952750"/>
          <p14:tracePt t="45045" x="1282700" y="2940050"/>
          <p14:tracePt t="45061" x="1263650" y="2933700"/>
          <p14:tracePt t="45078" x="1250950" y="2927350"/>
          <p14:tracePt t="45095" x="1231900" y="2927350"/>
          <p14:tracePt t="45111" x="1206500" y="2927350"/>
          <p14:tracePt t="45128" x="1193800" y="2927350"/>
          <p14:tracePt t="45145" x="1155700" y="2927350"/>
          <p14:tracePt t="45161" x="1130300" y="2927350"/>
          <p14:tracePt t="45178" x="1111250" y="2927350"/>
          <p14:tracePt t="45195" x="1098550" y="2927350"/>
          <p14:tracePt t="45211" x="1092200" y="2927350"/>
          <p14:tracePt t="45414" x="1104900" y="2927350"/>
          <p14:tracePt t="45418" x="1117600" y="2927350"/>
          <p14:tracePt t="45428" x="1155700" y="2927350"/>
          <p14:tracePt t="45445" x="1212850" y="2927350"/>
          <p14:tracePt t="45461" x="1250950" y="2933700"/>
          <p14:tracePt t="45478" x="1282700" y="2933700"/>
          <p14:tracePt t="45494" x="1320800" y="2933700"/>
          <p14:tracePt t="45511" x="1352550" y="2933700"/>
          <p14:tracePt t="45528" x="1377950" y="2933700"/>
          <p14:tracePt t="45545" x="1390650" y="2933700"/>
          <p14:tracePt t="45561" x="1422400" y="2933700"/>
          <p14:tracePt t="45578" x="1454150" y="2933700"/>
          <p14:tracePt t="45594" x="1492250" y="2927350"/>
          <p14:tracePt t="45611" x="1530350" y="2921000"/>
          <p14:tracePt t="45628" x="1562100" y="2921000"/>
          <p14:tracePt t="45645" x="1600200" y="2901950"/>
          <p14:tracePt t="45661" x="1651000" y="2882900"/>
          <p14:tracePt t="45806" x="1644650" y="2882900"/>
          <p14:tracePt t="45816" x="1638300" y="2889250"/>
          <p14:tracePt t="45822" x="1631950" y="2889250"/>
          <p14:tracePt t="45832" x="1606550" y="2908300"/>
          <p14:tracePt t="45844" x="1600200" y="2908300"/>
          <p14:tracePt t="45861" x="1555750" y="2927350"/>
          <p14:tracePt t="45878" x="1511300" y="2952750"/>
          <p14:tracePt t="45894" x="1485900" y="2952750"/>
          <p14:tracePt t="45912" x="1454150" y="2952750"/>
          <p14:tracePt t="45927" x="1422400" y="2952750"/>
          <p14:tracePt t="45944" x="1384300" y="2933700"/>
          <p14:tracePt t="45961" x="1358900" y="2927350"/>
          <p14:tracePt t="45977" x="1308100" y="2895600"/>
          <p14:tracePt t="45994" x="1295400" y="2889250"/>
          <p14:tracePt t="46011" x="1289050" y="2882900"/>
          <p14:tracePt t="46110" x="1282700" y="2882900"/>
          <p14:tracePt t="46130" x="1282700" y="2889250"/>
          <p14:tracePt t="46144" x="1282700" y="2895600"/>
          <p14:tracePt t="46160" x="1289050" y="2895600"/>
          <p14:tracePt t="46170" x="1295400" y="2895600"/>
          <p14:tracePt t="46180" x="1327150" y="2895600"/>
          <p14:tracePt t="46194" x="1333500" y="2895600"/>
          <p14:tracePt t="46211" x="1358900" y="2895600"/>
          <p14:tracePt t="46227" x="1371600" y="2895600"/>
          <p14:tracePt t="46244" x="1397000" y="2895600"/>
          <p14:tracePt t="46261" x="1447800" y="2908300"/>
          <p14:tracePt t="46277" x="1492250" y="2914650"/>
          <p14:tracePt t="46294" x="1543050" y="2914650"/>
          <p14:tracePt t="46311" x="1562100" y="2914650"/>
          <p14:tracePt t="46327" x="1574800" y="2914650"/>
          <p14:tracePt t="46344" x="1587500" y="2914650"/>
          <p14:tracePt t="46462" x="1600200" y="2914650"/>
          <p14:tracePt t="46468" x="1606550" y="2914650"/>
          <p14:tracePt t="58702" x="1104900" y="3117850"/>
          <p14:tracePt t="58708" x="1079500" y="3136900"/>
          <p14:tracePt t="58718" x="1066800" y="3143250"/>
          <p14:tracePt t="58735" x="996950" y="3168650"/>
          <p14:tracePt t="58752" x="965200" y="3168650"/>
          <p14:tracePt t="58768" x="927100" y="3168650"/>
          <p14:tracePt t="58785" x="895350" y="3168650"/>
          <p14:tracePt t="58802" x="857250" y="3168650"/>
          <p14:tracePt t="58818" x="800100" y="3168650"/>
          <p14:tracePt t="58835" x="774700" y="3168650"/>
          <p14:tracePt t="58852" x="742950" y="3168650"/>
          <p14:tracePt t="58868" x="717550" y="3168650"/>
          <p14:tracePt t="58885" x="673100" y="3168650"/>
          <p14:tracePt t="58902" x="641350" y="3168650"/>
          <p14:tracePt t="58939" x="635000" y="3168650"/>
          <p14:tracePt t="58951" x="615950" y="3168650"/>
          <p14:tracePt t="58968" x="603250" y="3168650"/>
          <p14:tracePt t="58984" x="577850" y="3168650"/>
          <p14:tracePt t="59001" x="514350" y="3168650"/>
          <p14:tracePt t="59018" x="469900" y="3181350"/>
          <p14:tracePt t="59035" x="400050" y="3194050"/>
          <p14:tracePt t="59051" x="355600" y="3219450"/>
          <p14:tracePt t="59068" x="273050" y="3251200"/>
          <p14:tracePt t="59085" x="254000" y="3276600"/>
          <p14:tracePt t="59101" x="184150" y="3308350"/>
          <p14:tracePt t="59118" x="171450" y="3333750"/>
          <p14:tracePt t="59135" x="171450" y="3352800"/>
          <p14:tracePt t="59137" x="171450" y="3359150"/>
          <p14:tracePt t="59151" x="171450" y="3378200"/>
          <p14:tracePt t="59168" x="184150" y="3390900"/>
          <p14:tracePt t="59185" x="228600" y="3422650"/>
          <p14:tracePt t="59201" x="273050" y="3435350"/>
          <p14:tracePt t="59218" x="349250" y="3454400"/>
          <p14:tracePt t="59235" x="406400" y="3486150"/>
          <p14:tracePt t="59251" x="469900" y="3505200"/>
          <p14:tracePt t="59268" x="603250" y="3536950"/>
          <p14:tracePt t="59285" x="723900" y="3575050"/>
          <p14:tracePt t="59301" x="920750" y="3606800"/>
          <p14:tracePt t="59318" x="1060450" y="3625850"/>
          <p14:tracePt t="59335" x="1136650" y="3644900"/>
          <p14:tracePt t="59351" x="1263650" y="3657600"/>
          <p14:tracePt t="59368" x="1473200" y="3683000"/>
          <p14:tracePt t="59385" x="1587500" y="3683000"/>
          <p14:tracePt t="59401" x="1727200" y="3708400"/>
          <p14:tracePt t="59418" x="1924050" y="3714750"/>
          <p14:tracePt t="59435" x="2063750" y="3727450"/>
          <p14:tracePt t="59451" x="2165350" y="3727450"/>
          <p14:tracePt t="59468" x="2317750" y="3727450"/>
          <p14:tracePt t="59484" x="2463800" y="3746500"/>
          <p14:tracePt t="59501" x="2686050" y="3746500"/>
          <p14:tracePt t="59518" x="2863850" y="3765550"/>
          <p14:tracePt t="59535" x="2990850" y="3778250"/>
          <p14:tracePt t="59551" x="3168650" y="3778250"/>
          <p14:tracePt t="59568" x="3346450" y="3778250"/>
          <p14:tracePt t="59585" x="3613150" y="3778250"/>
          <p14:tracePt t="59601" x="3790950" y="3778250"/>
          <p14:tracePt t="59618" x="3873500" y="3778250"/>
          <p14:tracePt t="59635" x="4051300" y="3778250"/>
          <p14:tracePt t="59637" x="4165600" y="3778250"/>
          <p14:tracePt t="59651" x="4248150" y="3771900"/>
          <p14:tracePt t="59668" x="4438650" y="3746500"/>
          <p14:tracePt t="59685" x="4641850" y="3676650"/>
          <p14:tracePt t="59701" x="4718050" y="3663950"/>
          <p14:tracePt t="59718" x="5029200" y="3644900"/>
          <p14:tracePt t="59734" x="5099050" y="3638550"/>
          <p14:tracePt t="59751" x="5207000" y="3625850"/>
          <p14:tracePt t="59768" x="5302250" y="3600450"/>
          <p14:tracePt t="59784" x="5403850" y="3562350"/>
          <p14:tracePt t="59801" x="5448300" y="3530600"/>
          <p14:tracePt t="59818" x="5461000" y="3517900"/>
          <p14:tracePt t="59834" x="5486400" y="3492500"/>
          <p14:tracePt t="59851" x="5492750" y="3473450"/>
          <p14:tracePt t="59868" x="5505450" y="3441700"/>
          <p14:tracePt t="59884" x="5518150" y="3416300"/>
          <p14:tracePt t="59901" x="5518150" y="3397250"/>
          <p14:tracePt t="59918" x="5518150" y="3359150"/>
          <p14:tracePt t="59934" x="5511800" y="3327400"/>
          <p14:tracePt t="59951" x="5467350" y="3282950"/>
          <p14:tracePt t="59968" x="5410200" y="3238500"/>
          <p14:tracePt t="59984" x="5302250" y="3187700"/>
          <p14:tracePt t="60001" x="5200650" y="3136900"/>
          <p14:tracePt t="60017" x="5111750" y="3105150"/>
          <p14:tracePt t="60034" x="4953000" y="3067050"/>
          <p14:tracePt t="60051" x="4781550" y="3041650"/>
          <p14:tracePt t="60067" x="4552950" y="3016250"/>
          <p14:tracePt t="60084" x="4311650" y="2997200"/>
          <p14:tracePt t="60101" x="4216400" y="2984500"/>
          <p14:tracePt t="60117" x="4038600" y="2984500"/>
          <p14:tracePt t="60134" x="3841750" y="2965450"/>
          <p14:tracePt t="60137" x="3778250" y="2965450"/>
          <p14:tracePt t="60151" x="3663950" y="2959100"/>
          <p14:tracePt t="60167" x="3556000" y="2959100"/>
          <p14:tracePt t="60184" x="3505200" y="2959100"/>
          <p14:tracePt t="60201" x="3352800" y="2959100"/>
          <p14:tracePt t="60217" x="3308350" y="2959100"/>
          <p14:tracePt t="60234" x="3206750" y="2965450"/>
          <p14:tracePt t="60251" x="3086100" y="2990850"/>
          <p14:tracePt t="60267" x="2927350" y="2997200"/>
          <p14:tracePt t="60284" x="2800350" y="2997200"/>
          <p14:tracePt t="60301" x="2711450" y="2997200"/>
          <p14:tracePt t="60317" x="2584450" y="2997200"/>
          <p14:tracePt t="60334" x="2463800" y="2997200"/>
          <p14:tracePt t="60351" x="2279650" y="2997200"/>
          <p14:tracePt t="60367" x="2171700" y="2997200"/>
          <p14:tracePt t="60384" x="2076450" y="2997200"/>
          <p14:tracePt t="60401" x="1955800" y="2997200"/>
          <p14:tracePt t="60417" x="1797050" y="3003550"/>
          <p14:tracePt t="60434" x="1695450" y="3003550"/>
          <p14:tracePt t="60450" x="1612900" y="3003550"/>
          <p14:tracePt t="60467" x="1562100" y="3003550"/>
          <p14:tracePt t="60484" x="1409700" y="3009900"/>
          <p14:tracePt t="60500" x="1327150" y="3009900"/>
          <p14:tracePt t="60517" x="1219200" y="3009900"/>
          <p14:tracePt t="60534" x="1130300" y="3009900"/>
          <p14:tracePt t="60550" x="965200" y="3009900"/>
          <p14:tracePt t="60567" x="876300" y="3022600"/>
          <p14:tracePt t="60584" x="800100" y="3028950"/>
          <p14:tracePt t="60600" x="679450" y="3041650"/>
          <p14:tracePt t="60618" x="552450" y="3073400"/>
          <p14:tracePt t="60621" x="488950" y="3073400"/>
          <p14:tracePt t="60634" x="381000" y="3073400"/>
          <p14:tracePt t="60650" x="311150" y="3079750"/>
          <p14:tracePt t="60667" x="292100" y="3086100"/>
          <p14:tracePt t="60684" x="285750" y="3086100"/>
          <p14:tracePt t="62536" x="381000" y="3086100"/>
          <p14:tracePt t="62546" x="431800" y="3086100"/>
          <p14:tracePt t="62550" x="539750" y="3086100"/>
          <p14:tracePt t="62566" x="673100" y="3048000"/>
          <p14:tracePt t="62582" x="819150" y="3041650"/>
          <p14:tracePt t="62599" x="958850" y="3016250"/>
          <p14:tracePt t="62616" x="1238250" y="2978150"/>
          <p14:tracePt t="62632" x="1606550" y="2933700"/>
          <p14:tracePt t="62649" x="1841500" y="2908300"/>
          <p14:tracePt t="62666" x="1917700" y="2870200"/>
          <p14:tracePt t="62668" x="1930400" y="2832100"/>
          <p14:tracePt t="62682" x="1930400" y="2762250"/>
          <p14:tracePt t="62699" x="1943100" y="2686050"/>
          <p14:tracePt t="62716" x="1974850" y="2603500"/>
          <p14:tracePt t="62732" x="2006600" y="2482850"/>
          <p14:tracePt t="62749" x="2038350" y="2241550"/>
          <p14:tracePt t="62765" x="2044700" y="2070100"/>
          <p14:tracePt t="62782" x="2044700" y="1866900"/>
          <p14:tracePt t="62799" x="2044700" y="1682750"/>
          <p14:tracePt t="62815" x="2044700" y="1587500"/>
          <p14:tracePt t="62832" x="2025650" y="1397000"/>
          <p14:tracePt t="62849" x="2006600" y="1219200"/>
          <p14:tracePt t="62865" x="2000250" y="1092200"/>
          <p14:tracePt t="62882" x="1955800" y="895350"/>
          <p14:tracePt t="62899" x="1917700" y="781050"/>
          <p14:tracePt t="62915" x="1822450" y="577850"/>
          <p14:tracePt t="62932" x="1790700" y="514350"/>
          <p14:tracePt t="62949" x="1746250" y="419100"/>
          <p14:tracePt t="62965" x="1676400" y="304800"/>
          <p14:tracePt t="62982" x="1619250" y="203200"/>
          <p14:tracePt t="62999" x="1581150" y="107950"/>
          <p14:tracePt t="63015" x="1562100" y="76200"/>
          <p14:tracePt t="63032" x="1555750" y="57150"/>
          <p14:tracePt t="63049" x="1536700" y="31750"/>
          <p14:tracePt t="63065" x="1530350" y="31750"/>
          <p14:tracePt t="63082" x="1504950" y="6350"/>
          <p14:tracePt t="63099" x="1479550" y="0"/>
          <p14:tracePt t="63115" x="1428750" y="0"/>
          <p14:tracePt t="63132" x="1346200" y="0"/>
          <p14:tracePt t="63149" x="1282700" y="0"/>
          <p14:tracePt t="63998" x="1219200" y="88900"/>
          <p14:tracePt t="64014" x="1219200" y="120650"/>
          <p14:tracePt t="64048" x="1193800" y="266700"/>
          <p14:tracePt t="64064" x="1174750" y="336550"/>
          <p14:tracePt t="64081" x="1162050" y="469900"/>
          <p14:tracePt t="64098" x="1162050" y="596900"/>
          <p14:tracePt t="64114" x="1162050" y="711200"/>
          <p14:tracePt t="64131" x="1162050" y="787400"/>
          <p14:tracePt t="64148" x="1174750" y="863600"/>
          <p14:tracePt t="64164" x="1187450" y="9652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11</Words>
  <Application>Microsoft Office PowerPoint</Application>
  <PresentationFormat>Widescreen</PresentationFormat>
  <Paragraphs>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9</cp:revision>
  <dcterms:created xsi:type="dcterms:W3CDTF">2020-04-16T11:18:26Z</dcterms:created>
  <dcterms:modified xsi:type="dcterms:W3CDTF">2020-04-16T16:53:46Z</dcterms:modified>
</cp:coreProperties>
</file>