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57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70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76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33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27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05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82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06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07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24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300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F9E04-E742-4A52-BD53-35309D8352BF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20082-7621-46CD-B11F-EDDB3FA0CB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28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Hz. Muhammed’in Hayatı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91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Ebu </a:t>
            </a:r>
            <a:r>
              <a:rPr lang="tr-TR" dirty="0" err="1"/>
              <a:t>Talib'in</a:t>
            </a:r>
            <a:r>
              <a:rPr lang="tr-TR" dirty="0"/>
              <a:t> yanında büyüyen Hz. Muhammed bir yandan Amcasına yardım ederken diğer yandan Mekkelilerden yeni dostlar edinerek ticarete iktisadi ve sosyal hayata doğru adım atmıştır. Amcaları Abbas ve Hamza'da destek olmuşlardır</a:t>
            </a:r>
          </a:p>
        </p:txBody>
      </p:sp>
    </p:spTree>
    <p:extLst>
      <p:ext uri="{BB962C8B-B14F-4D97-AF65-F5344CB8AC3E}">
        <p14:creationId xmlns:p14="http://schemas.microsoft.com/office/powerpoint/2010/main" val="3978134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dönemde Mekkelilerin kendi arasındaki </a:t>
            </a:r>
            <a:r>
              <a:rPr lang="tr-TR" dirty="0" err="1"/>
              <a:t>Ficar</a:t>
            </a:r>
            <a:r>
              <a:rPr lang="tr-TR" dirty="0"/>
              <a:t> savaşına katılmıştır. 20'li yaşlarından itibaren ticarete atılarak kervanlarda ortaklıklar kurmuştur. 25 yaşında iken Hz. Hatice ile tanışarak evlenmiş; Hz. Hatice'nin ölümüne kadar süren (620) bu evlilikten 6 çocuğu olmuş Hz. Fatma hariç diğerleri Hz. Muhammed'den önce vefat etmişlerdir.</a:t>
            </a:r>
          </a:p>
        </p:txBody>
      </p:sp>
    </p:spTree>
    <p:extLst>
      <p:ext uri="{BB962C8B-B14F-4D97-AF65-F5344CB8AC3E}">
        <p14:creationId xmlns:p14="http://schemas.microsoft.com/office/powerpoint/2010/main" val="1841488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Bu şekilde yeni bir yuva kuran Hz. Muhammed amcası Ebu </a:t>
            </a:r>
            <a:r>
              <a:rPr lang="tr-TR" dirty="0" err="1"/>
              <a:t>Talib'e</a:t>
            </a:r>
            <a:r>
              <a:rPr lang="tr-TR" dirty="0"/>
              <a:t> yardımcı olarak Hz. Ali'yi bakım için yanına almıştır</a:t>
            </a:r>
          </a:p>
        </p:txBody>
      </p:sp>
    </p:spTree>
    <p:extLst>
      <p:ext uri="{BB962C8B-B14F-4D97-AF65-F5344CB8AC3E}">
        <p14:creationId xmlns:p14="http://schemas.microsoft.com/office/powerpoint/2010/main" val="1401522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Evliliğinden Peygamberlik dönemine kadar mutlu bir hayat süren Hz. Muhammed iyi bir aile babası olmuş eşi ile çok iyi anlaşmıştır.</a:t>
            </a:r>
          </a:p>
        </p:txBody>
      </p:sp>
    </p:spTree>
    <p:extLst>
      <p:ext uri="{BB962C8B-B14F-4D97-AF65-F5344CB8AC3E}">
        <p14:creationId xmlns:p14="http://schemas.microsoft.com/office/powerpoint/2010/main" val="1592892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dönemde Mekke'nin ve Mekkelilerin sosyal ihtiyaçlarını cevap vermeye çalışmıştır.  605 yılında Kabe'nin yeniden inşasında büyük katkıları olmuştur. </a:t>
            </a:r>
          </a:p>
        </p:txBody>
      </p:sp>
    </p:spTree>
    <p:extLst>
      <p:ext uri="{BB962C8B-B14F-4D97-AF65-F5344CB8AC3E}">
        <p14:creationId xmlns:p14="http://schemas.microsoft.com/office/powerpoint/2010/main" val="987787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376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</Words>
  <Application>Microsoft Office PowerPoint</Application>
  <PresentationFormat>Geniş ekran</PresentationFormat>
  <Paragraphs>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Hz. Muhammed’in Hayatı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Hz. Muhammed’in Hayatı </dc:title>
  <dc:creator>Mert</dc:creator>
  <cp:lastModifiedBy>Mert</cp:lastModifiedBy>
  <cp:revision>1</cp:revision>
  <dcterms:created xsi:type="dcterms:W3CDTF">2018-01-19T12:23:28Z</dcterms:created>
  <dcterms:modified xsi:type="dcterms:W3CDTF">2018-01-19T12:25:25Z</dcterms:modified>
</cp:coreProperties>
</file>