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Feminist Yaklaşım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2800" dirty="0"/>
              <a:t>Feminist hareket bütün dünyada cinsiyet </a:t>
            </a:r>
            <a:r>
              <a:rPr lang="tr-TR" sz="2800" dirty="0" smtClean="0"/>
              <a:t>eşitsizliklerini </a:t>
            </a:r>
            <a:r>
              <a:rPr lang="tr-TR" sz="2800" dirty="0"/>
              <a:t>açıklamaya çalışan büyük bir kuramlar grubunun ortaya çıkmasına neden olmuş, bu eşitsizliklerin giderilmesi için toplumların gündemini belirlemiştir. </a:t>
            </a:r>
            <a:endParaRPr lang="tr-TR" sz="2800" dirty="0"/>
          </a:p>
        </p:txBody>
      </p:sp>
    </p:spTree>
    <p:extLst>
      <p:ext uri="{BB962C8B-B14F-4D97-AF65-F5344CB8AC3E}">
        <p14:creationId xmlns:p14="http://schemas.microsoft.com/office/powerpoint/2010/main" val="280266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a:t>Liberal Feminizm</a:t>
            </a:r>
            <a:endParaRPr lang="tr-TR" dirty="0"/>
          </a:p>
          <a:p>
            <a:pPr marL="0" indent="0" algn="just">
              <a:buNone/>
            </a:pPr>
            <a:r>
              <a:rPr lang="tr-TR" dirty="0"/>
              <a:t>Aydınlanma çağı denilen akıl çağını başlatan çeşitli olaylar vardır. </a:t>
            </a:r>
            <a:r>
              <a:rPr lang="tr-TR" dirty="0" err="1"/>
              <a:t>Bunlardxan</a:t>
            </a:r>
            <a:r>
              <a:rPr lang="tr-TR" dirty="0"/>
              <a:t> 1688’deki Isaac Newton’un evrensel güçle ilişkili İngiliz Devrimi, </a:t>
            </a:r>
            <a:r>
              <a:rPr lang="tr-TR" dirty="0" err="1"/>
              <a:t>Descartes’ın</a:t>
            </a:r>
            <a:r>
              <a:rPr lang="tr-TR" dirty="0"/>
              <a:t> rasyonalizmi, Fransız </a:t>
            </a:r>
            <a:r>
              <a:rPr lang="tr-TR" dirty="0" err="1"/>
              <a:t>Beecher’ın</a:t>
            </a:r>
            <a:r>
              <a:rPr lang="tr-TR" dirty="0"/>
              <a:t> felsefi düşüncesi ve </a:t>
            </a:r>
            <a:r>
              <a:rPr lang="tr-TR" dirty="0" err="1"/>
              <a:t>Jann</a:t>
            </a:r>
            <a:r>
              <a:rPr lang="tr-TR" dirty="0"/>
              <a:t> </a:t>
            </a:r>
            <a:r>
              <a:rPr lang="tr-TR" dirty="0" err="1"/>
              <a:t>Lacke</a:t>
            </a:r>
            <a:r>
              <a:rPr lang="tr-TR" dirty="0"/>
              <a:t> </a:t>
            </a:r>
            <a:r>
              <a:rPr lang="tr-TR" dirty="0" err="1"/>
              <a:t>Freedom’ın</a:t>
            </a:r>
            <a:r>
              <a:rPr lang="tr-TR" dirty="0"/>
              <a:t> özgürlük, akılcılık ve </a:t>
            </a:r>
            <a:r>
              <a:rPr lang="tr-TR" dirty="0" err="1"/>
              <a:t>humanizm</a:t>
            </a:r>
            <a:r>
              <a:rPr lang="tr-TR" dirty="0"/>
              <a:t> anlayışı ile gelişen aydınlanma çağı, insanları eğitildiklerinde tamamen özgür yurttaşlar olabileceklerine inandırmıştır. </a:t>
            </a:r>
            <a:r>
              <a:rPr lang="tr-TR" dirty="0" err="1"/>
              <a:t>Voltaire</a:t>
            </a:r>
            <a:r>
              <a:rPr lang="tr-TR" dirty="0"/>
              <a:t>, </a:t>
            </a:r>
            <a:r>
              <a:rPr lang="tr-TR" dirty="0" err="1"/>
              <a:t>Montesquie</a:t>
            </a:r>
            <a:r>
              <a:rPr lang="tr-TR" dirty="0"/>
              <a:t>, Rousseau, David </a:t>
            </a:r>
            <a:r>
              <a:rPr lang="tr-TR" dirty="0" err="1"/>
              <a:t>Hume</a:t>
            </a:r>
            <a:r>
              <a:rPr lang="tr-TR" dirty="0"/>
              <a:t>, </a:t>
            </a:r>
            <a:r>
              <a:rPr lang="tr-TR" dirty="0" err="1"/>
              <a:t>AlexanderPope</a:t>
            </a:r>
            <a:r>
              <a:rPr lang="tr-TR" dirty="0"/>
              <a:t>, </a:t>
            </a:r>
            <a:r>
              <a:rPr lang="tr-TR" dirty="0" err="1"/>
              <a:t>Tom</a:t>
            </a:r>
            <a:r>
              <a:rPr lang="tr-TR" dirty="0"/>
              <a:t> </a:t>
            </a:r>
            <a:r>
              <a:rPr lang="tr-TR" dirty="0" err="1"/>
              <a:t>Paine</a:t>
            </a:r>
            <a:r>
              <a:rPr lang="tr-TR" dirty="0"/>
              <a:t> ve Benjamin Franklin’in eserleri akıl çağının yansımalarıdır</a:t>
            </a:r>
            <a:r>
              <a:rPr lang="tr-TR" dirty="0" smtClean="0"/>
              <a:t>.</a:t>
            </a:r>
            <a:endParaRPr lang="tr-TR" dirty="0"/>
          </a:p>
        </p:txBody>
      </p:sp>
    </p:spTree>
    <p:extLst>
      <p:ext uri="{BB962C8B-B14F-4D97-AF65-F5344CB8AC3E}">
        <p14:creationId xmlns:p14="http://schemas.microsoft.com/office/powerpoint/2010/main" val="2483120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buNone/>
            </a:pPr>
            <a:r>
              <a:rPr lang="tr-TR" b="1" dirty="0"/>
              <a:t>Kültürel Feminizm </a:t>
            </a:r>
            <a:endParaRPr lang="tr-TR" dirty="0"/>
          </a:p>
          <a:p>
            <a:pPr algn="just"/>
            <a:r>
              <a:rPr lang="tr-TR" dirty="0"/>
              <a:t>19. yüzyıl feminist teorisinde diğerleriyle eşit derecede önemli başka eğilimler de vardır. Aydınlanmacı liberal teorinin akılcı ve yasal hamlesinin ötesine giden bu düşünceler, ‘</a:t>
            </a:r>
            <a:r>
              <a:rPr lang="tr-TR" i="1" dirty="0"/>
              <a:t>kültürel feminizm’ </a:t>
            </a:r>
            <a:r>
              <a:rPr lang="tr-TR" dirty="0"/>
              <a:t>adı altında açıklanabilir. </a:t>
            </a:r>
            <a:endParaRPr lang="tr-TR" dirty="0"/>
          </a:p>
        </p:txBody>
      </p:sp>
    </p:spTree>
    <p:extLst>
      <p:ext uri="{BB962C8B-B14F-4D97-AF65-F5344CB8AC3E}">
        <p14:creationId xmlns:p14="http://schemas.microsoft.com/office/powerpoint/2010/main" val="129477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Varoluşçu Feminizm</a:t>
            </a:r>
          </a:p>
          <a:p>
            <a:pPr marL="0" indent="0" algn="just">
              <a:buNone/>
            </a:pPr>
            <a:r>
              <a:rPr lang="tr-TR" dirty="0"/>
              <a:t>De </a:t>
            </a:r>
            <a:r>
              <a:rPr lang="tr-TR" dirty="0" err="1"/>
              <a:t>Beauvoir</a:t>
            </a:r>
            <a:r>
              <a:rPr lang="tr-TR" dirty="0"/>
              <a:t>, erkeklerin kültürel ve politik statüsünü açıklamak için varoluşçu görüşü kullanmış, Ataerkil erkek kültürünün bir norm olarak toplumsal kültürün ve bireyin üzerinde varoluşunun sağladığı bir diyalektiği açıklamıştır. Buna göre, erkek egemen bir kültürde erkek ya da erkeğe ait ögeler olumlu ya da kural olarak görülmekte, kadın ya da kadınsı ögeler olumsuz, gereksiz, normal dışı yada ‘’öteki’’ olarak tanımlanmaktadır. </a:t>
            </a:r>
            <a:endParaRPr lang="tr-TR" dirty="0"/>
          </a:p>
        </p:txBody>
      </p:sp>
    </p:spTree>
    <p:extLst>
      <p:ext uri="{BB962C8B-B14F-4D97-AF65-F5344CB8AC3E}">
        <p14:creationId xmlns:p14="http://schemas.microsoft.com/office/powerpoint/2010/main" val="242437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buNone/>
            </a:pPr>
            <a:r>
              <a:rPr lang="tr-TR" b="1" dirty="0"/>
              <a:t>Marksist ve Sosyalist Feminizm</a:t>
            </a:r>
            <a:endParaRPr lang="tr-TR" dirty="0"/>
          </a:p>
          <a:p>
            <a:pPr algn="just"/>
            <a:r>
              <a:rPr lang="tr-TR" dirty="0"/>
              <a:t>Belirli bir koşullar dizisi için geliştirilmiş bir teoriyi alıp onu başka bir duruma uygulamakta ya da bir ikinci duruma uyması için değiştirmede içsel bir metodolojik zorluk vardır. </a:t>
            </a:r>
            <a:endParaRPr lang="tr-TR" dirty="0"/>
          </a:p>
        </p:txBody>
      </p:sp>
    </p:spTree>
    <p:extLst>
      <p:ext uri="{BB962C8B-B14F-4D97-AF65-F5344CB8AC3E}">
        <p14:creationId xmlns:p14="http://schemas.microsoft.com/office/powerpoint/2010/main" val="51853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err="1"/>
              <a:t>Ekofeminizm</a:t>
            </a:r>
            <a:r>
              <a:rPr lang="tr-TR" b="1" dirty="0"/>
              <a:t> </a:t>
            </a:r>
            <a:endParaRPr lang="tr-TR" dirty="0"/>
          </a:p>
          <a:p>
            <a:pPr marL="0" indent="0">
              <a:buNone/>
            </a:pPr>
            <a:endParaRPr lang="tr-TR" dirty="0" smtClean="0"/>
          </a:p>
          <a:p>
            <a:pPr marL="0" indent="0" algn="just">
              <a:buNone/>
            </a:pPr>
            <a:r>
              <a:rPr lang="tr-TR" dirty="0" err="1" smtClean="0"/>
              <a:t>Ekofeminizm</a:t>
            </a:r>
            <a:r>
              <a:rPr lang="tr-TR" dirty="0" smtClean="0"/>
              <a:t> </a:t>
            </a:r>
            <a:r>
              <a:rPr lang="tr-TR" dirty="0"/>
              <a:t>temelde diğer feminist görüşlerden farklıdır. </a:t>
            </a:r>
            <a:r>
              <a:rPr lang="tr-TR" dirty="0" err="1"/>
              <a:t>Ekofeministler</a:t>
            </a:r>
            <a:r>
              <a:rPr lang="tr-TR" dirty="0"/>
              <a:t> diğer feminist görüşlerin ekolojik sorunları belirlemek için yetersiz olduğuna inanmaktadırlar. </a:t>
            </a:r>
            <a:endParaRPr lang="tr-TR" dirty="0"/>
          </a:p>
        </p:txBody>
      </p:sp>
    </p:spTree>
    <p:extLst>
      <p:ext uri="{BB962C8B-B14F-4D97-AF65-F5344CB8AC3E}">
        <p14:creationId xmlns:p14="http://schemas.microsoft.com/office/powerpoint/2010/main" val="1571829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16</TotalTime>
  <Words>281</Words>
  <Application>Microsoft Office PowerPoint</Application>
  <PresentationFormat>Ekran Gösterisi (4:3)</PresentationFormat>
  <Paragraphs>17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2017-11-15T11:06:01Z</dcterms:modified>
</cp:coreProperties>
</file>