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576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57948-744A-49E9-BD67-B3B56954E7DD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0BAAC-FD9C-44F0-AFAB-2172C3EE9D9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90D9-2A00-40F7-A514-7E476B21AFAA}" type="datetime1">
              <a:rPr lang="tr-TR" smtClean="0"/>
              <a:pPr/>
              <a:t>9.8.2020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1375-F111-40A2-838F-5A5922CDA604}" type="datetime1">
              <a:rPr lang="tr-TR" smtClean="0"/>
              <a:pPr/>
              <a:t>9.8.2020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19F-DCDF-4402-8EA5-C9FF9769B302}" type="datetime1">
              <a:rPr lang="tr-TR" smtClean="0"/>
              <a:pPr/>
              <a:t>9.8.2020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71FD-42F4-4CE2-B85C-6160F5E5DEF1}" type="datetime1">
              <a:rPr lang="tr-TR" smtClean="0"/>
              <a:pPr/>
              <a:t>9.8.2020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B0E9-8B2A-45B5-920A-BF973D59F571}" type="datetime1">
              <a:rPr lang="tr-TR" smtClean="0"/>
              <a:pPr/>
              <a:t>9.8.2020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DE8-67A3-4A27-9030-D1DBD9112974}" type="datetime1">
              <a:rPr lang="tr-TR" smtClean="0"/>
              <a:pPr/>
              <a:t>9.8.2020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8834-49D9-43C1-8303-768B1E712D98}" type="datetime1">
              <a:rPr lang="tr-TR" smtClean="0"/>
              <a:pPr/>
              <a:t>9.8.2020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9CB1-2681-4AA1-AAD1-DDA9DA67ADA5}" type="datetime1">
              <a:rPr lang="tr-TR" smtClean="0"/>
              <a:pPr/>
              <a:t>9.8.2020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CE8C-9B77-45CA-9006-1AF94FCCD44F}" type="datetime1">
              <a:rPr lang="tr-TR" smtClean="0"/>
              <a:pPr/>
              <a:t>9.8.2020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0A21-0BCD-4EAF-8067-164887498733}" type="datetime1">
              <a:rPr lang="tr-TR" smtClean="0"/>
              <a:pPr/>
              <a:t>9.8.2020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CD32-1DBF-4495-A291-52CDD42F9CDB}" type="datetime1">
              <a:rPr lang="tr-TR" smtClean="0"/>
              <a:pPr/>
              <a:t>9.8.2020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1F69B-8981-4AAE-B8DF-98DED0A37E8F}" type="datetime1">
              <a:rPr lang="tr-TR" smtClean="0"/>
              <a:pPr/>
              <a:t>9.8.2020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55F92-D953-4ABD-90B3-ABE210005B4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Sağlık İletişimi Uygulamaları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10. </a:t>
            </a:r>
            <a:r>
              <a:rPr lang="tr-TR" dirty="0" smtClean="0"/>
              <a:t>Hafta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e_break-up1.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1521" y="620688"/>
            <a:ext cx="3749175" cy="530458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ku-bigp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826061"/>
            <a:ext cx="6912768" cy="506885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humb_Claritin-Mar2013-dtcU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8839" y="664216"/>
            <a:ext cx="6987577" cy="52307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botn15_4685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740702"/>
            <a:ext cx="4320480" cy="520257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eaufour-ipsen-tianjin-pharmaceutical-co-cactus-small-56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710343"/>
            <a:ext cx="6552728" cy="51845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DENİZ\YEDEKLER\Documents\DENİZ\ilaç reklam print\viagra_see_the_world-car.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9" y="740702"/>
            <a:ext cx="3689799" cy="522058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5511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DENİZ\YEDEKLER\Documents\DENİZ\ilaç reklam print\viagra_see_the_world-kitchen.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735101"/>
            <a:ext cx="2735140" cy="5159817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viag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5354" y="836712"/>
            <a:ext cx="6457006" cy="505820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e_A_Man_ViagraA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836713"/>
            <a:ext cx="3895459" cy="521802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D-Magazine-Viagra-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9" y="836712"/>
            <a:ext cx="3267157" cy="505820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7848872" cy="4338035"/>
          </a:xfrm>
        </p:spPr>
        <p:txBody>
          <a:bodyPr/>
          <a:lstStyle/>
          <a:p>
            <a:r>
              <a:rPr lang="tr-TR" sz="3600" dirty="0" smtClean="0"/>
              <a:t>“Yaşam tarzı” sunumları</a:t>
            </a:r>
          </a:p>
          <a:p>
            <a:r>
              <a:rPr lang="tr-TR" sz="3600" dirty="0" smtClean="0"/>
              <a:t>Küçük, sıradan şikayetlerin uzun süreli ilaç tedavisi gerektirdiğine inandırarak pazarı genişletmek mümkün.</a:t>
            </a:r>
            <a:endParaRPr lang="tr-T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iagra_1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9" y="644691"/>
            <a:ext cx="6768751" cy="538491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db7f040579347.5784f97d645f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694731"/>
            <a:ext cx="6984776" cy="520018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770706"/>
            <a:ext cx="6984776" cy="502820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lf-Medication_800x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836712"/>
            <a:ext cx="7128792" cy="475252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db3b064a1b70da5257c9807aef5b914--poster-ads-advertising-pos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740701"/>
            <a:ext cx="3024336" cy="521142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lergan-Pharmaceutical-Ad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9" y="768371"/>
            <a:ext cx="2746680" cy="512654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768013"/>
            <a:ext cx="2736304" cy="51077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gwe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1490" y="836712"/>
            <a:ext cx="2975415" cy="505820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_no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8536" y="644691"/>
            <a:ext cx="3088369" cy="525022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ss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740703"/>
            <a:ext cx="3312368" cy="515421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EADACHE_1.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548681"/>
            <a:ext cx="7480054" cy="52805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Kim-Chiu-K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58405" y="932723"/>
            <a:ext cx="2884376" cy="496219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b80cd9a35ca25ada7773f8018f648a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870665"/>
            <a:ext cx="2664296" cy="502663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rocca-Booster_photo-e1381464236678-700x4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6092" y="793903"/>
            <a:ext cx="6808317" cy="510101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rocca-maze-lurz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1" y="601120"/>
            <a:ext cx="2807760" cy="529379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roccapige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943787"/>
            <a:ext cx="6768752" cy="495113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fiaspirina2.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772354"/>
            <a:ext cx="7312694" cy="505691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6a00d83451ccbc69e201b7c7377076970b-400w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3" y="745768"/>
            <a:ext cx="2976387" cy="514914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03370_009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713306"/>
            <a:ext cx="6912768" cy="51816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leve-joint-pain-relief-aleve-oil-can-600-481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728250"/>
            <a:ext cx="3206898" cy="51666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enistil_Scratch.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628710"/>
            <a:ext cx="7776864" cy="527490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DENİZ\YEDEKLER\Documents\DENİZ\ilaç reklam print\otrivin-2.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7510" y="584685"/>
            <a:ext cx="3774622" cy="5340593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5F92-D953-4ABD-90B3-ABE210005B43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58</Words>
  <Application>Microsoft Office PowerPoint</Application>
  <PresentationFormat>On-screen Show (4:3)</PresentationFormat>
  <Paragraphs>37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Sağlık İletişimi Uygulamaları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Hewlett-Packard Company</dc:creator>
  <cp:lastModifiedBy>Hewlett-Packard Company</cp:lastModifiedBy>
  <cp:revision>6</cp:revision>
  <dcterms:created xsi:type="dcterms:W3CDTF">2020-04-21T16:22:17Z</dcterms:created>
  <dcterms:modified xsi:type="dcterms:W3CDTF">2020-08-09T11:05:09Z</dcterms:modified>
</cp:coreProperties>
</file>