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sldIdLst>
    <p:sldId id="256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307" r:id="rId24"/>
    <p:sldId id="308" r:id="rId25"/>
    <p:sldId id="309" r:id="rId26"/>
    <p:sldId id="310" r:id="rId27"/>
    <p:sldId id="311" r:id="rId28"/>
    <p:sldId id="312" r:id="rId29"/>
    <p:sldId id="313" r:id="rId30"/>
    <p:sldId id="314" r:id="rId31"/>
    <p:sldId id="315" r:id="rId32"/>
    <p:sldId id="316" r:id="rId33"/>
    <p:sldId id="317" r:id="rId34"/>
    <p:sldId id="318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576" y="-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57948-744A-49E9-BD67-B3B56954E7D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90BAAC-FD9C-44F0-AFAB-2172C3EE9D9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490D9-2A00-40F7-A514-7E476B21AFAA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91375-F111-40A2-838F-5A5922CDA604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19F-DCDF-4402-8EA5-C9FF9769B302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671FD-42F4-4CE2-B85C-6160F5E5DEF1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0B0E9-8B2A-45B5-920A-BF973D59F571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86DE8-67A3-4A27-9030-D1DBD9112974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08834-49D9-43C1-8303-768B1E712D98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9CB1-2681-4AA1-AAD1-DDA9DA67ADA5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2CE8C-9B77-45CA-9006-1AF94FCCD44F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50A21-0BCD-4EAF-8067-164887498733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3CD32-1DBF-4495-A291-52CDD42F9CDB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1F69B-8981-4AAE-B8DF-98DED0A37E8F}" type="datetime1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C55F92-D953-4ABD-90B3-ABE210005B4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İletişimi Uygulamaları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10. </a:t>
            </a:r>
            <a:r>
              <a:rPr lang="tr-TR" dirty="0" smtClean="0"/>
              <a:t>Hafta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he_break-up1.pre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1521" y="620688"/>
            <a:ext cx="3749175" cy="5304589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ku-bigpi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826061"/>
            <a:ext cx="6912768" cy="506885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thumb_Claritin-Mar2013-dtcUS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28839" y="664216"/>
            <a:ext cx="6987577" cy="523070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botn15_4685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740702"/>
            <a:ext cx="4320480" cy="520257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beaufour-ipsen-tianjin-pharmaceutical-co-cactus-small-560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710343"/>
            <a:ext cx="6552728" cy="518457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J:\DENİZ\YEDEKLER\Documents\DENİZ\ilaç reklam print\viagra_see_the_world-car.previe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9" y="740702"/>
            <a:ext cx="3689799" cy="5220580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5511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:\DENİZ\YEDEKLER\Documents\DENİZ\ilaç reklam print\viagra_see_the_world-kitchen.previe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735101"/>
            <a:ext cx="2735140" cy="5159817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viagr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5354" y="836712"/>
            <a:ext cx="6457006" cy="505820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Be_A_Man_ViagraAd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27784" y="836713"/>
            <a:ext cx="3895459" cy="521802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AD-Magazine-Viagra-A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3849" y="836712"/>
            <a:ext cx="3267157" cy="5058205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556792"/>
            <a:ext cx="7848872" cy="4338035"/>
          </a:xfrm>
        </p:spPr>
        <p:txBody>
          <a:bodyPr/>
          <a:lstStyle/>
          <a:p>
            <a:r>
              <a:rPr lang="tr-TR" sz="3600" dirty="0" smtClean="0"/>
              <a:t>“Yaşam tarzı” sunumları</a:t>
            </a:r>
          </a:p>
          <a:p>
            <a:r>
              <a:rPr lang="tr-TR" sz="3600" dirty="0" smtClean="0"/>
              <a:t>Küçük, sıradan şikayetlerin uzun süreli ilaç tedavisi gerektirdiğine inandırarak pazarı genişletmek mümkün.</a:t>
            </a:r>
            <a:endParaRPr lang="tr-TR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viagra_11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9" y="644691"/>
            <a:ext cx="6768751" cy="5384917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edb7f040579347.5784f97d645f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694731"/>
            <a:ext cx="6984776" cy="5200187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maxresdefa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770706"/>
            <a:ext cx="6984776" cy="502820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elf-Medication_800x4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836712"/>
            <a:ext cx="7128792" cy="4752528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0db3b064a1b70da5257c9807aef5b914--poster-ads-advertising-post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3848" y="740701"/>
            <a:ext cx="3024336" cy="5211427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llergan-Pharmaceutical-Ad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3849" y="768371"/>
            <a:ext cx="2746680" cy="5126547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3848" y="768013"/>
            <a:ext cx="2736304" cy="510776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agwee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81490" y="836712"/>
            <a:ext cx="2975415" cy="5058205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at_nos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68536" y="644691"/>
            <a:ext cx="3088369" cy="5250227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rass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59832" y="740703"/>
            <a:ext cx="3312368" cy="5154216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HEADACHE_1.pre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548681"/>
            <a:ext cx="7480054" cy="528058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Kim-Chiu-KV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58405" y="932723"/>
            <a:ext cx="2884376" cy="496219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b80cd9a35ca25ada7773f8018f648a9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75856" y="870665"/>
            <a:ext cx="2664296" cy="5026639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erocca-Booster_photo-e1381464236678-700x4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6092" y="793903"/>
            <a:ext cx="6808317" cy="5101015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erocca-maze-lurzer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31841" y="601120"/>
            <a:ext cx="2807760" cy="5293797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33</a:t>
            </a:fld>
            <a:endParaRPr lang="tr-T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beroccapige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943787"/>
            <a:ext cx="6768752" cy="495113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34</a:t>
            </a:fld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afiaspirina2.pre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772354"/>
            <a:ext cx="7312694" cy="5056913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6a00d83451ccbc69e201b7c7377076970b-400w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59833" y="745768"/>
            <a:ext cx="2976387" cy="514914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03370_009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713306"/>
            <a:ext cx="6912768" cy="518161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leve-joint-pain-relief-aleve-oil-can-600-4818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15816" y="728250"/>
            <a:ext cx="3206898" cy="516666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enistil_Scratch.pre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3" y="628710"/>
            <a:ext cx="7776864" cy="5274905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J:\DENİZ\YEDEKLER\Documents\DENİZ\ilaç reklam print\otrivin-2.previe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7510" y="584685"/>
            <a:ext cx="3774622" cy="5340593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C55F92-D953-4ABD-90B3-ABE210005B43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58</Words>
  <Application>Microsoft Office PowerPoint</Application>
  <PresentationFormat>On-screen Show (4:3)</PresentationFormat>
  <Paragraphs>37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Sağlık İletişimi Uygulamaları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Hewlett-Packard Company</dc:creator>
  <cp:lastModifiedBy>Hewlett-Packard Company</cp:lastModifiedBy>
  <cp:revision>6</cp:revision>
  <dcterms:created xsi:type="dcterms:W3CDTF">2020-04-21T16:22:17Z</dcterms:created>
  <dcterms:modified xsi:type="dcterms:W3CDTF">2020-08-09T11:05:09Z</dcterms:modified>
</cp:coreProperties>
</file>