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2089081" cy="644830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lvl="0"/>
            <a:r>
              <a:rPr lang="pt-PT" b="1" dirty="0"/>
              <a:t>Praticar diálogos páginas 12 e 13 </a:t>
            </a:r>
            <a:endParaRPr lang="tr-TR" dirty="0"/>
          </a:p>
          <a:p>
            <a:pPr marL="0" indent="0">
              <a:buNone/>
            </a:pPr>
            <a:r>
              <a:rPr lang="en-GB" dirty="0"/>
              <a:t>Attention to the new words “</a:t>
            </a:r>
            <a:r>
              <a:rPr lang="en-GB" dirty="0" err="1"/>
              <a:t>Pais</a:t>
            </a:r>
            <a:r>
              <a:rPr lang="en-GB" dirty="0"/>
              <a:t>” (Parents); </a:t>
            </a:r>
            <a:r>
              <a:rPr lang="en-GB" dirty="0" err="1"/>
              <a:t>Mulher</a:t>
            </a:r>
            <a:r>
              <a:rPr lang="en-GB" dirty="0"/>
              <a:t> (Women, Wife); </a:t>
            </a:r>
            <a:r>
              <a:rPr lang="en-GB" dirty="0" err="1"/>
              <a:t>Casado</a:t>
            </a:r>
            <a:r>
              <a:rPr lang="en-GB" dirty="0"/>
              <a:t> (Married); </a:t>
            </a:r>
            <a:r>
              <a:rPr lang="en-GB" dirty="0" err="1"/>
              <a:t>Solteiro</a:t>
            </a:r>
            <a:r>
              <a:rPr lang="en-GB" dirty="0"/>
              <a:t> (Single</a:t>
            </a:r>
            <a:r>
              <a:rPr lang="en-GB" dirty="0" smtClean="0"/>
              <a:t>)</a:t>
            </a:r>
          </a:p>
          <a:p>
            <a:pPr lvl="0"/>
            <a:r>
              <a:rPr lang="pt-PT" b="1" dirty="0"/>
              <a:t>Responder às perguntas da </a:t>
            </a:r>
            <a:r>
              <a:rPr lang="pt-PT" b="1" dirty="0" smtClean="0"/>
              <a:t>página </a:t>
            </a:r>
            <a:r>
              <a:rPr lang="pt-PT" b="1" dirty="0"/>
              <a:t>14 </a:t>
            </a:r>
            <a:endParaRPr lang="tr-TR" dirty="0"/>
          </a:p>
          <a:p>
            <a:pPr lvl="0"/>
            <a:r>
              <a:rPr lang="pt-PT" b="1" dirty="0"/>
              <a:t>Aprender os Pronomes </a:t>
            </a:r>
            <a:r>
              <a:rPr lang="pt-PT" b="1" dirty="0" smtClean="0"/>
              <a:t>interrogativos</a:t>
            </a:r>
          </a:p>
          <a:p>
            <a:pPr lvl="0"/>
            <a:r>
              <a:rPr lang="pt-PT" b="1" dirty="0"/>
              <a:t>Aprender os números até 20 </a:t>
            </a:r>
            <a:endParaRPr lang="pt-PT" b="1" dirty="0" smtClean="0"/>
          </a:p>
          <a:p>
            <a:pPr lvl="0"/>
            <a:r>
              <a:rPr lang="en-GB" b="1" dirty="0" err="1"/>
              <a:t>Aprender</a:t>
            </a:r>
            <a:r>
              <a:rPr lang="en-GB" b="1" dirty="0"/>
              <a:t>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verbos</a:t>
            </a:r>
            <a:r>
              <a:rPr lang="en-GB" b="1" dirty="0"/>
              <a:t> SER / TER / MORAR / FALAR /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3526971" cy="212568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4000" dirty="0"/>
              <a:t/>
            </a:r>
            <a:br>
              <a:rPr lang="en-GB" sz="4000" dirty="0"/>
            </a:br>
            <a:r>
              <a:rPr lang="pt-PT" b="1" dirty="0"/>
              <a:t>Praticar </a:t>
            </a:r>
            <a:r>
              <a:rPr lang="pt-PT" b="1" dirty="0" smtClean="0"/>
              <a:t>diálogos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33" y="0"/>
            <a:ext cx="7540832" cy="6922731"/>
          </a:xfrm>
        </p:spPr>
      </p:pic>
    </p:spTree>
    <p:extLst>
      <p:ext uri="{BB962C8B-B14F-4D97-AF65-F5344CB8AC3E}">
        <p14:creationId xmlns:p14="http://schemas.microsoft.com/office/powerpoint/2010/main" val="1300373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6" y="0"/>
            <a:ext cx="7431706" cy="6858000"/>
          </a:xfrm>
        </p:spPr>
      </p:pic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3526971" cy="212568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4000" dirty="0"/>
              <a:t/>
            </a:r>
            <a:br>
              <a:rPr lang="en-GB" sz="4000" dirty="0"/>
            </a:br>
            <a:r>
              <a:rPr lang="pt-PT" b="1" dirty="0"/>
              <a:t>Praticar </a:t>
            </a:r>
            <a:r>
              <a:rPr lang="pt-PT" b="1" dirty="0" smtClean="0"/>
              <a:t>diálogos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497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Aprender os Pronomes interrogativos</a:t>
            </a:r>
            <a:br>
              <a:rPr lang="pt-PT" b="1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PT" dirty="0"/>
              <a:t>De onde? (From where</a:t>
            </a:r>
            <a:r>
              <a:rPr lang="pt-PT" dirty="0" smtClean="0"/>
              <a:t>?)</a:t>
            </a:r>
          </a:p>
          <a:p>
            <a:pPr marL="0" indent="0" algn="ctr">
              <a:buNone/>
            </a:pPr>
            <a:endParaRPr lang="tr-TR" dirty="0"/>
          </a:p>
          <a:p>
            <a:pPr algn="ctr"/>
            <a:r>
              <a:rPr lang="pt-PT" dirty="0"/>
              <a:t>Onde?  (Where</a:t>
            </a:r>
            <a:r>
              <a:rPr lang="pt-PT" dirty="0" smtClean="0"/>
              <a:t>?)</a:t>
            </a:r>
          </a:p>
          <a:p>
            <a:pPr marL="0" indent="0" algn="ctr">
              <a:buNone/>
            </a:pPr>
            <a:endParaRPr lang="tr-TR" dirty="0"/>
          </a:p>
          <a:p>
            <a:pPr algn="ctr"/>
            <a:r>
              <a:rPr lang="pt-PT" dirty="0"/>
              <a:t>Como? (How</a:t>
            </a:r>
            <a:r>
              <a:rPr lang="pt-PT" dirty="0" smtClean="0"/>
              <a:t>?)</a:t>
            </a:r>
          </a:p>
          <a:p>
            <a:pPr marL="0" indent="0" algn="ctr">
              <a:buNone/>
            </a:pPr>
            <a:endParaRPr lang="tr-TR" dirty="0"/>
          </a:p>
          <a:p>
            <a:pPr algn="ctr"/>
            <a:r>
              <a:rPr lang="pt-PT" dirty="0"/>
              <a:t>Qual?  (Which</a:t>
            </a:r>
            <a:r>
              <a:rPr lang="pt-PT" dirty="0" smtClean="0"/>
              <a:t>?)</a:t>
            </a:r>
          </a:p>
          <a:p>
            <a:pPr marL="0" indent="0" algn="ctr">
              <a:buNone/>
            </a:pPr>
            <a:endParaRPr lang="tr-TR" dirty="0"/>
          </a:p>
          <a:p>
            <a:pPr algn="ctr"/>
            <a:r>
              <a:rPr lang="pt-PT" dirty="0"/>
              <a:t>Quem? (Who?)</a:t>
            </a:r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848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Aprender os Pronomes interrogativos</a:t>
            </a:r>
            <a:br>
              <a:rPr lang="pt-PT" b="1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1316031"/>
            <a:ext cx="9542611" cy="5541969"/>
          </a:xfrm>
        </p:spPr>
      </p:pic>
    </p:spTree>
    <p:extLst>
      <p:ext uri="{BB962C8B-B14F-4D97-AF65-F5344CB8AC3E}">
        <p14:creationId xmlns:p14="http://schemas.microsoft.com/office/powerpoint/2010/main" val="380179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b="1" dirty="0"/>
              <a:t>Aprender os números até 20 </a:t>
            </a:r>
            <a:br>
              <a:rPr lang="pt-PT" b="1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00" y="1027906"/>
            <a:ext cx="10264500" cy="5830094"/>
          </a:xfrm>
        </p:spPr>
      </p:pic>
    </p:spTree>
    <p:extLst>
      <p:ext uri="{BB962C8B-B14F-4D97-AF65-F5344CB8AC3E}">
        <p14:creationId xmlns:p14="http://schemas.microsoft.com/office/powerpoint/2010/main" val="209812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2034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/>
              <a:t>Aprender</a:t>
            </a:r>
            <a:r>
              <a:rPr lang="en-GB" b="1" dirty="0"/>
              <a:t>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 smtClean="0"/>
              <a:t>verbos</a:t>
            </a:r>
            <a:r>
              <a:rPr lang="en-GB" b="1" dirty="0" smtClean="0"/>
              <a:t> SER / ESTAR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24" y="700644"/>
            <a:ext cx="9164435" cy="6157356"/>
          </a:xfrm>
        </p:spPr>
      </p:pic>
    </p:spTree>
    <p:extLst>
      <p:ext uri="{BB962C8B-B14F-4D97-AF65-F5344CB8AC3E}">
        <p14:creationId xmlns:p14="http://schemas.microsoft.com/office/powerpoint/2010/main" val="56750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Aprender</a:t>
            </a:r>
            <a:r>
              <a:rPr lang="en-GB" b="1" dirty="0"/>
              <a:t> </a:t>
            </a:r>
            <a:r>
              <a:rPr lang="en-GB" b="1" dirty="0" err="1"/>
              <a:t>os</a:t>
            </a:r>
            <a:r>
              <a:rPr lang="en-GB" b="1" dirty="0"/>
              <a:t> </a:t>
            </a:r>
            <a:r>
              <a:rPr lang="en-GB" b="1" dirty="0" err="1"/>
              <a:t>verbos</a:t>
            </a:r>
            <a:r>
              <a:rPr lang="en-GB" b="1" dirty="0"/>
              <a:t> </a:t>
            </a:r>
            <a:r>
              <a:rPr lang="en-GB" b="1" dirty="0" smtClean="0"/>
              <a:t>MORAR </a:t>
            </a:r>
            <a:r>
              <a:rPr lang="en-GB" b="1" dirty="0"/>
              <a:t>/ FALAR /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b="1" dirty="0"/>
              <a:t>MORAR 						FALAR</a:t>
            </a:r>
            <a:endParaRPr lang="tr-TR" dirty="0"/>
          </a:p>
          <a:p>
            <a:r>
              <a:rPr lang="pt-PT" b="1" dirty="0"/>
              <a:t>Eu</a:t>
            </a:r>
            <a:r>
              <a:rPr lang="pt-PT" dirty="0"/>
              <a:t> Moro						</a:t>
            </a:r>
            <a:r>
              <a:rPr lang="pt-PT" b="1" dirty="0"/>
              <a:t>Eu</a:t>
            </a:r>
            <a:r>
              <a:rPr lang="pt-PT" dirty="0"/>
              <a:t> Falo</a:t>
            </a:r>
            <a:endParaRPr lang="tr-TR" dirty="0"/>
          </a:p>
          <a:p>
            <a:r>
              <a:rPr lang="pt-PT" b="1" dirty="0"/>
              <a:t>Tu</a:t>
            </a:r>
            <a:r>
              <a:rPr lang="pt-PT" dirty="0"/>
              <a:t> Moras						</a:t>
            </a:r>
            <a:r>
              <a:rPr lang="pt-PT" b="1" dirty="0"/>
              <a:t>Tu</a:t>
            </a:r>
            <a:r>
              <a:rPr lang="pt-PT" dirty="0"/>
              <a:t> Falas</a:t>
            </a:r>
            <a:endParaRPr lang="tr-TR" dirty="0"/>
          </a:p>
          <a:p>
            <a:r>
              <a:rPr lang="pt-PT" b="1" dirty="0"/>
              <a:t>Ele/Ela</a:t>
            </a:r>
            <a:r>
              <a:rPr lang="pt-PT" dirty="0"/>
              <a:t> Mora					</a:t>
            </a:r>
            <a:r>
              <a:rPr lang="pt-PT" b="1" dirty="0" smtClean="0"/>
              <a:t>Ele/Ela</a:t>
            </a:r>
            <a:r>
              <a:rPr lang="pt-PT" dirty="0" smtClean="0"/>
              <a:t> </a:t>
            </a:r>
            <a:r>
              <a:rPr lang="pt-PT" dirty="0"/>
              <a:t>Fala</a:t>
            </a:r>
            <a:endParaRPr lang="tr-TR" dirty="0"/>
          </a:p>
          <a:p>
            <a:r>
              <a:rPr lang="pt-PT" b="1" dirty="0"/>
              <a:t>Nós</a:t>
            </a:r>
            <a:r>
              <a:rPr lang="pt-PT" dirty="0"/>
              <a:t> Moramos					</a:t>
            </a:r>
            <a:r>
              <a:rPr lang="pt-PT" b="1" dirty="0" smtClean="0"/>
              <a:t>Nós</a:t>
            </a:r>
            <a:r>
              <a:rPr lang="pt-PT" dirty="0" smtClean="0"/>
              <a:t> </a:t>
            </a:r>
            <a:r>
              <a:rPr lang="pt-PT" dirty="0"/>
              <a:t>Falamos</a:t>
            </a:r>
            <a:endParaRPr lang="tr-TR" dirty="0"/>
          </a:p>
          <a:p>
            <a:r>
              <a:rPr lang="pt-PT" b="1" dirty="0"/>
              <a:t>Vocês/Eles/Elas</a:t>
            </a:r>
            <a:r>
              <a:rPr lang="pt-PT" dirty="0"/>
              <a:t> Falam				</a:t>
            </a:r>
            <a:r>
              <a:rPr lang="pt-PT" b="1" dirty="0" smtClean="0"/>
              <a:t>Vocês/Eles/Elas</a:t>
            </a:r>
            <a:r>
              <a:rPr lang="pt-PT" dirty="0" smtClean="0"/>
              <a:t> </a:t>
            </a:r>
            <a:r>
              <a:rPr lang="pt-PT" dirty="0"/>
              <a:t>Falam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0508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180</Words>
  <Application>Microsoft Office PowerPoint</Application>
  <PresentationFormat>Geniş ekran</PresentationFormat>
  <Paragraphs>42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PowerPoint Sunusu</vt:lpstr>
      <vt:lpstr> Praticar diálogos </vt:lpstr>
      <vt:lpstr> Praticar diálogos </vt:lpstr>
      <vt:lpstr>Aprender os Pronomes interrogativos </vt:lpstr>
      <vt:lpstr>Aprender os Pronomes interrogativos </vt:lpstr>
      <vt:lpstr>Aprender os números até 20  </vt:lpstr>
      <vt:lpstr>Aprender os verbos SER / ESTAR </vt:lpstr>
      <vt:lpstr>Aprender os verbos MORAR / FALAR /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JOSE</cp:lastModifiedBy>
  <cp:revision>17</cp:revision>
  <dcterms:created xsi:type="dcterms:W3CDTF">2018-11-18T11:57:52Z</dcterms:created>
  <dcterms:modified xsi:type="dcterms:W3CDTF">2018-11-22T12:44:36Z</dcterms:modified>
</cp:coreProperties>
</file>