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1" r:id="rId8"/>
    <p:sldId id="264" r:id="rId9"/>
    <p:sldId id="263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1" d="100"/>
          <a:sy n="81" d="100"/>
        </p:scale>
        <p:origin x="120" y="6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 smtClean="0"/>
              <a:t>Clique para editar o estilo do subtítulo mestre</a:t>
            </a:r>
            <a:endParaRPr lang="en-GB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88E2A-1F08-45AC-8050-90DA40C0CEFA}" type="datetimeFigureOut">
              <a:rPr lang="en-GB" smtClean="0"/>
              <a:t>22/11/2018</a:t>
            </a:fld>
            <a:endParaRPr lang="en-GB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239BA-196E-4E73-94A4-FF0543574CB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23883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GB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88E2A-1F08-45AC-8050-90DA40C0CEFA}" type="datetimeFigureOut">
              <a:rPr lang="en-GB" smtClean="0"/>
              <a:t>22/11/2018</a:t>
            </a:fld>
            <a:endParaRPr lang="en-GB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239BA-196E-4E73-94A4-FF0543574CB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533456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GB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88E2A-1F08-45AC-8050-90DA40C0CEFA}" type="datetimeFigureOut">
              <a:rPr lang="en-GB" smtClean="0"/>
              <a:t>22/11/2018</a:t>
            </a:fld>
            <a:endParaRPr lang="en-GB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239BA-196E-4E73-94A4-FF0543574CB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880951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GB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88E2A-1F08-45AC-8050-90DA40C0CEFA}" type="datetimeFigureOut">
              <a:rPr lang="en-GB" smtClean="0"/>
              <a:t>22/11/2018</a:t>
            </a:fld>
            <a:endParaRPr lang="en-GB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239BA-196E-4E73-94A4-FF0543574CB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426769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88E2A-1F08-45AC-8050-90DA40C0CEFA}" type="datetimeFigureOut">
              <a:rPr lang="en-GB" smtClean="0"/>
              <a:t>22/11/2018</a:t>
            </a:fld>
            <a:endParaRPr lang="en-GB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239BA-196E-4E73-94A4-FF0543574CB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734814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GB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GB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88E2A-1F08-45AC-8050-90DA40C0CEFA}" type="datetimeFigureOut">
              <a:rPr lang="en-GB" smtClean="0"/>
              <a:t>22/11/2018</a:t>
            </a:fld>
            <a:endParaRPr lang="en-GB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239BA-196E-4E73-94A4-FF0543574CB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479871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GB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GB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88E2A-1F08-45AC-8050-90DA40C0CEFA}" type="datetimeFigureOut">
              <a:rPr lang="en-GB" smtClean="0"/>
              <a:t>22/11/2018</a:t>
            </a:fld>
            <a:endParaRPr lang="en-GB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239BA-196E-4E73-94A4-FF0543574CB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851643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88E2A-1F08-45AC-8050-90DA40C0CEFA}" type="datetimeFigureOut">
              <a:rPr lang="en-GB" smtClean="0"/>
              <a:t>22/11/2018</a:t>
            </a:fld>
            <a:endParaRPr lang="en-GB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239BA-196E-4E73-94A4-FF0543574CB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937135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88E2A-1F08-45AC-8050-90DA40C0CEFA}" type="datetimeFigureOut">
              <a:rPr lang="en-GB" smtClean="0"/>
              <a:t>22/11/2018</a:t>
            </a:fld>
            <a:endParaRPr lang="en-GB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239BA-196E-4E73-94A4-FF0543574CB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812546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GB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88E2A-1F08-45AC-8050-90DA40C0CEFA}" type="datetimeFigureOut">
              <a:rPr lang="en-GB" smtClean="0"/>
              <a:t>22/11/2018</a:t>
            </a:fld>
            <a:endParaRPr lang="en-GB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239BA-196E-4E73-94A4-FF0543574CB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645760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88E2A-1F08-45AC-8050-90DA40C0CEFA}" type="datetimeFigureOut">
              <a:rPr lang="en-GB" smtClean="0"/>
              <a:t>22/11/2018</a:t>
            </a:fld>
            <a:endParaRPr lang="en-GB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239BA-196E-4E73-94A4-FF0543574CB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975469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GB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088E2A-1F08-45AC-8050-90DA40C0CEFA}" type="datetimeFigureOut">
              <a:rPr lang="en-GB" smtClean="0"/>
              <a:t>22/11/2018</a:t>
            </a:fld>
            <a:endParaRPr lang="en-GB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7239BA-196E-4E73-94A4-FF0543574CB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23089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770852" y="4417772"/>
            <a:ext cx="8249217" cy="1783533"/>
          </a:xfrm>
        </p:spPr>
        <p:txBody>
          <a:bodyPr>
            <a:normAutofit fontScale="90000"/>
          </a:bodyPr>
          <a:lstStyle/>
          <a:p>
            <a:r>
              <a:rPr lang="tr-TR" b="1" dirty="0"/>
              <a:t>ISP 223 PORTEKIZCE DILBILGISINE GIRIŞ</a:t>
            </a:r>
            <a:r>
              <a:rPr lang="tr-TR" dirty="0"/>
              <a:t/>
            </a:r>
            <a:br>
              <a:rPr lang="tr-TR" dirty="0"/>
            </a:br>
            <a:r>
              <a:rPr lang="pt-PT" b="1" dirty="0" smtClean="0"/>
              <a:t/>
            </a:r>
            <a:br>
              <a:rPr lang="pt-PT" b="1" dirty="0" smtClean="0"/>
            </a:br>
            <a:r>
              <a:rPr lang="pt-PT" b="1" dirty="0" smtClean="0"/>
              <a:t>INTRODUÇÃO GRAMÁTICA PORTUGUESA</a:t>
            </a:r>
            <a:r>
              <a:rPr lang="en-GB" dirty="0"/>
              <a:t/>
            </a:r>
            <a:br>
              <a:rPr lang="en-GB" dirty="0"/>
            </a:br>
            <a:endParaRPr lang="en-GB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2592309" y="4952246"/>
            <a:ext cx="9144000" cy="1655762"/>
          </a:xfrm>
        </p:spPr>
        <p:txBody>
          <a:bodyPr>
            <a:normAutofit lnSpcReduction="10000"/>
          </a:bodyPr>
          <a:lstStyle/>
          <a:p>
            <a:endParaRPr lang="pt-PT" dirty="0" smtClean="0"/>
          </a:p>
          <a:p>
            <a:endParaRPr lang="pt-PT" dirty="0"/>
          </a:p>
          <a:p>
            <a:pPr algn="r"/>
            <a:r>
              <a:rPr lang="pt-PT" dirty="0" smtClean="0"/>
              <a:t>José Ribeiro</a:t>
            </a:r>
          </a:p>
          <a:p>
            <a:pPr algn="r"/>
            <a:r>
              <a:rPr lang="pt-PT" dirty="0" smtClean="0"/>
              <a:t>jribeiro@ankara.edu.tr</a:t>
            </a:r>
            <a:endParaRPr lang="en-GB" dirty="0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914" y="113592"/>
            <a:ext cx="2190750" cy="2085975"/>
          </a:xfrm>
          <a:prstGeom prst="rect">
            <a:avLst/>
          </a:prstGeom>
        </p:spPr>
      </p:pic>
      <p:sp>
        <p:nvSpPr>
          <p:cNvPr id="5" name="Título 1"/>
          <p:cNvSpPr txBox="1">
            <a:spLocks/>
          </p:cNvSpPr>
          <p:nvPr/>
        </p:nvSpPr>
        <p:spPr>
          <a:xfrm>
            <a:off x="2008359" y="-357293"/>
            <a:ext cx="8453131" cy="2199567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PT" sz="2100" b="1" dirty="0" smtClean="0"/>
              <a:t>Sub-departamento de Língua Portuguesa | Faculdade de Línguas, História e Geografia | Universidade de Ankara</a:t>
            </a:r>
            <a:r>
              <a:rPr lang="en-GB" dirty="0" smtClean="0"/>
              <a:t/>
            </a:r>
            <a:br>
              <a:rPr lang="en-GB" dirty="0" smtClean="0"/>
            </a:br>
            <a:endParaRPr lang="en-GB" dirty="0" smtClean="0"/>
          </a:p>
        </p:txBody>
      </p:sp>
    </p:spTree>
    <p:extLst>
      <p:ext uri="{BB962C8B-B14F-4D97-AF65-F5344CB8AC3E}">
        <p14:creationId xmlns:p14="http://schemas.microsoft.com/office/powerpoint/2010/main" val="2981610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0" y="0"/>
            <a:ext cx="12089081" cy="6448301"/>
          </a:xfrm>
        </p:spPr>
        <p:txBody>
          <a:bodyPr>
            <a:normAutofit lnSpcReduction="10000"/>
          </a:bodyPr>
          <a:lstStyle/>
          <a:p>
            <a:pPr marL="0" lvl="0" indent="0">
              <a:buNone/>
            </a:pPr>
            <a:r>
              <a:rPr lang="pt-PT" b="1" dirty="0" smtClean="0"/>
              <a:t>Bibliografia:</a:t>
            </a:r>
          </a:p>
          <a:p>
            <a:pPr marL="457200" indent="-457200">
              <a:buFont typeface="Arial" panose="020B0604020202020204" pitchFamily="34" charset="0"/>
              <a:buAutoNum type="arabicPeriod"/>
            </a:pPr>
            <a:r>
              <a:rPr lang="pt-PT" sz="2200" dirty="0"/>
              <a:t>TAVARES, ANA, </a:t>
            </a:r>
            <a:r>
              <a:rPr lang="tr-TR" sz="2200" dirty="0"/>
              <a:t>PORTUGUÊS XXI NÍVEL A1 LIVRO DO ALUNO</a:t>
            </a:r>
            <a:r>
              <a:rPr lang="pt-PT" sz="2200" dirty="0"/>
              <a:t>; </a:t>
            </a:r>
            <a:r>
              <a:rPr lang="tr-TR" sz="2200" dirty="0"/>
              <a:t> PORTUGUÊS XXI NÍVEL A1 LIVRO DE EXERCÍCIOS</a:t>
            </a:r>
            <a:r>
              <a:rPr lang="pt-PT" sz="2200" dirty="0"/>
              <a:t>, LIDEL, </a:t>
            </a:r>
            <a:r>
              <a:rPr lang="pt-PT" sz="2200" dirty="0" smtClean="0"/>
              <a:t>2003.</a:t>
            </a:r>
            <a:endParaRPr lang="pt-PT" sz="2200" dirty="0"/>
          </a:p>
          <a:p>
            <a:pPr marL="457200" indent="-457200">
              <a:buAutoNum type="arabicPeriod"/>
            </a:pPr>
            <a:r>
              <a:rPr lang="pt-PT" sz="2200" dirty="0" smtClean="0"/>
              <a:t>COIMBRA, ISABEL; OLGA, MATA COIMBRA, GRAMÁTICA ATIVA 1, LIDEL, 2011.</a:t>
            </a:r>
          </a:p>
          <a:p>
            <a:pPr marL="457200" indent="-457200">
              <a:buAutoNum type="arabicPeriod"/>
            </a:pPr>
            <a:endParaRPr lang="pt-PT" sz="2200" dirty="0"/>
          </a:p>
          <a:p>
            <a:pPr marL="0" indent="0">
              <a:buNone/>
            </a:pPr>
            <a:r>
              <a:rPr lang="pt-PT" b="1" dirty="0"/>
              <a:t>SUMÁRIO: </a:t>
            </a:r>
          </a:p>
          <a:p>
            <a:pPr marL="0" indent="0">
              <a:buNone/>
            </a:pPr>
            <a:endParaRPr lang="en-GB" sz="2200" dirty="0"/>
          </a:p>
          <a:p>
            <a:pPr lvl="0"/>
            <a:r>
              <a:rPr lang="pt-PT" b="1" dirty="0"/>
              <a:t>Praticar diálogos páginas 12 e 13 </a:t>
            </a:r>
            <a:endParaRPr lang="tr-TR" dirty="0"/>
          </a:p>
          <a:p>
            <a:pPr marL="0" indent="0">
              <a:buNone/>
            </a:pPr>
            <a:r>
              <a:rPr lang="en-GB" dirty="0"/>
              <a:t>Attention to the new words “</a:t>
            </a:r>
            <a:r>
              <a:rPr lang="en-GB" dirty="0" err="1"/>
              <a:t>Pais</a:t>
            </a:r>
            <a:r>
              <a:rPr lang="en-GB" dirty="0"/>
              <a:t>” (Parents); </a:t>
            </a:r>
            <a:r>
              <a:rPr lang="en-GB" dirty="0" err="1"/>
              <a:t>Mulher</a:t>
            </a:r>
            <a:r>
              <a:rPr lang="en-GB" dirty="0"/>
              <a:t> (Women, Wife); </a:t>
            </a:r>
            <a:r>
              <a:rPr lang="en-GB" dirty="0" err="1"/>
              <a:t>Casado</a:t>
            </a:r>
            <a:r>
              <a:rPr lang="en-GB" dirty="0"/>
              <a:t> (Married); </a:t>
            </a:r>
            <a:r>
              <a:rPr lang="en-GB" dirty="0" err="1"/>
              <a:t>Solteiro</a:t>
            </a:r>
            <a:r>
              <a:rPr lang="en-GB" dirty="0"/>
              <a:t> (Single</a:t>
            </a:r>
            <a:r>
              <a:rPr lang="en-GB" dirty="0" smtClean="0"/>
              <a:t>)</a:t>
            </a:r>
          </a:p>
          <a:p>
            <a:pPr lvl="0"/>
            <a:r>
              <a:rPr lang="pt-PT" b="1" dirty="0"/>
              <a:t>Responder às perguntas da </a:t>
            </a:r>
            <a:r>
              <a:rPr lang="pt-PT" b="1" dirty="0" smtClean="0"/>
              <a:t>página </a:t>
            </a:r>
            <a:r>
              <a:rPr lang="pt-PT" b="1" dirty="0"/>
              <a:t>14 </a:t>
            </a:r>
            <a:endParaRPr lang="tr-TR" dirty="0"/>
          </a:p>
          <a:p>
            <a:pPr lvl="0"/>
            <a:r>
              <a:rPr lang="pt-PT" b="1" dirty="0"/>
              <a:t>Aprender os Pronomes </a:t>
            </a:r>
            <a:r>
              <a:rPr lang="pt-PT" b="1" dirty="0" smtClean="0"/>
              <a:t>interrogativos</a:t>
            </a:r>
          </a:p>
          <a:p>
            <a:pPr lvl="0"/>
            <a:r>
              <a:rPr lang="pt-PT" b="1" dirty="0"/>
              <a:t>Aprender os números até 20 </a:t>
            </a:r>
            <a:endParaRPr lang="pt-PT" b="1" dirty="0" smtClean="0"/>
          </a:p>
          <a:p>
            <a:pPr lvl="0"/>
            <a:r>
              <a:rPr lang="en-GB" b="1" dirty="0" err="1"/>
              <a:t>Aprender</a:t>
            </a:r>
            <a:r>
              <a:rPr lang="en-GB" b="1" dirty="0"/>
              <a:t> </a:t>
            </a:r>
            <a:r>
              <a:rPr lang="en-GB" b="1" dirty="0" err="1"/>
              <a:t>os</a:t>
            </a:r>
            <a:r>
              <a:rPr lang="en-GB" b="1" dirty="0"/>
              <a:t> </a:t>
            </a:r>
            <a:r>
              <a:rPr lang="en-GB" b="1" dirty="0" err="1"/>
              <a:t>verbos</a:t>
            </a:r>
            <a:r>
              <a:rPr lang="en-GB" b="1" dirty="0"/>
              <a:t> SER / TER / MORAR / FALAR / </a:t>
            </a: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en-GB" dirty="0" smtClean="0"/>
          </a:p>
          <a:p>
            <a:pPr marL="0" lvl="0" indent="0">
              <a:buNone/>
            </a:pPr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44424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0" y="0"/>
            <a:ext cx="3526971" cy="2125683"/>
          </a:xfrm>
        </p:spPr>
        <p:txBody>
          <a:bodyPr>
            <a:normAutofit fontScale="90000"/>
          </a:bodyPr>
          <a:lstStyle/>
          <a:p>
            <a:pPr marL="0" indent="0"/>
            <a:r>
              <a:rPr lang="en-GB" sz="4000" dirty="0"/>
              <a:t/>
            </a:r>
            <a:br>
              <a:rPr lang="en-GB" sz="4000" dirty="0"/>
            </a:br>
            <a:r>
              <a:rPr lang="pt-PT" b="1" dirty="0"/>
              <a:t>Praticar </a:t>
            </a:r>
            <a:r>
              <a:rPr lang="pt-PT" b="1" dirty="0" smtClean="0"/>
              <a:t>diálogos</a:t>
            </a: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78233" y="0"/>
            <a:ext cx="7540832" cy="6922731"/>
          </a:xfrm>
        </p:spPr>
      </p:pic>
    </p:spTree>
    <p:extLst>
      <p:ext uri="{BB962C8B-B14F-4D97-AF65-F5344CB8AC3E}">
        <p14:creationId xmlns:p14="http://schemas.microsoft.com/office/powerpoint/2010/main" val="13003733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İçerik Yer Tutucusu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5106" y="0"/>
            <a:ext cx="7431706" cy="6858000"/>
          </a:xfrm>
        </p:spPr>
      </p:pic>
      <p:sp>
        <p:nvSpPr>
          <p:cNvPr id="7" name="Unvan 1"/>
          <p:cNvSpPr>
            <a:spLocks noGrp="1"/>
          </p:cNvSpPr>
          <p:nvPr>
            <p:ph type="title"/>
          </p:nvPr>
        </p:nvSpPr>
        <p:spPr>
          <a:xfrm>
            <a:off x="0" y="0"/>
            <a:ext cx="3526971" cy="2125683"/>
          </a:xfrm>
        </p:spPr>
        <p:txBody>
          <a:bodyPr>
            <a:normAutofit fontScale="90000"/>
          </a:bodyPr>
          <a:lstStyle/>
          <a:p>
            <a:pPr marL="0" indent="0"/>
            <a:r>
              <a:rPr lang="en-GB" sz="4000" dirty="0"/>
              <a:t/>
            </a:r>
            <a:br>
              <a:rPr lang="en-GB" sz="4000" dirty="0"/>
            </a:br>
            <a:r>
              <a:rPr lang="pt-PT" b="1" dirty="0"/>
              <a:t>Praticar </a:t>
            </a:r>
            <a:r>
              <a:rPr lang="pt-PT" b="1" dirty="0" smtClean="0"/>
              <a:t>diálogos</a:t>
            </a: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349702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PT" b="1" dirty="0"/>
              <a:t>Aprender os Pronomes interrogativos</a:t>
            </a:r>
            <a:br>
              <a:rPr lang="pt-PT" b="1" dirty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ctr"/>
            <a:r>
              <a:rPr lang="pt-PT" dirty="0"/>
              <a:t>De onde? (From where</a:t>
            </a:r>
            <a:r>
              <a:rPr lang="pt-PT" dirty="0" smtClean="0"/>
              <a:t>?)</a:t>
            </a:r>
          </a:p>
          <a:p>
            <a:pPr marL="0" indent="0" algn="ctr">
              <a:buNone/>
            </a:pPr>
            <a:endParaRPr lang="tr-TR" dirty="0"/>
          </a:p>
          <a:p>
            <a:pPr algn="ctr"/>
            <a:r>
              <a:rPr lang="pt-PT" dirty="0"/>
              <a:t>Onde?  (Where</a:t>
            </a:r>
            <a:r>
              <a:rPr lang="pt-PT" dirty="0" smtClean="0"/>
              <a:t>?)</a:t>
            </a:r>
          </a:p>
          <a:p>
            <a:pPr marL="0" indent="0" algn="ctr">
              <a:buNone/>
            </a:pPr>
            <a:endParaRPr lang="tr-TR" dirty="0"/>
          </a:p>
          <a:p>
            <a:pPr algn="ctr"/>
            <a:r>
              <a:rPr lang="pt-PT" dirty="0"/>
              <a:t>Como? (How</a:t>
            </a:r>
            <a:r>
              <a:rPr lang="pt-PT" dirty="0" smtClean="0"/>
              <a:t>?)</a:t>
            </a:r>
          </a:p>
          <a:p>
            <a:pPr marL="0" indent="0" algn="ctr">
              <a:buNone/>
            </a:pPr>
            <a:endParaRPr lang="tr-TR" dirty="0"/>
          </a:p>
          <a:p>
            <a:pPr algn="ctr"/>
            <a:r>
              <a:rPr lang="pt-PT" dirty="0"/>
              <a:t>Qual?  (Which</a:t>
            </a:r>
            <a:r>
              <a:rPr lang="pt-PT" dirty="0" smtClean="0"/>
              <a:t>?)</a:t>
            </a:r>
          </a:p>
          <a:p>
            <a:pPr marL="0" indent="0" algn="ctr">
              <a:buNone/>
            </a:pPr>
            <a:endParaRPr lang="tr-TR" dirty="0"/>
          </a:p>
          <a:p>
            <a:pPr algn="ctr"/>
            <a:r>
              <a:rPr lang="pt-PT" dirty="0"/>
              <a:t>Quem? (Who?)</a:t>
            </a:r>
            <a:endParaRPr lang="tr-TR" dirty="0"/>
          </a:p>
          <a:p>
            <a:pPr algn="ctr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784848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PT" b="1" dirty="0"/>
              <a:t>Aprender os Pronomes interrogativos</a:t>
            </a:r>
            <a:br>
              <a:rPr lang="pt-PT" b="1" dirty="0"/>
            </a:br>
            <a:endParaRPr lang="tr-TR" dirty="0"/>
          </a:p>
        </p:txBody>
      </p:sp>
      <p:pic>
        <p:nvPicPr>
          <p:cNvPr id="5" name="İçerik Yer Tutucusu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2545" y="1316031"/>
            <a:ext cx="9542611" cy="5541969"/>
          </a:xfrm>
        </p:spPr>
      </p:pic>
    </p:spTree>
    <p:extLst>
      <p:ext uri="{BB962C8B-B14F-4D97-AF65-F5344CB8AC3E}">
        <p14:creationId xmlns:p14="http://schemas.microsoft.com/office/powerpoint/2010/main" val="38017944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PT" b="1" dirty="0"/>
              <a:t>Aprender os números até 20 </a:t>
            </a:r>
            <a:br>
              <a:rPr lang="pt-PT" b="1" dirty="0"/>
            </a:b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300" y="1027906"/>
            <a:ext cx="10264500" cy="5830094"/>
          </a:xfrm>
        </p:spPr>
      </p:pic>
    </p:spTree>
    <p:extLst>
      <p:ext uri="{BB962C8B-B14F-4D97-AF65-F5344CB8AC3E}">
        <p14:creationId xmlns:p14="http://schemas.microsoft.com/office/powerpoint/2010/main" val="20981264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220342" y="0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GB" b="1" dirty="0" err="1"/>
              <a:t>Aprender</a:t>
            </a:r>
            <a:r>
              <a:rPr lang="en-GB" b="1" dirty="0"/>
              <a:t> </a:t>
            </a:r>
            <a:r>
              <a:rPr lang="en-GB" b="1" dirty="0" err="1"/>
              <a:t>os</a:t>
            </a:r>
            <a:r>
              <a:rPr lang="en-GB" b="1" dirty="0"/>
              <a:t> </a:t>
            </a:r>
            <a:r>
              <a:rPr lang="en-GB" b="1" dirty="0" err="1" smtClean="0"/>
              <a:t>verbos</a:t>
            </a:r>
            <a:r>
              <a:rPr lang="en-GB" b="1" dirty="0" smtClean="0"/>
              <a:t> SER / ESTAR</a:t>
            </a: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pic>
        <p:nvPicPr>
          <p:cNvPr id="5" name="İçerik Yer Tutucusu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5924" y="700644"/>
            <a:ext cx="9164435" cy="6157356"/>
          </a:xfrm>
        </p:spPr>
      </p:pic>
    </p:spTree>
    <p:extLst>
      <p:ext uri="{BB962C8B-B14F-4D97-AF65-F5344CB8AC3E}">
        <p14:creationId xmlns:p14="http://schemas.microsoft.com/office/powerpoint/2010/main" val="56750551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b="1" dirty="0" err="1"/>
              <a:t>Aprender</a:t>
            </a:r>
            <a:r>
              <a:rPr lang="en-GB" b="1" dirty="0"/>
              <a:t> </a:t>
            </a:r>
            <a:r>
              <a:rPr lang="en-GB" b="1" dirty="0" err="1"/>
              <a:t>os</a:t>
            </a:r>
            <a:r>
              <a:rPr lang="en-GB" b="1" dirty="0"/>
              <a:t> </a:t>
            </a:r>
            <a:r>
              <a:rPr lang="en-GB" b="1" dirty="0" err="1"/>
              <a:t>verbos</a:t>
            </a:r>
            <a:r>
              <a:rPr lang="en-GB" b="1" dirty="0"/>
              <a:t> </a:t>
            </a:r>
            <a:r>
              <a:rPr lang="en-GB" b="1" dirty="0" smtClean="0"/>
              <a:t>MORAR </a:t>
            </a:r>
            <a:r>
              <a:rPr lang="en-GB" b="1" dirty="0"/>
              <a:t>/ FALAR / </a:t>
            </a: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PT" b="1" dirty="0"/>
              <a:t>MORAR 						FALAR</a:t>
            </a:r>
            <a:endParaRPr lang="tr-TR" dirty="0"/>
          </a:p>
          <a:p>
            <a:r>
              <a:rPr lang="pt-PT" b="1" dirty="0"/>
              <a:t>Eu</a:t>
            </a:r>
            <a:r>
              <a:rPr lang="pt-PT" dirty="0"/>
              <a:t> Moro						</a:t>
            </a:r>
            <a:r>
              <a:rPr lang="pt-PT" b="1" dirty="0"/>
              <a:t>Eu</a:t>
            </a:r>
            <a:r>
              <a:rPr lang="pt-PT" dirty="0"/>
              <a:t> Falo</a:t>
            </a:r>
            <a:endParaRPr lang="tr-TR" dirty="0"/>
          </a:p>
          <a:p>
            <a:r>
              <a:rPr lang="pt-PT" b="1" dirty="0"/>
              <a:t>Tu</a:t>
            </a:r>
            <a:r>
              <a:rPr lang="pt-PT" dirty="0"/>
              <a:t> Moras						</a:t>
            </a:r>
            <a:r>
              <a:rPr lang="pt-PT" b="1" dirty="0"/>
              <a:t>Tu</a:t>
            </a:r>
            <a:r>
              <a:rPr lang="pt-PT" dirty="0"/>
              <a:t> Falas</a:t>
            </a:r>
            <a:endParaRPr lang="tr-TR" dirty="0"/>
          </a:p>
          <a:p>
            <a:r>
              <a:rPr lang="pt-PT" b="1" dirty="0"/>
              <a:t>Ele/Ela</a:t>
            </a:r>
            <a:r>
              <a:rPr lang="pt-PT" dirty="0"/>
              <a:t> Mora					</a:t>
            </a:r>
            <a:r>
              <a:rPr lang="pt-PT" b="1" dirty="0" smtClean="0"/>
              <a:t>Ele/Ela</a:t>
            </a:r>
            <a:r>
              <a:rPr lang="pt-PT" dirty="0" smtClean="0"/>
              <a:t> </a:t>
            </a:r>
            <a:r>
              <a:rPr lang="pt-PT" dirty="0"/>
              <a:t>Fala</a:t>
            </a:r>
            <a:endParaRPr lang="tr-TR" dirty="0"/>
          </a:p>
          <a:p>
            <a:r>
              <a:rPr lang="pt-PT" b="1" dirty="0"/>
              <a:t>Nós</a:t>
            </a:r>
            <a:r>
              <a:rPr lang="pt-PT" dirty="0"/>
              <a:t> Moramos					</a:t>
            </a:r>
            <a:r>
              <a:rPr lang="pt-PT" b="1" dirty="0" smtClean="0"/>
              <a:t>Nós</a:t>
            </a:r>
            <a:r>
              <a:rPr lang="pt-PT" dirty="0" smtClean="0"/>
              <a:t> </a:t>
            </a:r>
            <a:r>
              <a:rPr lang="pt-PT" dirty="0"/>
              <a:t>Falamos</a:t>
            </a:r>
            <a:endParaRPr lang="tr-TR" dirty="0"/>
          </a:p>
          <a:p>
            <a:r>
              <a:rPr lang="pt-PT" b="1" dirty="0"/>
              <a:t>Vocês/Eles/Elas</a:t>
            </a:r>
            <a:r>
              <a:rPr lang="pt-PT" dirty="0"/>
              <a:t> Falam				</a:t>
            </a:r>
            <a:r>
              <a:rPr lang="pt-PT" b="1" dirty="0" smtClean="0"/>
              <a:t>Vocês/Eles/Elas</a:t>
            </a:r>
            <a:r>
              <a:rPr lang="pt-PT" dirty="0" smtClean="0"/>
              <a:t> </a:t>
            </a:r>
            <a:r>
              <a:rPr lang="pt-PT" dirty="0"/>
              <a:t>Falam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80508257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109</TotalTime>
  <Words>180</Words>
  <Application>Microsoft Office PowerPoint</Application>
  <PresentationFormat>Geniş ekran</PresentationFormat>
  <Paragraphs>42</Paragraphs>
  <Slides>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Tema do Office</vt:lpstr>
      <vt:lpstr>ISP 223 PORTEKIZCE DILBILGISINE GIRIŞ  INTRODUÇÃO GRAMÁTICA PORTUGUESA </vt:lpstr>
      <vt:lpstr>PowerPoint Sunusu</vt:lpstr>
      <vt:lpstr> Praticar diálogos </vt:lpstr>
      <vt:lpstr> Praticar diálogos </vt:lpstr>
      <vt:lpstr>Aprender os Pronomes interrogativos </vt:lpstr>
      <vt:lpstr>Aprender os Pronomes interrogativos </vt:lpstr>
      <vt:lpstr>Aprender os números até 20  </vt:lpstr>
      <vt:lpstr>Aprender os verbos SER / ESTAR </vt:lpstr>
      <vt:lpstr>Aprender os verbos MORAR / FALAR / 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ISP 419 PORTEKIZ TARIHI  HISTÓRIA DE PORTUGAL</dc:title>
  <dc:creator>jdmr33@gmail.com</dc:creator>
  <cp:lastModifiedBy>JOSE</cp:lastModifiedBy>
  <cp:revision>17</cp:revision>
  <dcterms:created xsi:type="dcterms:W3CDTF">2018-11-18T11:57:52Z</dcterms:created>
  <dcterms:modified xsi:type="dcterms:W3CDTF">2018-11-22T12:44:36Z</dcterms:modified>
</cp:coreProperties>
</file>