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2" r:id="rId16"/>
    <p:sldId id="270" r:id="rId1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4"/>
  </p:normalViewPr>
  <p:slideViewPr>
    <p:cSldViewPr snapToGrid="0" snapToObjects="1">
      <p:cViewPr>
        <p:scale>
          <a:sx n="86" d="100"/>
          <a:sy n="86" d="100"/>
        </p:scale>
        <p:origin x="105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55A39-E8BB-414F-B381-DD47998CE8D9}" type="doc">
      <dgm:prSet loTypeId="urn:microsoft.com/office/officeart/2016/7/layout/RoundedRectangleTimeline" loCatId="process" qsTypeId="urn:microsoft.com/office/officeart/2005/8/quickstyle/simple1" qsCatId="simple" csTypeId="urn:microsoft.com/office/officeart/2005/8/colors/colorful1" csCatId="colorful" phldr="1"/>
      <dgm:spPr/>
      <dgm:t>
        <a:bodyPr/>
        <a:lstStyle/>
        <a:p>
          <a:endParaRPr lang="en-US"/>
        </a:p>
      </dgm:t>
    </dgm:pt>
    <dgm:pt modelId="{208AF5EC-ABD2-498B-82DD-457883F6E091}">
      <dgm:prSet/>
      <dgm:spPr/>
      <dgm:t>
        <a:bodyPr/>
        <a:lstStyle/>
        <a:p>
          <a:r>
            <a:rPr lang="en-US"/>
            <a:t>1812</a:t>
          </a:r>
        </a:p>
      </dgm:t>
    </dgm:pt>
    <dgm:pt modelId="{65D67E81-C696-4C3F-BDA7-426CECDDC8BE}" type="parTrans" cxnId="{AC1C7AE8-8339-4398-B76D-E1999AB8621D}">
      <dgm:prSet/>
      <dgm:spPr/>
      <dgm:t>
        <a:bodyPr/>
        <a:lstStyle/>
        <a:p>
          <a:endParaRPr lang="en-US"/>
        </a:p>
      </dgm:t>
    </dgm:pt>
    <dgm:pt modelId="{AD1D0AC8-7853-4EB2-AAD5-9F37BC1D94C6}" type="sibTrans" cxnId="{AC1C7AE8-8339-4398-B76D-E1999AB8621D}">
      <dgm:prSet/>
      <dgm:spPr/>
      <dgm:t>
        <a:bodyPr/>
        <a:lstStyle/>
        <a:p>
          <a:endParaRPr lang="en-US"/>
        </a:p>
      </dgm:t>
    </dgm:pt>
    <dgm:pt modelId="{6FC26494-0FCB-4B60-B534-807D5D928CAA}">
      <dgm:prSet/>
      <dgm:spPr/>
      <dgm:t>
        <a:bodyPr/>
        <a:lstStyle/>
        <a:p>
          <a:r>
            <a:rPr lang="en-US"/>
            <a:t>The War of 1812</a:t>
          </a:r>
        </a:p>
      </dgm:t>
    </dgm:pt>
    <dgm:pt modelId="{B7C2F5EE-1B97-4F12-BDC6-93A5F4758887}" type="parTrans" cxnId="{779D0D0C-5A3B-47F4-90B0-FE447F096ACA}">
      <dgm:prSet/>
      <dgm:spPr/>
      <dgm:t>
        <a:bodyPr/>
        <a:lstStyle/>
        <a:p>
          <a:endParaRPr lang="en-US"/>
        </a:p>
      </dgm:t>
    </dgm:pt>
    <dgm:pt modelId="{A8D9A80B-C001-4CF1-9E03-3AF67323FF3B}" type="sibTrans" cxnId="{779D0D0C-5A3B-47F4-90B0-FE447F096ACA}">
      <dgm:prSet/>
      <dgm:spPr/>
      <dgm:t>
        <a:bodyPr/>
        <a:lstStyle/>
        <a:p>
          <a:endParaRPr lang="en-US"/>
        </a:p>
      </dgm:t>
    </dgm:pt>
    <dgm:pt modelId="{0550A303-6B6E-4F25-AABB-89B11486DB8D}">
      <dgm:prSet/>
      <dgm:spPr/>
      <dgm:t>
        <a:bodyPr/>
        <a:lstStyle/>
        <a:p>
          <a:r>
            <a:rPr lang="en-US"/>
            <a:t>1819</a:t>
          </a:r>
        </a:p>
      </dgm:t>
    </dgm:pt>
    <dgm:pt modelId="{DF171ED9-D7AD-435E-AC43-7D618B36ECBE}" type="parTrans" cxnId="{ADFF9674-8050-4554-A42B-B4772EE1DA86}">
      <dgm:prSet/>
      <dgm:spPr/>
      <dgm:t>
        <a:bodyPr/>
        <a:lstStyle/>
        <a:p>
          <a:endParaRPr lang="en-US"/>
        </a:p>
      </dgm:t>
    </dgm:pt>
    <dgm:pt modelId="{CFF2C932-4C98-4A80-B504-F9211434F5CA}" type="sibTrans" cxnId="{ADFF9674-8050-4554-A42B-B4772EE1DA86}">
      <dgm:prSet/>
      <dgm:spPr/>
      <dgm:t>
        <a:bodyPr/>
        <a:lstStyle/>
        <a:p>
          <a:endParaRPr lang="en-US"/>
        </a:p>
      </dgm:t>
    </dgm:pt>
    <dgm:pt modelId="{5D2275C4-1293-4537-9EA1-390B07BCF044}">
      <dgm:prSet/>
      <dgm:spPr/>
      <dgm:t>
        <a:bodyPr/>
        <a:lstStyle/>
        <a:p>
          <a:r>
            <a:rPr lang="en-US"/>
            <a:t>Transcontinental (Adams-Onis) Treaty</a:t>
          </a:r>
        </a:p>
      </dgm:t>
    </dgm:pt>
    <dgm:pt modelId="{F6CBAD76-B2F8-455C-9021-ED44CC793F2B}" type="parTrans" cxnId="{3E794CC8-38E8-4A8F-8A2D-583EAA68F4E2}">
      <dgm:prSet/>
      <dgm:spPr/>
      <dgm:t>
        <a:bodyPr/>
        <a:lstStyle/>
        <a:p>
          <a:endParaRPr lang="en-US"/>
        </a:p>
      </dgm:t>
    </dgm:pt>
    <dgm:pt modelId="{564C71F3-7620-4CDB-BBCA-D5B385768FCB}" type="sibTrans" cxnId="{3E794CC8-38E8-4A8F-8A2D-583EAA68F4E2}">
      <dgm:prSet/>
      <dgm:spPr/>
      <dgm:t>
        <a:bodyPr/>
        <a:lstStyle/>
        <a:p>
          <a:endParaRPr lang="en-US"/>
        </a:p>
      </dgm:t>
    </dgm:pt>
    <dgm:pt modelId="{3A7CBE62-4E1F-4E61-9D9F-D72B18414890}">
      <dgm:prSet/>
      <dgm:spPr/>
      <dgm:t>
        <a:bodyPr/>
        <a:lstStyle/>
        <a:p>
          <a:r>
            <a:rPr lang="en-US"/>
            <a:t>1823</a:t>
          </a:r>
        </a:p>
      </dgm:t>
    </dgm:pt>
    <dgm:pt modelId="{CDE86684-AC5A-464A-BA15-95C12AA5DFEA}" type="parTrans" cxnId="{6206AEE4-5371-4F36-A9A3-C18B78C8F87E}">
      <dgm:prSet/>
      <dgm:spPr/>
      <dgm:t>
        <a:bodyPr/>
        <a:lstStyle/>
        <a:p>
          <a:endParaRPr lang="en-US"/>
        </a:p>
      </dgm:t>
    </dgm:pt>
    <dgm:pt modelId="{5250E4D4-8B11-4988-993C-89F4BE75F09C}" type="sibTrans" cxnId="{6206AEE4-5371-4F36-A9A3-C18B78C8F87E}">
      <dgm:prSet/>
      <dgm:spPr/>
      <dgm:t>
        <a:bodyPr/>
        <a:lstStyle/>
        <a:p>
          <a:endParaRPr lang="en-US"/>
        </a:p>
      </dgm:t>
    </dgm:pt>
    <dgm:pt modelId="{170F708E-2981-4E6A-A9D8-3ECE57C0A241}">
      <dgm:prSet/>
      <dgm:spPr/>
      <dgm:t>
        <a:bodyPr/>
        <a:lstStyle/>
        <a:p>
          <a:r>
            <a:rPr lang="en-US"/>
            <a:t>Monroe Doctrine</a:t>
          </a:r>
        </a:p>
      </dgm:t>
    </dgm:pt>
    <dgm:pt modelId="{B265844E-E961-43A1-9699-DACDE3716779}" type="parTrans" cxnId="{F3216B87-3217-4C6C-B7AE-31FB02CBE9EB}">
      <dgm:prSet/>
      <dgm:spPr/>
      <dgm:t>
        <a:bodyPr/>
        <a:lstStyle/>
        <a:p>
          <a:endParaRPr lang="en-US"/>
        </a:p>
      </dgm:t>
    </dgm:pt>
    <dgm:pt modelId="{C5A38CD9-8E9D-43C3-9718-4046EAEBB784}" type="sibTrans" cxnId="{F3216B87-3217-4C6C-B7AE-31FB02CBE9EB}">
      <dgm:prSet/>
      <dgm:spPr/>
      <dgm:t>
        <a:bodyPr/>
        <a:lstStyle/>
        <a:p>
          <a:endParaRPr lang="en-US"/>
        </a:p>
      </dgm:t>
    </dgm:pt>
    <dgm:pt modelId="{7A9BFCC7-9FB8-4003-83BC-7144317616BE}">
      <dgm:prSet/>
      <dgm:spPr/>
      <dgm:t>
        <a:bodyPr/>
        <a:lstStyle/>
        <a:p>
          <a:r>
            <a:rPr lang="en-US"/>
            <a:t>1845</a:t>
          </a:r>
        </a:p>
      </dgm:t>
    </dgm:pt>
    <dgm:pt modelId="{EB91F639-0CE6-491C-9158-DCB088E3D701}" type="parTrans" cxnId="{42EE4757-7306-4776-A539-E5527E5F9FEC}">
      <dgm:prSet/>
      <dgm:spPr/>
      <dgm:t>
        <a:bodyPr/>
        <a:lstStyle/>
        <a:p>
          <a:endParaRPr lang="en-US"/>
        </a:p>
      </dgm:t>
    </dgm:pt>
    <dgm:pt modelId="{7BCC1074-208B-44DA-B1A5-C42931495A25}" type="sibTrans" cxnId="{42EE4757-7306-4776-A539-E5527E5F9FEC}">
      <dgm:prSet/>
      <dgm:spPr/>
      <dgm:t>
        <a:bodyPr/>
        <a:lstStyle/>
        <a:p>
          <a:endParaRPr lang="en-US"/>
        </a:p>
      </dgm:t>
    </dgm:pt>
    <dgm:pt modelId="{585CDD77-333F-4E2B-9123-4434723C5C6E}">
      <dgm:prSet/>
      <dgm:spPr/>
      <dgm:t>
        <a:bodyPr/>
        <a:lstStyle/>
        <a:p>
          <a:r>
            <a:rPr lang="en-US"/>
            <a:t>Annexation of Texas</a:t>
          </a:r>
        </a:p>
      </dgm:t>
    </dgm:pt>
    <dgm:pt modelId="{9EA80A81-57D1-4E70-A763-51C9D894A263}" type="parTrans" cxnId="{25D4E212-0F44-4381-869D-A4E75CB2ED72}">
      <dgm:prSet/>
      <dgm:spPr/>
      <dgm:t>
        <a:bodyPr/>
        <a:lstStyle/>
        <a:p>
          <a:endParaRPr lang="en-US"/>
        </a:p>
      </dgm:t>
    </dgm:pt>
    <dgm:pt modelId="{815EBF72-CF41-4746-A0CE-DA823092A522}" type="sibTrans" cxnId="{25D4E212-0F44-4381-869D-A4E75CB2ED72}">
      <dgm:prSet/>
      <dgm:spPr/>
      <dgm:t>
        <a:bodyPr/>
        <a:lstStyle/>
        <a:p>
          <a:endParaRPr lang="en-US"/>
        </a:p>
      </dgm:t>
    </dgm:pt>
    <dgm:pt modelId="{39349133-8BA7-45DB-A8B5-D8BFE76584C5}">
      <dgm:prSet/>
      <dgm:spPr/>
      <dgm:t>
        <a:bodyPr/>
        <a:lstStyle/>
        <a:p>
          <a:r>
            <a:rPr lang="en-US"/>
            <a:t>1846</a:t>
          </a:r>
        </a:p>
      </dgm:t>
    </dgm:pt>
    <dgm:pt modelId="{517067A3-4047-4698-8351-8DFF4533249E}" type="parTrans" cxnId="{6F5406E4-3CE4-45E4-952E-867F6F2ECDA1}">
      <dgm:prSet/>
      <dgm:spPr/>
      <dgm:t>
        <a:bodyPr/>
        <a:lstStyle/>
        <a:p>
          <a:endParaRPr lang="en-US"/>
        </a:p>
      </dgm:t>
    </dgm:pt>
    <dgm:pt modelId="{38CA57F1-89B7-4202-96DE-1F74C603A1A1}" type="sibTrans" cxnId="{6F5406E4-3CE4-45E4-952E-867F6F2ECDA1}">
      <dgm:prSet/>
      <dgm:spPr/>
      <dgm:t>
        <a:bodyPr/>
        <a:lstStyle/>
        <a:p>
          <a:endParaRPr lang="en-US"/>
        </a:p>
      </dgm:t>
    </dgm:pt>
    <dgm:pt modelId="{CFD1795F-E961-46AF-9D3D-17424A9D5A28}">
      <dgm:prSet/>
      <dgm:spPr/>
      <dgm:t>
        <a:bodyPr/>
        <a:lstStyle/>
        <a:p>
          <a:r>
            <a:rPr lang="en-US"/>
            <a:t>Mexican war begins</a:t>
          </a:r>
        </a:p>
      </dgm:t>
    </dgm:pt>
    <dgm:pt modelId="{66D9FE53-6F04-4833-A52B-C3EDCAC4FBF9}" type="parTrans" cxnId="{B83E411E-5305-4EBC-81D1-4C5300380B64}">
      <dgm:prSet/>
      <dgm:spPr/>
      <dgm:t>
        <a:bodyPr/>
        <a:lstStyle/>
        <a:p>
          <a:endParaRPr lang="en-US"/>
        </a:p>
      </dgm:t>
    </dgm:pt>
    <dgm:pt modelId="{A81789C9-49D0-4321-A5C0-8EF25E7BF130}" type="sibTrans" cxnId="{B83E411E-5305-4EBC-81D1-4C5300380B64}">
      <dgm:prSet/>
      <dgm:spPr/>
      <dgm:t>
        <a:bodyPr/>
        <a:lstStyle/>
        <a:p>
          <a:endParaRPr lang="en-US"/>
        </a:p>
      </dgm:t>
    </dgm:pt>
    <dgm:pt modelId="{85B7DEC3-7A39-4FE4-8A36-024F7C49F38C}">
      <dgm:prSet/>
      <dgm:spPr/>
      <dgm:t>
        <a:bodyPr/>
        <a:lstStyle/>
        <a:p>
          <a:r>
            <a:rPr lang="en-US"/>
            <a:t>1848</a:t>
          </a:r>
        </a:p>
      </dgm:t>
    </dgm:pt>
    <dgm:pt modelId="{FAD0BC37-F1D0-4C73-B65A-39F9EBA58F26}" type="parTrans" cxnId="{81C9A8A5-1374-46F1-820C-8F8B99E01FA2}">
      <dgm:prSet/>
      <dgm:spPr/>
      <dgm:t>
        <a:bodyPr/>
        <a:lstStyle/>
        <a:p>
          <a:endParaRPr lang="en-US"/>
        </a:p>
      </dgm:t>
    </dgm:pt>
    <dgm:pt modelId="{A8B3DF4F-3072-4737-A85F-C7CF7AB8499F}" type="sibTrans" cxnId="{81C9A8A5-1374-46F1-820C-8F8B99E01FA2}">
      <dgm:prSet/>
      <dgm:spPr/>
      <dgm:t>
        <a:bodyPr/>
        <a:lstStyle/>
        <a:p>
          <a:endParaRPr lang="en-US"/>
        </a:p>
      </dgm:t>
    </dgm:pt>
    <dgm:pt modelId="{49214301-29CB-46FB-B9B9-97D3AED91CA8}">
      <dgm:prSet/>
      <dgm:spPr/>
      <dgm:t>
        <a:bodyPr/>
        <a:lstStyle/>
        <a:p>
          <a:r>
            <a:rPr lang="en-US"/>
            <a:t>Treaty with Britain over Oregon territory</a:t>
          </a:r>
        </a:p>
      </dgm:t>
    </dgm:pt>
    <dgm:pt modelId="{1701CB6E-76F6-45F6-BB3A-6898860A9CF4}" type="parTrans" cxnId="{17384661-4B64-4E81-AB06-DF21337D0541}">
      <dgm:prSet/>
      <dgm:spPr/>
      <dgm:t>
        <a:bodyPr/>
        <a:lstStyle/>
        <a:p>
          <a:endParaRPr lang="en-US"/>
        </a:p>
      </dgm:t>
    </dgm:pt>
    <dgm:pt modelId="{7404528B-4F41-48AF-B9ED-3E744B0420AB}" type="sibTrans" cxnId="{17384661-4B64-4E81-AB06-DF21337D0541}">
      <dgm:prSet/>
      <dgm:spPr/>
      <dgm:t>
        <a:bodyPr/>
        <a:lstStyle/>
        <a:p>
          <a:endParaRPr lang="en-US"/>
        </a:p>
      </dgm:t>
    </dgm:pt>
    <dgm:pt modelId="{586DAD26-666D-4BA8-B03F-99D6E4281E87}">
      <dgm:prSet/>
      <dgm:spPr/>
      <dgm:t>
        <a:bodyPr/>
        <a:lstStyle/>
        <a:p>
          <a:r>
            <a:rPr lang="en-US"/>
            <a:t>1848</a:t>
          </a:r>
        </a:p>
      </dgm:t>
    </dgm:pt>
    <dgm:pt modelId="{C6A9DE01-60F5-4640-AF18-A338BC090A59}" type="parTrans" cxnId="{E943AEA4-09DA-4B0C-A3D5-401BACF1DF4E}">
      <dgm:prSet/>
      <dgm:spPr/>
      <dgm:t>
        <a:bodyPr/>
        <a:lstStyle/>
        <a:p>
          <a:endParaRPr lang="en-US"/>
        </a:p>
      </dgm:t>
    </dgm:pt>
    <dgm:pt modelId="{21C75ED6-2F95-446E-A14D-B5304E7160A3}" type="sibTrans" cxnId="{E943AEA4-09DA-4B0C-A3D5-401BACF1DF4E}">
      <dgm:prSet/>
      <dgm:spPr/>
      <dgm:t>
        <a:bodyPr/>
        <a:lstStyle/>
        <a:p>
          <a:endParaRPr lang="en-US"/>
        </a:p>
      </dgm:t>
    </dgm:pt>
    <dgm:pt modelId="{82FA2392-9903-4058-AD09-8A8E188FECE5}">
      <dgm:prSet/>
      <dgm:spPr/>
      <dgm:t>
        <a:bodyPr/>
        <a:lstStyle/>
        <a:p>
          <a:r>
            <a:rPr lang="en-US"/>
            <a:t>Treaty of Guadalupe Hidalgo marks the end of the Mexican war.</a:t>
          </a:r>
        </a:p>
      </dgm:t>
    </dgm:pt>
    <dgm:pt modelId="{679B6D15-D214-4B89-874A-2E04411130AF}" type="parTrans" cxnId="{BA74A770-1F1D-4A6B-8C65-A69AB909C5B0}">
      <dgm:prSet/>
      <dgm:spPr/>
      <dgm:t>
        <a:bodyPr/>
        <a:lstStyle/>
        <a:p>
          <a:endParaRPr lang="en-US"/>
        </a:p>
      </dgm:t>
    </dgm:pt>
    <dgm:pt modelId="{BF3A900B-9CA0-498C-BFD7-9CCDDD9CD922}" type="sibTrans" cxnId="{BA74A770-1F1D-4A6B-8C65-A69AB909C5B0}">
      <dgm:prSet/>
      <dgm:spPr/>
      <dgm:t>
        <a:bodyPr/>
        <a:lstStyle/>
        <a:p>
          <a:endParaRPr lang="en-US"/>
        </a:p>
      </dgm:t>
    </dgm:pt>
    <dgm:pt modelId="{297A1604-70F2-1441-992B-6C2915C00CF6}" type="pres">
      <dgm:prSet presAssocID="{09155A39-E8BB-414F-B381-DD47998CE8D9}" presName="Name0" presStyleCnt="0">
        <dgm:presLayoutVars>
          <dgm:chMax/>
          <dgm:chPref/>
          <dgm:animLvl val="lvl"/>
        </dgm:presLayoutVars>
      </dgm:prSet>
      <dgm:spPr/>
    </dgm:pt>
    <dgm:pt modelId="{57A711EF-2CB0-1742-A63F-F46FF72F6CDA}" type="pres">
      <dgm:prSet presAssocID="{208AF5EC-ABD2-498B-82DD-457883F6E091}" presName="composite1" presStyleCnt="0"/>
      <dgm:spPr/>
    </dgm:pt>
    <dgm:pt modelId="{763312EE-018A-6E45-9975-C0FBE95D3FA3}" type="pres">
      <dgm:prSet presAssocID="{208AF5EC-ABD2-498B-82DD-457883F6E091}" presName="parent1" presStyleLbl="alignNode1" presStyleIdx="0" presStyleCnt="7">
        <dgm:presLayoutVars>
          <dgm:chMax val="1"/>
          <dgm:chPref val="1"/>
          <dgm:bulletEnabled val="1"/>
        </dgm:presLayoutVars>
      </dgm:prSet>
      <dgm:spPr/>
    </dgm:pt>
    <dgm:pt modelId="{B93F71A5-54C5-D944-BA95-E126BC26FB0E}" type="pres">
      <dgm:prSet presAssocID="{208AF5EC-ABD2-498B-82DD-457883F6E091}" presName="Childtext1" presStyleLbl="revTx" presStyleIdx="0" presStyleCnt="7">
        <dgm:presLayoutVars>
          <dgm:bulletEnabled val="1"/>
        </dgm:presLayoutVars>
      </dgm:prSet>
      <dgm:spPr/>
    </dgm:pt>
    <dgm:pt modelId="{DC62B943-84D6-314F-ADF9-2115973F63C7}" type="pres">
      <dgm:prSet presAssocID="{208AF5EC-ABD2-498B-82DD-457883F6E091}" presName="ConnectLine1" presStyleLbl="sibTrans1D1" presStyleIdx="0" presStyleCnt="7"/>
      <dgm:spPr>
        <a:noFill/>
        <a:ln w="6350" cap="flat" cmpd="sng" algn="ctr">
          <a:solidFill>
            <a:schemeClr val="accent2">
              <a:hueOff val="0"/>
              <a:satOff val="0"/>
              <a:lumOff val="0"/>
              <a:alphaOff val="0"/>
            </a:schemeClr>
          </a:solidFill>
          <a:prstDash val="dash"/>
          <a:miter lim="800000"/>
        </a:ln>
        <a:effectLst/>
      </dgm:spPr>
    </dgm:pt>
    <dgm:pt modelId="{ED804A00-A1BE-6748-8428-41BE1E560338}" type="pres">
      <dgm:prSet presAssocID="{208AF5EC-ABD2-498B-82DD-457883F6E091}" presName="ConnectLineEnd1" presStyleLbl="lnNode1" presStyleIdx="0" presStyleCnt="7"/>
      <dgm:spPr/>
    </dgm:pt>
    <dgm:pt modelId="{13B8985E-46FC-1D41-BAD7-38472786FFC9}" type="pres">
      <dgm:prSet presAssocID="{208AF5EC-ABD2-498B-82DD-457883F6E091}" presName="EmptyPane1" presStyleCnt="0"/>
      <dgm:spPr/>
    </dgm:pt>
    <dgm:pt modelId="{63B48FE0-436F-B84B-BCAE-4F5F4DE770CD}" type="pres">
      <dgm:prSet presAssocID="{AD1D0AC8-7853-4EB2-AAD5-9F37BC1D94C6}" presName="spaceBetweenRectangles1" presStyleCnt="0"/>
      <dgm:spPr/>
    </dgm:pt>
    <dgm:pt modelId="{5A8DCBC7-80C2-1842-BC07-7C5EF9FAA069}" type="pres">
      <dgm:prSet presAssocID="{0550A303-6B6E-4F25-AABB-89B11486DB8D}" presName="composite1" presStyleCnt="0"/>
      <dgm:spPr/>
    </dgm:pt>
    <dgm:pt modelId="{7FAA0E60-8C3E-564A-9ECC-FAAA8C40DDA1}" type="pres">
      <dgm:prSet presAssocID="{0550A303-6B6E-4F25-AABB-89B11486DB8D}" presName="parent1" presStyleLbl="alignNode1" presStyleIdx="1" presStyleCnt="7">
        <dgm:presLayoutVars>
          <dgm:chMax val="1"/>
          <dgm:chPref val="1"/>
          <dgm:bulletEnabled val="1"/>
        </dgm:presLayoutVars>
      </dgm:prSet>
      <dgm:spPr/>
    </dgm:pt>
    <dgm:pt modelId="{1EBEB78F-8AAB-0D44-9AA3-585C92C3A81D}" type="pres">
      <dgm:prSet presAssocID="{0550A303-6B6E-4F25-AABB-89B11486DB8D}" presName="Childtext1" presStyleLbl="revTx" presStyleIdx="1" presStyleCnt="7">
        <dgm:presLayoutVars>
          <dgm:bulletEnabled val="1"/>
        </dgm:presLayoutVars>
      </dgm:prSet>
      <dgm:spPr/>
    </dgm:pt>
    <dgm:pt modelId="{7A38699B-F1C0-F849-B347-30B4C6DF9E55}" type="pres">
      <dgm:prSet presAssocID="{0550A303-6B6E-4F25-AABB-89B11486DB8D}" presName="ConnectLine1" presStyleLbl="sibTrans1D1" presStyleIdx="1" presStyleCnt="7"/>
      <dgm:spPr>
        <a:noFill/>
        <a:ln w="6350" cap="flat" cmpd="sng" algn="ctr">
          <a:solidFill>
            <a:schemeClr val="accent3">
              <a:hueOff val="0"/>
              <a:satOff val="0"/>
              <a:lumOff val="0"/>
              <a:alphaOff val="0"/>
            </a:schemeClr>
          </a:solidFill>
          <a:prstDash val="dash"/>
          <a:miter lim="800000"/>
        </a:ln>
        <a:effectLst/>
      </dgm:spPr>
    </dgm:pt>
    <dgm:pt modelId="{61E6D775-5870-2640-83CD-E1CADC67A845}" type="pres">
      <dgm:prSet presAssocID="{0550A303-6B6E-4F25-AABB-89B11486DB8D}" presName="ConnectLineEnd1" presStyleLbl="lnNode1" presStyleIdx="1" presStyleCnt="7"/>
      <dgm:spPr/>
    </dgm:pt>
    <dgm:pt modelId="{06FF1CD7-66C8-2745-A597-9B5040869C7E}" type="pres">
      <dgm:prSet presAssocID="{0550A303-6B6E-4F25-AABB-89B11486DB8D}" presName="EmptyPane1" presStyleCnt="0"/>
      <dgm:spPr/>
    </dgm:pt>
    <dgm:pt modelId="{867EEEF7-A4F8-1244-B07D-CB1353EC9824}" type="pres">
      <dgm:prSet presAssocID="{CFF2C932-4C98-4A80-B504-F9211434F5CA}" presName="spaceBetweenRectangles1" presStyleCnt="0"/>
      <dgm:spPr/>
    </dgm:pt>
    <dgm:pt modelId="{7338141C-5862-EA45-940E-026B9B0293A2}" type="pres">
      <dgm:prSet presAssocID="{3A7CBE62-4E1F-4E61-9D9F-D72B18414890}" presName="composite1" presStyleCnt="0"/>
      <dgm:spPr/>
    </dgm:pt>
    <dgm:pt modelId="{5748B0A4-BF7F-904C-823C-393A9447E538}" type="pres">
      <dgm:prSet presAssocID="{3A7CBE62-4E1F-4E61-9D9F-D72B18414890}" presName="parent1" presStyleLbl="alignNode1" presStyleIdx="2" presStyleCnt="7">
        <dgm:presLayoutVars>
          <dgm:chMax val="1"/>
          <dgm:chPref val="1"/>
          <dgm:bulletEnabled val="1"/>
        </dgm:presLayoutVars>
      </dgm:prSet>
      <dgm:spPr/>
    </dgm:pt>
    <dgm:pt modelId="{FE040296-483C-C44C-9242-BEA28ABA683A}" type="pres">
      <dgm:prSet presAssocID="{3A7CBE62-4E1F-4E61-9D9F-D72B18414890}" presName="Childtext1" presStyleLbl="revTx" presStyleIdx="2" presStyleCnt="7">
        <dgm:presLayoutVars>
          <dgm:bulletEnabled val="1"/>
        </dgm:presLayoutVars>
      </dgm:prSet>
      <dgm:spPr/>
    </dgm:pt>
    <dgm:pt modelId="{A3CF5A79-BB22-A146-91C9-2F2F43511668}" type="pres">
      <dgm:prSet presAssocID="{3A7CBE62-4E1F-4E61-9D9F-D72B18414890}" presName="ConnectLine1" presStyleLbl="sibTrans1D1" presStyleIdx="2" presStyleCnt="7"/>
      <dgm:spPr>
        <a:noFill/>
        <a:ln w="6350" cap="flat" cmpd="sng" algn="ctr">
          <a:solidFill>
            <a:schemeClr val="accent4">
              <a:hueOff val="0"/>
              <a:satOff val="0"/>
              <a:lumOff val="0"/>
              <a:alphaOff val="0"/>
            </a:schemeClr>
          </a:solidFill>
          <a:prstDash val="dash"/>
          <a:miter lim="800000"/>
        </a:ln>
        <a:effectLst/>
      </dgm:spPr>
    </dgm:pt>
    <dgm:pt modelId="{DDE3E2F4-DC9D-374B-AF98-8FE60DC1846B}" type="pres">
      <dgm:prSet presAssocID="{3A7CBE62-4E1F-4E61-9D9F-D72B18414890}" presName="ConnectLineEnd1" presStyleLbl="lnNode1" presStyleIdx="2" presStyleCnt="7"/>
      <dgm:spPr/>
    </dgm:pt>
    <dgm:pt modelId="{C57C4207-DF3D-2B41-8F7E-C0BD64420CEC}" type="pres">
      <dgm:prSet presAssocID="{3A7CBE62-4E1F-4E61-9D9F-D72B18414890}" presName="EmptyPane1" presStyleCnt="0"/>
      <dgm:spPr/>
    </dgm:pt>
    <dgm:pt modelId="{C2EAFE0F-F97D-B949-96D4-469D3B10ECA8}" type="pres">
      <dgm:prSet presAssocID="{5250E4D4-8B11-4988-993C-89F4BE75F09C}" presName="spaceBetweenRectangles1" presStyleCnt="0"/>
      <dgm:spPr/>
    </dgm:pt>
    <dgm:pt modelId="{FD3DB392-B37A-D042-A091-B37547391ECC}" type="pres">
      <dgm:prSet presAssocID="{7A9BFCC7-9FB8-4003-83BC-7144317616BE}" presName="composite1" presStyleCnt="0"/>
      <dgm:spPr/>
    </dgm:pt>
    <dgm:pt modelId="{C4405FA3-A66E-6247-BE52-84BA573C9926}" type="pres">
      <dgm:prSet presAssocID="{7A9BFCC7-9FB8-4003-83BC-7144317616BE}" presName="parent1" presStyleLbl="alignNode1" presStyleIdx="3" presStyleCnt="7">
        <dgm:presLayoutVars>
          <dgm:chMax val="1"/>
          <dgm:chPref val="1"/>
          <dgm:bulletEnabled val="1"/>
        </dgm:presLayoutVars>
      </dgm:prSet>
      <dgm:spPr/>
    </dgm:pt>
    <dgm:pt modelId="{9FCE6363-9871-AF46-8562-F8F157074BC9}" type="pres">
      <dgm:prSet presAssocID="{7A9BFCC7-9FB8-4003-83BC-7144317616BE}" presName="Childtext1" presStyleLbl="revTx" presStyleIdx="3" presStyleCnt="7">
        <dgm:presLayoutVars>
          <dgm:bulletEnabled val="1"/>
        </dgm:presLayoutVars>
      </dgm:prSet>
      <dgm:spPr/>
    </dgm:pt>
    <dgm:pt modelId="{D44AFE11-8C00-0544-9ED7-AA5916CD3DF0}" type="pres">
      <dgm:prSet presAssocID="{7A9BFCC7-9FB8-4003-83BC-7144317616BE}" presName="ConnectLine1" presStyleLbl="sibTrans1D1" presStyleIdx="3" presStyleCnt="7"/>
      <dgm:spPr>
        <a:noFill/>
        <a:ln w="6350" cap="flat" cmpd="sng" algn="ctr">
          <a:solidFill>
            <a:schemeClr val="accent5">
              <a:hueOff val="0"/>
              <a:satOff val="0"/>
              <a:lumOff val="0"/>
              <a:alphaOff val="0"/>
            </a:schemeClr>
          </a:solidFill>
          <a:prstDash val="dash"/>
          <a:miter lim="800000"/>
        </a:ln>
        <a:effectLst/>
      </dgm:spPr>
    </dgm:pt>
    <dgm:pt modelId="{A609A6E3-0107-184B-B0EC-0AB730DA7673}" type="pres">
      <dgm:prSet presAssocID="{7A9BFCC7-9FB8-4003-83BC-7144317616BE}" presName="ConnectLineEnd1" presStyleLbl="lnNode1" presStyleIdx="3" presStyleCnt="7"/>
      <dgm:spPr/>
    </dgm:pt>
    <dgm:pt modelId="{67F543E4-970D-D048-BEE3-9BDC125E55EF}" type="pres">
      <dgm:prSet presAssocID="{7A9BFCC7-9FB8-4003-83BC-7144317616BE}" presName="EmptyPane1" presStyleCnt="0"/>
      <dgm:spPr/>
    </dgm:pt>
    <dgm:pt modelId="{C85A8242-6DB8-0244-9FCA-C59D45D63B50}" type="pres">
      <dgm:prSet presAssocID="{7BCC1074-208B-44DA-B1A5-C42931495A25}" presName="spaceBetweenRectangles1" presStyleCnt="0"/>
      <dgm:spPr/>
    </dgm:pt>
    <dgm:pt modelId="{1576A3BC-9A92-7F44-815C-40CFAFBCB306}" type="pres">
      <dgm:prSet presAssocID="{39349133-8BA7-45DB-A8B5-D8BFE76584C5}" presName="composite1" presStyleCnt="0"/>
      <dgm:spPr/>
    </dgm:pt>
    <dgm:pt modelId="{D74ED0A8-AE16-B947-AAC4-DBE00ABD1AD3}" type="pres">
      <dgm:prSet presAssocID="{39349133-8BA7-45DB-A8B5-D8BFE76584C5}" presName="parent1" presStyleLbl="alignNode1" presStyleIdx="4" presStyleCnt="7">
        <dgm:presLayoutVars>
          <dgm:chMax val="1"/>
          <dgm:chPref val="1"/>
          <dgm:bulletEnabled val="1"/>
        </dgm:presLayoutVars>
      </dgm:prSet>
      <dgm:spPr/>
    </dgm:pt>
    <dgm:pt modelId="{554C21B7-4C16-3D45-B36E-083925A3F9B2}" type="pres">
      <dgm:prSet presAssocID="{39349133-8BA7-45DB-A8B5-D8BFE76584C5}" presName="Childtext1" presStyleLbl="revTx" presStyleIdx="4" presStyleCnt="7">
        <dgm:presLayoutVars>
          <dgm:bulletEnabled val="1"/>
        </dgm:presLayoutVars>
      </dgm:prSet>
      <dgm:spPr/>
    </dgm:pt>
    <dgm:pt modelId="{1B457C10-C47E-A544-BF5F-D9ABDFDF075D}" type="pres">
      <dgm:prSet presAssocID="{39349133-8BA7-45DB-A8B5-D8BFE76584C5}" presName="ConnectLine1" presStyleLbl="sibTrans1D1" presStyleIdx="4" presStyleCnt="7"/>
      <dgm:spPr>
        <a:noFill/>
        <a:ln w="6350" cap="flat" cmpd="sng" algn="ctr">
          <a:solidFill>
            <a:schemeClr val="accent6">
              <a:hueOff val="0"/>
              <a:satOff val="0"/>
              <a:lumOff val="0"/>
              <a:alphaOff val="0"/>
            </a:schemeClr>
          </a:solidFill>
          <a:prstDash val="dash"/>
          <a:miter lim="800000"/>
        </a:ln>
        <a:effectLst/>
      </dgm:spPr>
    </dgm:pt>
    <dgm:pt modelId="{823A91B4-3AEF-724D-8839-90F43D41CC9D}" type="pres">
      <dgm:prSet presAssocID="{39349133-8BA7-45DB-A8B5-D8BFE76584C5}" presName="ConnectLineEnd1" presStyleLbl="lnNode1" presStyleIdx="4" presStyleCnt="7"/>
      <dgm:spPr/>
    </dgm:pt>
    <dgm:pt modelId="{76AF3B7A-654E-0F46-96C9-BFBB325AC6DE}" type="pres">
      <dgm:prSet presAssocID="{39349133-8BA7-45DB-A8B5-D8BFE76584C5}" presName="EmptyPane1" presStyleCnt="0"/>
      <dgm:spPr/>
    </dgm:pt>
    <dgm:pt modelId="{85E14DFF-3F82-294B-B345-50A39A29A9C9}" type="pres">
      <dgm:prSet presAssocID="{38CA57F1-89B7-4202-96DE-1F74C603A1A1}" presName="spaceBetweenRectangles1" presStyleCnt="0"/>
      <dgm:spPr/>
    </dgm:pt>
    <dgm:pt modelId="{4471128D-2B81-7142-AC96-5D0392B54979}" type="pres">
      <dgm:prSet presAssocID="{85B7DEC3-7A39-4FE4-8A36-024F7C49F38C}" presName="composite1" presStyleCnt="0"/>
      <dgm:spPr/>
    </dgm:pt>
    <dgm:pt modelId="{038DEC7B-0B9D-3041-AEAA-A2B817094890}" type="pres">
      <dgm:prSet presAssocID="{85B7DEC3-7A39-4FE4-8A36-024F7C49F38C}" presName="parent1" presStyleLbl="alignNode1" presStyleIdx="5" presStyleCnt="7">
        <dgm:presLayoutVars>
          <dgm:chMax val="1"/>
          <dgm:chPref val="1"/>
          <dgm:bulletEnabled val="1"/>
        </dgm:presLayoutVars>
      </dgm:prSet>
      <dgm:spPr/>
    </dgm:pt>
    <dgm:pt modelId="{335CE213-E624-E846-A97E-2F78AA6B2F43}" type="pres">
      <dgm:prSet presAssocID="{85B7DEC3-7A39-4FE4-8A36-024F7C49F38C}" presName="Childtext1" presStyleLbl="revTx" presStyleIdx="5" presStyleCnt="7">
        <dgm:presLayoutVars>
          <dgm:bulletEnabled val="1"/>
        </dgm:presLayoutVars>
      </dgm:prSet>
      <dgm:spPr/>
    </dgm:pt>
    <dgm:pt modelId="{0FFF48FE-DACE-4645-BD37-FB523B825954}" type="pres">
      <dgm:prSet presAssocID="{85B7DEC3-7A39-4FE4-8A36-024F7C49F38C}" presName="ConnectLine1" presStyleLbl="sibTrans1D1" presStyleIdx="5" presStyleCnt="7"/>
      <dgm:spPr>
        <a:noFill/>
        <a:ln w="6350" cap="flat" cmpd="sng" algn="ctr">
          <a:solidFill>
            <a:schemeClr val="accent2">
              <a:hueOff val="0"/>
              <a:satOff val="0"/>
              <a:lumOff val="0"/>
              <a:alphaOff val="0"/>
            </a:schemeClr>
          </a:solidFill>
          <a:prstDash val="dash"/>
          <a:miter lim="800000"/>
        </a:ln>
        <a:effectLst/>
      </dgm:spPr>
    </dgm:pt>
    <dgm:pt modelId="{3DCE01DD-227A-B84B-9DCD-98D17D41E809}" type="pres">
      <dgm:prSet presAssocID="{85B7DEC3-7A39-4FE4-8A36-024F7C49F38C}" presName="ConnectLineEnd1" presStyleLbl="lnNode1" presStyleIdx="5" presStyleCnt="7"/>
      <dgm:spPr/>
    </dgm:pt>
    <dgm:pt modelId="{C581FBE9-9C1C-CA4A-ACF3-F45A261C43B2}" type="pres">
      <dgm:prSet presAssocID="{85B7DEC3-7A39-4FE4-8A36-024F7C49F38C}" presName="EmptyPane1" presStyleCnt="0"/>
      <dgm:spPr/>
    </dgm:pt>
    <dgm:pt modelId="{FD996C81-DA48-AF4E-AC02-91E8A8FFF74B}" type="pres">
      <dgm:prSet presAssocID="{A8B3DF4F-3072-4737-A85F-C7CF7AB8499F}" presName="spaceBetweenRectangles1" presStyleCnt="0"/>
      <dgm:spPr/>
    </dgm:pt>
    <dgm:pt modelId="{D2201345-7630-FF45-9250-9880CEEFC8E6}" type="pres">
      <dgm:prSet presAssocID="{586DAD26-666D-4BA8-B03F-99D6E4281E87}" presName="composite1" presStyleCnt="0"/>
      <dgm:spPr/>
    </dgm:pt>
    <dgm:pt modelId="{A7C5B663-DA92-374D-A3C6-B917946CD0AA}" type="pres">
      <dgm:prSet presAssocID="{586DAD26-666D-4BA8-B03F-99D6E4281E87}" presName="parent1" presStyleLbl="alignNode1" presStyleIdx="6" presStyleCnt="7">
        <dgm:presLayoutVars>
          <dgm:chMax val="1"/>
          <dgm:chPref val="1"/>
          <dgm:bulletEnabled val="1"/>
        </dgm:presLayoutVars>
      </dgm:prSet>
      <dgm:spPr/>
    </dgm:pt>
    <dgm:pt modelId="{469A0F12-A335-644D-89E5-8A1EAE3C9258}" type="pres">
      <dgm:prSet presAssocID="{586DAD26-666D-4BA8-B03F-99D6E4281E87}" presName="Childtext1" presStyleLbl="revTx" presStyleIdx="6" presStyleCnt="7">
        <dgm:presLayoutVars>
          <dgm:bulletEnabled val="1"/>
        </dgm:presLayoutVars>
      </dgm:prSet>
      <dgm:spPr/>
    </dgm:pt>
    <dgm:pt modelId="{D70E1E13-635D-4D4E-B740-BC241770E4AA}" type="pres">
      <dgm:prSet presAssocID="{586DAD26-666D-4BA8-B03F-99D6E4281E87}" presName="ConnectLine1" presStyleLbl="sibTrans1D1" presStyleIdx="6" presStyleCnt="7"/>
      <dgm:spPr>
        <a:noFill/>
        <a:ln w="6350" cap="flat" cmpd="sng" algn="ctr">
          <a:solidFill>
            <a:schemeClr val="accent3">
              <a:hueOff val="0"/>
              <a:satOff val="0"/>
              <a:lumOff val="0"/>
              <a:alphaOff val="0"/>
            </a:schemeClr>
          </a:solidFill>
          <a:prstDash val="dash"/>
          <a:miter lim="800000"/>
        </a:ln>
        <a:effectLst/>
      </dgm:spPr>
    </dgm:pt>
    <dgm:pt modelId="{AFA10D97-8129-1045-9E0C-D78A1DCD8E80}" type="pres">
      <dgm:prSet presAssocID="{586DAD26-666D-4BA8-B03F-99D6E4281E87}" presName="ConnectLineEnd1" presStyleLbl="lnNode1" presStyleIdx="6" presStyleCnt="7"/>
      <dgm:spPr/>
    </dgm:pt>
    <dgm:pt modelId="{A5D79D1D-B04C-3B4B-B311-626135E1BEE1}" type="pres">
      <dgm:prSet presAssocID="{586DAD26-666D-4BA8-B03F-99D6E4281E87}" presName="EmptyPane1" presStyleCnt="0"/>
      <dgm:spPr/>
    </dgm:pt>
  </dgm:ptLst>
  <dgm:cxnLst>
    <dgm:cxn modelId="{569BDA06-0814-3C4F-B97E-12FE327C544E}" type="presOf" srcId="{82FA2392-9903-4058-AD09-8A8E188FECE5}" destId="{469A0F12-A335-644D-89E5-8A1EAE3C9258}" srcOrd="0" destOrd="0" presId="urn:microsoft.com/office/officeart/2016/7/layout/RoundedRectangleTimeline"/>
    <dgm:cxn modelId="{2BAA3507-E7CA-C244-91F7-6723F2C3495F}" type="presOf" srcId="{39349133-8BA7-45DB-A8B5-D8BFE76584C5}" destId="{D74ED0A8-AE16-B947-AAC4-DBE00ABD1AD3}" srcOrd="0" destOrd="0" presId="urn:microsoft.com/office/officeart/2016/7/layout/RoundedRectangleTimeline"/>
    <dgm:cxn modelId="{779D0D0C-5A3B-47F4-90B0-FE447F096ACA}" srcId="{208AF5EC-ABD2-498B-82DD-457883F6E091}" destId="{6FC26494-0FCB-4B60-B534-807D5D928CAA}" srcOrd="0" destOrd="0" parTransId="{B7C2F5EE-1B97-4F12-BDC6-93A5F4758887}" sibTransId="{A8D9A80B-C001-4CF1-9E03-3AF67323FF3B}"/>
    <dgm:cxn modelId="{C444840F-B164-8B4F-A722-34C83C6005D5}" type="presOf" srcId="{3A7CBE62-4E1F-4E61-9D9F-D72B18414890}" destId="{5748B0A4-BF7F-904C-823C-393A9447E538}" srcOrd="0" destOrd="0" presId="urn:microsoft.com/office/officeart/2016/7/layout/RoundedRectangleTimeline"/>
    <dgm:cxn modelId="{CE495010-05F0-894F-8E50-439FEF08D043}" type="presOf" srcId="{0550A303-6B6E-4F25-AABB-89B11486DB8D}" destId="{7FAA0E60-8C3E-564A-9ECC-FAAA8C40DDA1}" srcOrd="0" destOrd="0" presId="urn:microsoft.com/office/officeart/2016/7/layout/RoundedRectangleTimeline"/>
    <dgm:cxn modelId="{25D4E212-0F44-4381-869D-A4E75CB2ED72}" srcId="{7A9BFCC7-9FB8-4003-83BC-7144317616BE}" destId="{585CDD77-333F-4E2B-9123-4434723C5C6E}" srcOrd="0" destOrd="0" parTransId="{9EA80A81-57D1-4E70-A763-51C9D894A263}" sibTransId="{815EBF72-CF41-4746-A0CE-DA823092A522}"/>
    <dgm:cxn modelId="{B83E411E-5305-4EBC-81D1-4C5300380B64}" srcId="{39349133-8BA7-45DB-A8B5-D8BFE76584C5}" destId="{CFD1795F-E961-46AF-9D3D-17424A9D5A28}" srcOrd="0" destOrd="0" parTransId="{66D9FE53-6F04-4833-A52B-C3EDCAC4FBF9}" sibTransId="{A81789C9-49D0-4321-A5C0-8EF25E7BF130}"/>
    <dgm:cxn modelId="{5456923C-C6E3-2C41-A9D9-2379D9FEC357}" type="presOf" srcId="{6FC26494-0FCB-4B60-B534-807D5D928CAA}" destId="{B93F71A5-54C5-D944-BA95-E126BC26FB0E}" srcOrd="0" destOrd="0" presId="urn:microsoft.com/office/officeart/2016/7/layout/RoundedRectangleTimeline"/>
    <dgm:cxn modelId="{F4338C4F-EAD0-634F-A4EA-2151A2EE52BA}" type="presOf" srcId="{09155A39-E8BB-414F-B381-DD47998CE8D9}" destId="{297A1604-70F2-1441-992B-6C2915C00CF6}" srcOrd="0" destOrd="0" presId="urn:microsoft.com/office/officeart/2016/7/layout/RoundedRectangleTimeline"/>
    <dgm:cxn modelId="{42EE4757-7306-4776-A539-E5527E5F9FEC}" srcId="{09155A39-E8BB-414F-B381-DD47998CE8D9}" destId="{7A9BFCC7-9FB8-4003-83BC-7144317616BE}" srcOrd="3" destOrd="0" parTransId="{EB91F639-0CE6-491C-9158-DCB088E3D701}" sibTransId="{7BCC1074-208B-44DA-B1A5-C42931495A25}"/>
    <dgm:cxn modelId="{17384661-4B64-4E81-AB06-DF21337D0541}" srcId="{85B7DEC3-7A39-4FE4-8A36-024F7C49F38C}" destId="{49214301-29CB-46FB-B9B9-97D3AED91CA8}" srcOrd="0" destOrd="0" parTransId="{1701CB6E-76F6-45F6-BB3A-6898860A9CF4}" sibTransId="{7404528B-4F41-48AF-B9ED-3E744B0420AB}"/>
    <dgm:cxn modelId="{1E22536D-73C6-C441-9971-DF01974EC2EE}" type="presOf" srcId="{85B7DEC3-7A39-4FE4-8A36-024F7C49F38C}" destId="{038DEC7B-0B9D-3041-AEAA-A2B817094890}" srcOrd="0" destOrd="0" presId="urn:microsoft.com/office/officeart/2016/7/layout/RoundedRectangleTimeline"/>
    <dgm:cxn modelId="{BA74A770-1F1D-4A6B-8C65-A69AB909C5B0}" srcId="{586DAD26-666D-4BA8-B03F-99D6E4281E87}" destId="{82FA2392-9903-4058-AD09-8A8E188FECE5}" srcOrd="0" destOrd="0" parTransId="{679B6D15-D214-4B89-874A-2E04411130AF}" sibTransId="{BF3A900B-9CA0-498C-BFD7-9CCDDD9CD922}"/>
    <dgm:cxn modelId="{ADFF9674-8050-4554-A42B-B4772EE1DA86}" srcId="{09155A39-E8BB-414F-B381-DD47998CE8D9}" destId="{0550A303-6B6E-4F25-AABB-89B11486DB8D}" srcOrd="1" destOrd="0" parTransId="{DF171ED9-D7AD-435E-AC43-7D618B36ECBE}" sibTransId="{CFF2C932-4C98-4A80-B504-F9211434F5CA}"/>
    <dgm:cxn modelId="{0FE3A979-DDC5-E840-BA7B-86CBD82F83C8}" type="presOf" srcId="{586DAD26-666D-4BA8-B03F-99D6E4281E87}" destId="{A7C5B663-DA92-374D-A3C6-B917946CD0AA}" srcOrd="0" destOrd="0" presId="urn:microsoft.com/office/officeart/2016/7/layout/RoundedRectangleTimeline"/>
    <dgm:cxn modelId="{621D307D-0F08-C34A-B017-8BDB897A67AD}" type="presOf" srcId="{49214301-29CB-46FB-B9B9-97D3AED91CA8}" destId="{335CE213-E624-E846-A97E-2F78AA6B2F43}" srcOrd="0" destOrd="0" presId="urn:microsoft.com/office/officeart/2016/7/layout/RoundedRectangleTimeline"/>
    <dgm:cxn modelId="{6F14A17E-03AD-254A-B3EB-4465F9CB281F}" type="presOf" srcId="{5D2275C4-1293-4537-9EA1-390B07BCF044}" destId="{1EBEB78F-8AAB-0D44-9AA3-585C92C3A81D}" srcOrd="0" destOrd="0" presId="urn:microsoft.com/office/officeart/2016/7/layout/RoundedRectangleTimeline"/>
    <dgm:cxn modelId="{F3216B87-3217-4C6C-B7AE-31FB02CBE9EB}" srcId="{3A7CBE62-4E1F-4E61-9D9F-D72B18414890}" destId="{170F708E-2981-4E6A-A9D8-3ECE57C0A241}" srcOrd="0" destOrd="0" parTransId="{B265844E-E961-43A1-9699-DACDE3716779}" sibTransId="{C5A38CD9-8E9D-43C3-9718-4046EAEBB784}"/>
    <dgm:cxn modelId="{665ED18E-F547-684B-B80E-3C0CF1A6B074}" type="presOf" srcId="{CFD1795F-E961-46AF-9D3D-17424A9D5A28}" destId="{554C21B7-4C16-3D45-B36E-083925A3F9B2}" srcOrd="0" destOrd="0" presId="urn:microsoft.com/office/officeart/2016/7/layout/RoundedRectangleTimeline"/>
    <dgm:cxn modelId="{B7BCE99E-333D-2F42-A79D-5DBDC963E472}" type="presOf" srcId="{170F708E-2981-4E6A-A9D8-3ECE57C0A241}" destId="{FE040296-483C-C44C-9242-BEA28ABA683A}" srcOrd="0" destOrd="0" presId="urn:microsoft.com/office/officeart/2016/7/layout/RoundedRectangleTimeline"/>
    <dgm:cxn modelId="{E943AEA4-09DA-4B0C-A3D5-401BACF1DF4E}" srcId="{09155A39-E8BB-414F-B381-DD47998CE8D9}" destId="{586DAD26-666D-4BA8-B03F-99D6E4281E87}" srcOrd="6" destOrd="0" parTransId="{C6A9DE01-60F5-4640-AF18-A338BC090A59}" sibTransId="{21C75ED6-2F95-446E-A14D-B5304E7160A3}"/>
    <dgm:cxn modelId="{81C9A8A5-1374-46F1-820C-8F8B99E01FA2}" srcId="{09155A39-E8BB-414F-B381-DD47998CE8D9}" destId="{85B7DEC3-7A39-4FE4-8A36-024F7C49F38C}" srcOrd="5" destOrd="0" parTransId="{FAD0BC37-F1D0-4C73-B65A-39F9EBA58F26}" sibTransId="{A8B3DF4F-3072-4737-A85F-C7CF7AB8499F}"/>
    <dgm:cxn modelId="{3E794CC8-38E8-4A8F-8A2D-583EAA68F4E2}" srcId="{0550A303-6B6E-4F25-AABB-89B11486DB8D}" destId="{5D2275C4-1293-4537-9EA1-390B07BCF044}" srcOrd="0" destOrd="0" parTransId="{F6CBAD76-B2F8-455C-9021-ED44CC793F2B}" sibTransId="{564C71F3-7620-4CDB-BBCA-D5B385768FCB}"/>
    <dgm:cxn modelId="{8C49B6D1-A815-574A-8599-A6D59048DF68}" type="presOf" srcId="{208AF5EC-ABD2-498B-82DD-457883F6E091}" destId="{763312EE-018A-6E45-9975-C0FBE95D3FA3}" srcOrd="0" destOrd="0" presId="urn:microsoft.com/office/officeart/2016/7/layout/RoundedRectangleTimeline"/>
    <dgm:cxn modelId="{6F5406E4-3CE4-45E4-952E-867F6F2ECDA1}" srcId="{09155A39-E8BB-414F-B381-DD47998CE8D9}" destId="{39349133-8BA7-45DB-A8B5-D8BFE76584C5}" srcOrd="4" destOrd="0" parTransId="{517067A3-4047-4698-8351-8DFF4533249E}" sibTransId="{38CA57F1-89B7-4202-96DE-1F74C603A1A1}"/>
    <dgm:cxn modelId="{6206AEE4-5371-4F36-A9A3-C18B78C8F87E}" srcId="{09155A39-E8BB-414F-B381-DD47998CE8D9}" destId="{3A7CBE62-4E1F-4E61-9D9F-D72B18414890}" srcOrd="2" destOrd="0" parTransId="{CDE86684-AC5A-464A-BA15-95C12AA5DFEA}" sibTransId="{5250E4D4-8B11-4988-993C-89F4BE75F09C}"/>
    <dgm:cxn modelId="{AC1C7AE8-8339-4398-B76D-E1999AB8621D}" srcId="{09155A39-E8BB-414F-B381-DD47998CE8D9}" destId="{208AF5EC-ABD2-498B-82DD-457883F6E091}" srcOrd="0" destOrd="0" parTransId="{65D67E81-C696-4C3F-BDA7-426CECDDC8BE}" sibTransId="{AD1D0AC8-7853-4EB2-AAD5-9F37BC1D94C6}"/>
    <dgm:cxn modelId="{A1AB97EC-E8F6-FC40-B8FF-288DE260B821}" type="presOf" srcId="{7A9BFCC7-9FB8-4003-83BC-7144317616BE}" destId="{C4405FA3-A66E-6247-BE52-84BA573C9926}" srcOrd="0" destOrd="0" presId="urn:microsoft.com/office/officeart/2016/7/layout/RoundedRectangleTimeline"/>
    <dgm:cxn modelId="{836CF3FC-2AE1-CA4A-9458-8526081FA325}" type="presOf" srcId="{585CDD77-333F-4E2B-9123-4434723C5C6E}" destId="{9FCE6363-9871-AF46-8562-F8F157074BC9}" srcOrd="0" destOrd="0" presId="urn:microsoft.com/office/officeart/2016/7/layout/RoundedRectangleTimeline"/>
    <dgm:cxn modelId="{F114C0C9-590F-0647-BB29-6B93A94E5758}" type="presParOf" srcId="{297A1604-70F2-1441-992B-6C2915C00CF6}" destId="{57A711EF-2CB0-1742-A63F-F46FF72F6CDA}" srcOrd="0" destOrd="0" presId="urn:microsoft.com/office/officeart/2016/7/layout/RoundedRectangleTimeline"/>
    <dgm:cxn modelId="{E0431B0F-9779-C446-867A-DA7B3C32FF76}" type="presParOf" srcId="{57A711EF-2CB0-1742-A63F-F46FF72F6CDA}" destId="{763312EE-018A-6E45-9975-C0FBE95D3FA3}" srcOrd="0" destOrd="0" presId="urn:microsoft.com/office/officeart/2016/7/layout/RoundedRectangleTimeline"/>
    <dgm:cxn modelId="{9E4C98A5-9A22-4144-ADBE-04BA163175A9}" type="presParOf" srcId="{57A711EF-2CB0-1742-A63F-F46FF72F6CDA}" destId="{B93F71A5-54C5-D944-BA95-E126BC26FB0E}" srcOrd="1" destOrd="0" presId="urn:microsoft.com/office/officeart/2016/7/layout/RoundedRectangleTimeline"/>
    <dgm:cxn modelId="{5C5A09BC-3BF3-8944-833C-682CDF3F4DC5}" type="presParOf" srcId="{57A711EF-2CB0-1742-A63F-F46FF72F6CDA}" destId="{DC62B943-84D6-314F-ADF9-2115973F63C7}" srcOrd="2" destOrd="0" presId="urn:microsoft.com/office/officeart/2016/7/layout/RoundedRectangleTimeline"/>
    <dgm:cxn modelId="{3DD4A37C-6080-EE4F-BB14-CFD43595A09A}" type="presParOf" srcId="{57A711EF-2CB0-1742-A63F-F46FF72F6CDA}" destId="{ED804A00-A1BE-6748-8428-41BE1E560338}" srcOrd="3" destOrd="0" presId="urn:microsoft.com/office/officeart/2016/7/layout/RoundedRectangleTimeline"/>
    <dgm:cxn modelId="{1615D89A-8BAB-C242-BE34-210A5973D26E}" type="presParOf" srcId="{57A711EF-2CB0-1742-A63F-F46FF72F6CDA}" destId="{13B8985E-46FC-1D41-BAD7-38472786FFC9}" srcOrd="4" destOrd="0" presId="urn:microsoft.com/office/officeart/2016/7/layout/RoundedRectangleTimeline"/>
    <dgm:cxn modelId="{3A917243-6677-9A4D-8D72-0CC028BA9565}" type="presParOf" srcId="{297A1604-70F2-1441-992B-6C2915C00CF6}" destId="{63B48FE0-436F-B84B-BCAE-4F5F4DE770CD}" srcOrd="1" destOrd="0" presId="urn:microsoft.com/office/officeart/2016/7/layout/RoundedRectangleTimeline"/>
    <dgm:cxn modelId="{C45E6936-6DC8-7041-AF82-FF64899D645A}" type="presParOf" srcId="{297A1604-70F2-1441-992B-6C2915C00CF6}" destId="{5A8DCBC7-80C2-1842-BC07-7C5EF9FAA069}" srcOrd="2" destOrd="0" presId="urn:microsoft.com/office/officeart/2016/7/layout/RoundedRectangleTimeline"/>
    <dgm:cxn modelId="{8DF70E9E-9B9C-C54D-A864-B09A1F0C05F8}" type="presParOf" srcId="{5A8DCBC7-80C2-1842-BC07-7C5EF9FAA069}" destId="{7FAA0E60-8C3E-564A-9ECC-FAAA8C40DDA1}" srcOrd="0" destOrd="0" presId="urn:microsoft.com/office/officeart/2016/7/layout/RoundedRectangleTimeline"/>
    <dgm:cxn modelId="{EDAEC413-4503-0545-B01A-989671D62374}" type="presParOf" srcId="{5A8DCBC7-80C2-1842-BC07-7C5EF9FAA069}" destId="{1EBEB78F-8AAB-0D44-9AA3-585C92C3A81D}" srcOrd="1" destOrd="0" presId="urn:microsoft.com/office/officeart/2016/7/layout/RoundedRectangleTimeline"/>
    <dgm:cxn modelId="{8CF555A2-1F28-1A43-85ED-BB57BFBB1EB3}" type="presParOf" srcId="{5A8DCBC7-80C2-1842-BC07-7C5EF9FAA069}" destId="{7A38699B-F1C0-F849-B347-30B4C6DF9E55}" srcOrd="2" destOrd="0" presId="urn:microsoft.com/office/officeart/2016/7/layout/RoundedRectangleTimeline"/>
    <dgm:cxn modelId="{911961FC-50AC-2D44-B4DE-D4DB51D0E33C}" type="presParOf" srcId="{5A8DCBC7-80C2-1842-BC07-7C5EF9FAA069}" destId="{61E6D775-5870-2640-83CD-E1CADC67A845}" srcOrd="3" destOrd="0" presId="urn:microsoft.com/office/officeart/2016/7/layout/RoundedRectangleTimeline"/>
    <dgm:cxn modelId="{9A71361E-CAA6-C24E-9FDF-39FFA5735295}" type="presParOf" srcId="{5A8DCBC7-80C2-1842-BC07-7C5EF9FAA069}" destId="{06FF1CD7-66C8-2745-A597-9B5040869C7E}" srcOrd="4" destOrd="0" presId="urn:microsoft.com/office/officeart/2016/7/layout/RoundedRectangleTimeline"/>
    <dgm:cxn modelId="{032E80D7-5BC1-4E4B-B419-07E54CE66F58}" type="presParOf" srcId="{297A1604-70F2-1441-992B-6C2915C00CF6}" destId="{867EEEF7-A4F8-1244-B07D-CB1353EC9824}" srcOrd="3" destOrd="0" presId="urn:microsoft.com/office/officeart/2016/7/layout/RoundedRectangleTimeline"/>
    <dgm:cxn modelId="{8A9F40E9-C102-6945-A4D1-C9E697FB8A7C}" type="presParOf" srcId="{297A1604-70F2-1441-992B-6C2915C00CF6}" destId="{7338141C-5862-EA45-940E-026B9B0293A2}" srcOrd="4" destOrd="0" presId="urn:microsoft.com/office/officeart/2016/7/layout/RoundedRectangleTimeline"/>
    <dgm:cxn modelId="{93CF2A82-8281-5645-BEBE-EA0A0A99BB23}" type="presParOf" srcId="{7338141C-5862-EA45-940E-026B9B0293A2}" destId="{5748B0A4-BF7F-904C-823C-393A9447E538}" srcOrd="0" destOrd="0" presId="urn:microsoft.com/office/officeart/2016/7/layout/RoundedRectangleTimeline"/>
    <dgm:cxn modelId="{E8BAA4CB-6B14-EF42-ADC2-4C32AA9F07B8}" type="presParOf" srcId="{7338141C-5862-EA45-940E-026B9B0293A2}" destId="{FE040296-483C-C44C-9242-BEA28ABA683A}" srcOrd="1" destOrd="0" presId="urn:microsoft.com/office/officeart/2016/7/layout/RoundedRectangleTimeline"/>
    <dgm:cxn modelId="{BA05AD1F-CB99-1F45-9099-3A84163FC564}" type="presParOf" srcId="{7338141C-5862-EA45-940E-026B9B0293A2}" destId="{A3CF5A79-BB22-A146-91C9-2F2F43511668}" srcOrd="2" destOrd="0" presId="urn:microsoft.com/office/officeart/2016/7/layout/RoundedRectangleTimeline"/>
    <dgm:cxn modelId="{2C472F9A-BC82-A64B-95A7-9ABD13B22BF3}" type="presParOf" srcId="{7338141C-5862-EA45-940E-026B9B0293A2}" destId="{DDE3E2F4-DC9D-374B-AF98-8FE60DC1846B}" srcOrd="3" destOrd="0" presId="urn:microsoft.com/office/officeart/2016/7/layout/RoundedRectangleTimeline"/>
    <dgm:cxn modelId="{541CE84B-6032-274D-89AA-D656EF90FA72}" type="presParOf" srcId="{7338141C-5862-EA45-940E-026B9B0293A2}" destId="{C57C4207-DF3D-2B41-8F7E-C0BD64420CEC}" srcOrd="4" destOrd="0" presId="urn:microsoft.com/office/officeart/2016/7/layout/RoundedRectangleTimeline"/>
    <dgm:cxn modelId="{B7E095B7-136F-FD41-99EC-E0FA4CDE50EA}" type="presParOf" srcId="{297A1604-70F2-1441-992B-6C2915C00CF6}" destId="{C2EAFE0F-F97D-B949-96D4-469D3B10ECA8}" srcOrd="5" destOrd="0" presId="urn:microsoft.com/office/officeart/2016/7/layout/RoundedRectangleTimeline"/>
    <dgm:cxn modelId="{2F31BC4C-606E-1A44-882A-9F9CD067EE01}" type="presParOf" srcId="{297A1604-70F2-1441-992B-6C2915C00CF6}" destId="{FD3DB392-B37A-D042-A091-B37547391ECC}" srcOrd="6" destOrd="0" presId="urn:microsoft.com/office/officeart/2016/7/layout/RoundedRectangleTimeline"/>
    <dgm:cxn modelId="{EDB4CB41-D078-4247-ACFF-BF4CF889DC08}" type="presParOf" srcId="{FD3DB392-B37A-D042-A091-B37547391ECC}" destId="{C4405FA3-A66E-6247-BE52-84BA573C9926}" srcOrd="0" destOrd="0" presId="urn:microsoft.com/office/officeart/2016/7/layout/RoundedRectangleTimeline"/>
    <dgm:cxn modelId="{655B0ABE-7D50-1947-A8A4-E9D93232612A}" type="presParOf" srcId="{FD3DB392-B37A-D042-A091-B37547391ECC}" destId="{9FCE6363-9871-AF46-8562-F8F157074BC9}" srcOrd="1" destOrd="0" presId="urn:microsoft.com/office/officeart/2016/7/layout/RoundedRectangleTimeline"/>
    <dgm:cxn modelId="{FDA4E81A-225C-8444-9119-7C17820506E9}" type="presParOf" srcId="{FD3DB392-B37A-D042-A091-B37547391ECC}" destId="{D44AFE11-8C00-0544-9ED7-AA5916CD3DF0}" srcOrd="2" destOrd="0" presId="urn:microsoft.com/office/officeart/2016/7/layout/RoundedRectangleTimeline"/>
    <dgm:cxn modelId="{F0BE9A3B-30C6-F64E-A453-6C22EB2F667F}" type="presParOf" srcId="{FD3DB392-B37A-D042-A091-B37547391ECC}" destId="{A609A6E3-0107-184B-B0EC-0AB730DA7673}" srcOrd="3" destOrd="0" presId="urn:microsoft.com/office/officeart/2016/7/layout/RoundedRectangleTimeline"/>
    <dgm:cxn modelId="{108C51CB-3E4F-CF49-9D48-58E6D658A421}" type="presParOf" srcId="{FD3DB392-B37A-D042-A091-B37547391ECC}" destId="{67F543E4-970D-D048-BEE3-9BDC125E55EF}" srcOrd="4" destOrd="0" presId="urn:microsoft.com/office/officeart/2016/7/layout/RoundedRectangleTimeline"/>
    <dgm:cxn modelId="{DBA40310-39CD-5E49-B483-D3597960B4FD}" type="presParOf" srcId="{297A1604-70F2-1441-992B-6C2915C00CF6}" destId="{C85A8242-6DB8-0244-9FCA-C59D45D63B50}" srcOrd="7" destOrd="0" presId="urn:microsoft.com/office/officeart/2016/7/layout/RoundedRectangleTimeline"/>
    <dgm:cxn modelId="{DB7FB32D-ABC2-2743-BA8D-D6D40D3BE600}" type="presParOf" srcId="{297A1604-70F2-1441-992B-6C2915C00CF6}" destId="{1576A3BC-9A92-7F44-815C-40CFAFBCB306}" srcOrd="8" destOrd="0" presId="urn:microsoft.com/office/officeart/2016/7/layout/RoundedRectangleTimeline"/>
    <dgm:cxn modelId="{F3414FB8-9D74-B94F-BD63-142DE3C64369}" type="presParOf" srcId="{1576A3BC-9A92-7F44-815C-40CFAFBCB306}" destId="{D74ED0A8-AE16-B947-AAC4-DBE00ABD1AD3}" srcOrd="0" destOrd="0" presId="urn:microsoft.com/office/officeart/2016/7/layout/RoundedRectangleTimeline"/>
    <dgm:cxn modelId="{629BB372-98E7-0C4C-BB13-E18E3981A3AF}" type="presParOf" srcId="{1576A3BC-9A92-7F44-815C-40CFAFBCB306}" destId="{554C21B7-4C16-3D45-B36E-083925A3F9B2}" srcOrd="1" destOrd="0" presId="urn:microsoft.com/office/officeart/2016/7/layout/RoundedRectangleTimeline"/>
    <dgm:cxn modelId="{85340E36-8FAE-ED4B-B473-9EE2AE2FE017}" type="presParOf" srcId="{1576A3BC-9A92-7F44-815C-40CFAFBCB306}" destId="{1B457C10-C47E-A544-BF5F-D9ABDFDF075D}" srcOrd="2" destOrd="0" presId="urn:microsoft.com/office/officeart/2016/7/layout/RoundedRectangleTimeline"/>
    <dgm:cxn modelId="{168384D5-865E-FE4F-A868-17B962962A05}" type="presParOf" srcId="{1576A3BC-9A92-7F44-815C-40CFAFBCB306}" destId="{823A91B4-3AEF-724D-8839-90F43D41CC9D}" srcOrd="3" destOrd="0" presId="urn:microsoft.com/office/officeart/2016/7/layout/RoundedRectangleTimeline"/>
    <dgm:cxn modelId="{EBF994C8-B920-9F4B-832B-906577CF1FD1}" type="presParOf" srcId="{1576A3BC-9A92-7F44-815C-40CFAFBCB306}" destId="{76AF3B7A-654E-0F46-96C9-BFBB325AC6DE}" srcOrd="4" destOrd="0" presId="urn:microsoft.com/office/officeart/2016/7/layout/RoundedRectangleTimeline"/>
    <dgm:cxn modelId="{262A7457-E4C3-204E-A696-82116CE89F8E}" type="presParOf" srcId="{297A1604-70F2-1441-992B-6C2915C00CF6}" destId="{85E14DFF-3F82-294B-B345-50A39A29A9C9}" srcOrd="9" destOrd="0" presId="urn:microsoft.com/office/officeart/2016/7/layout/RoundedRectangleTimeline"/>
    <dgm:cxn modelId="{06678EEE-05E6-F647-A03A-BD57CC945AF2}" type="presParOf" srcId="{297A1604-70F2-1441-992B-6C2915C00CF6}" destId="{4471128D-2B81-7142-AC96-5D0392B54979}" srcOrd="10" destOrd="0" presId="urn:microsoft.com/office/officeart/2016/7/layout/RoundedRectangleTimeline"/>
    <dgm:cxn modelId="{2D47B028-70BD-444D-9992-82373A5F607E}" type="presParOf" srcId="{4471128D-2B81-7142-AC96-5D0392B54979}" destId="{038DEC7B-0B9D-3041-AEAA-A2B817094890}" srcOrd="0" destOrd="0" presId="urn:microsoft.com/office/officeart/2016/7/layout/RoundedRectangleTimeline"/>
    <dgm:cxn modelId="{B99F7F6D-5C2D-164C-BD73-000136ECFE9C}" type="presParOf" srcId="{4471128D-2B81-7142-AC96-5D0392B54979}" destId="{335CE213-E624-E846-A97E-2F78AA6B2F43}" srcOrd="1" destOrd="0" presId="urn:microsoft.com/office/officeart/2016/7/layout/RoundedRectangleTimeline"/>
    <dgm:cxn modelId="{F07DC8DB-4CC1-7E40-ADCD-94438E626043}" type="presParOf" srcId="{4471128D-2B81-7142-AC96-5D0392B54979}" destId="{0FFF48FE-DACE-4645-BD37-FB523B825954}" srcOrd="2" destOrd="0" presId="urn:microsoft.com/office/officeart/2016/7/layout/RoundedRectangleTimeline"/>
    <dgm:cxn modelId="{7B7D541F-4DA2-8C40-9249-F48960D6351C}" type="presParOf" srcId="{4471128D-2B81-7142-AC96-5D0392B54979}" destId="{3DCE01DD-227A-B84B-9DCD-98D17D41E809}" srcOrd="3" destOrd="0" presId="urn:microsoft.com/office/officeart/2016/7/layout/RoundedRectangleTimeline"/>
    <dgm:cxn modelId="{CAEBCC79-CD61-FF43-A193-9C021F9FDF3D}" type="presParOf" srcId="{4471128D-2B81-7142-AC96-5D0392B54979}" destId="{C581FBE9-9C1C-CA4A-ACF3-F45A261C43B2}" srcOrd="4" destOrd="0" presId="urn:microsoft.com/office/officeart/2016/7/layout/RoundedRectangleTimeline"/>
    <dgm:cxn modelId="{8549BFC6-E0D2-9A47-9C38-958DE9E59993}" type="presParOf" srcId="{297A1604-70F2-1441-992B-6C2915C00CF6}" destId="{FD996C81-DA48-AF4E-AC02-91E8A8FFF74B}" srcOrd="11" destOrd="0" presId="urn:microsoft.com/office/officeart/2016/7/layout/RoundedRectangleTimeline"/>
    <dgm:cxn modelId="{BC50654A-6F6E-C242-B2E1-5F321BDCED16}" type="presParOf" srcId="{297A1604-70F2-1441-992B-6C2915C00CF6}" destId="{D2201345-7630-FF45-9250-9880CEEFC8E6}" srcOrd="12" destOrd="0" presId="urn:microsoft.com/office/officeart/2016/7/layout/RoundedRectangleTimeline"/>
    <dgm:cxn modelId="{AA4EE0F9-488F-0148-B81F-0B3CA8F50AFA}" type="presParOf" srcId="{D2201345-7630-FF45-9250-9880CEEFC8E6}" destId="{A7C5B663-DA92-374D-A3C6-B917946CD0AA}" srcOrd="0" destOrd="0" presId="urn:microsoft.com/office/officeart/2016/7/layout/RoundedRectangleTimeline"/>
    <dgm:cxn modelId="{F19E0128-6908-1149-9FC4-77B7B71C504D}" type="presParOf" srcId="{D2201345-7630-FF45-9250-9880CEEFC8E6}" destId="{469A0F12-A335-644D-89E5-8A1EAE3C9258}" srcOrd="1" destOrd="0" presId="urn:microsoft.com/office/officeart/2016/7/layout/RoundedRectangleTimeline"/>
    <dgm:cxn modelId="{A1F948DF-7531-C849-A585-366E12CF5E16}" type="presParOf" srcId="{D2201345-7630-FF45-9250-9880CEEFC8E6}" destId="{D70E1E13-635D-4D4E-B740-BC241770E4AA}" srcOrd="2" destOrd="0" presId="urn:microsoft.com/office/officeart/2016/7/layout/RoundedRectangleTimeline"/>
    <dgm:cxn modelId="{B20785BC-723E-C947-B32F-CD1EE1D97EE3}" type="presParOf" srcId="{D2201345-7630-FF45-9250-9880CEEFC8E6}" destId="{AFA10D97-8129-1045-9E0C-D78A1DCD8E80}" srcOrd="3" destOrd="0" presId="urn:microsoft.com/office/officeart/2016/7/layout/RoundedRectangleTimeline"/>
    <dgm:cxn modelId="{0CA8A53F-E314-AA44-A9D9-FFF1FFC2B54B}" type="presParOf" srcId="{D2201345-7630-FF45-9250-9880CEEFC8E6}" destId="{A5D79D1D-B04C-3B4B-B311-626135E1BEE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312EE-018A-6E45-9975-C0FBE95D3FA3}">
      <dsp:nvSpPr>
        <dsp:cNvPr id="0" name=""/>
        <dsp:cNvSpPr/>
      </dsp:nvSpPr>
      <dsp:spPr>
        <a:xfrm rot="16200000">
          <a:off x="968897" y="822140"/>
          <a:ext cx="298292" cy="1338643"/>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1812</a:t>
          </a:r>
        </a:p>
      </dsp:txBody>
      <dsp:txXfrm rot="5400000">
        <a:off x="463283" y="1356877"/>
        <a:ext cx="1324082" cy="269170"/>
      </dsp:txXfrm>
    </dsp:sp>
    <dsp:sp modelId="{B93F71A5-54C5-D944-BA95-E126BC26FB0E}">
      <dsp:nvSpPr>
        <dsp:cNvPr id="0" name=""/>
        <dsp:cNvSpPr/>
      </dsp:nvSpPr>
      <dsp:spPr>
        <a:xfrm>
          <a:off x="2506" y="0"/>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The War of 1812</a:t>
          </a:r>
        </a:p>
      </dsp:txBody>
      <dsp:txXfrm>
        <a:off x="2506" y="0"/>
        <a:ext cx="2231073" cy="1044023"/>
      </dsp:txXfrm>
    </dsp:sp>
    <dsp:sp modelId="{DC62B943-84D6-314F-ADF9-2115973F63C7}">
      <dsp:nvSpPr>
        <dsp:cNvPr id="0" name=""/>
        <dsp:cNvSpPr/>
      </dsp:nvSpPr>
      <dsp:spPr>
        <a:xfrm>
          <a:off x="1118043" y="1103682"/>
          <a:ext cx="0" cy="23863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D804A00-A1BE-6748-8428-41BE1E560338}">
      <dsp:nvSpPr>
        <dsp:cNvPr id="0" name=""/>
        <dsp:cNvSpPr/>
      </dsp:nvSpPr>
      <dsp:spPr>
        <a:xfrm>
          <a:off x="1088214" y="1044023"/>
          <a:ext cx="59658" cy="596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A0E60-8C3E-564A-9ECC-FAAA8C40DDA1}">
      <dsp:nvSpPr>
        <dsp:cNvPr id="0" name=""/>
        <dsp:cNvSpPr/>
      </dsp:nvSpPr>
      <dsp:spPr>
        <a:xfrm>
          <a:off x="1787365" y="1342316"/>
          <a:ext cx="1338643" cy="29829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1819</a:t>
          </a:r>
        </a:p>
      </dsp:txBody>
      <dsp:txXfrm>
        <a:off x="1787365" y="1342316"/>
        <a:ext cx="1338643" cy="298292"/>
      </dsp:txXfrm>
    </dsp:sp>
    <dsp:sp modelId="{1EBEB78F-8AAB-0D44-9AA3-585C92C3A81D}">
      <dsp:nvSpPr>
        <dsp:cNvPr id="0" name=""/>
        <dsp:cNvSpPr/>
      </dsp:nvSpPr>
      <dsp:spPr>
        <a:xfrm>
          <a:off x="1341150" y="1938901"/>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Transcontinental (Adams-Onis) Treaty</a:t>
          </a:r>
        </a:p>
      </dsp:txBody>
      <dsp:txXfrm>
        <a:off x="1341150" y="1938901"/>
        <a:ext cx="2231073" cy="1044023"/>
      </dsp:txXfrm>
    </dsp:sp>
    <dsp:sp modelId="{7A38699B-F1C0-F849-B347-30B4C6DF9E55}">
      <dsp:nvSpPr>
        <dsp:cNvPr id="0" name=""/>
        <dsp:cNvSpPr/>
      </dsp:nvSpPr>
      <dsp:spPr>
        <a:xfrm>
          <a:off x="2456687" y="1640608"/>
          <a:ext cx="0" cy="238634"/>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1E6D775-5870-2640-83CD-E1CADC67A845}">
      <dsp:nvSpPr>
        <dsp:cNvPr id="0" name=""/>
        <dsp:cNvSpPr/>
      </dsp:nvSpPr>
      <dsp:spPr>
        <a:xfrm>
          <a:off x="2426858" y="1879242"/>
          <a:ext cx="59658" cy="596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8B0A4-BF7F-904C-823C-393A9447E538}">
      <dsp:nvSpPr>
        <dsp:cNvPr id="0" name=""/>
        <dsp:cNvSpPr/>
      </dsp:nvSpPr>
      <dsp:spPr>
        <a:xfrm>
          <a:off x="3126009" y="1342316"/>
          <a:ext cx="1338643" cy="29829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1823</a:t>
          </a:r>
        </a:p>
      </dsp:txBody>
      <dsp:txXfrm>
        <a:off x="3126009" y="1342316"/>
        <a:ext cx="1338643" cy="298292"/>
      </dsp:txXfrm>
    </dsp:sp>
    <dsp:sp modelId="{FE040296-483C-C44C-9242-BEA28ABA683A}">
      <dsp:nvSpPr>
        <dsp:cNvPr id="0" name=""/>
        <dsp:cNvSpPr/>
      </dsp:nvSpPr>
      <dsp:spPr>
        <a:xfrm>
          <a:off x="2679794" y="0"/>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Monroe Doctrine</a:t>
          </a:r>
        </a:p>
      </dsp:txBody>
      <dsp:txXfrm>
        <a:off x="2679794" y="0"/>
        <a:ext cx="2231073" cy="1044023"/>
      </dsp:txXfrm>
    </dsp:sp>
    <dsp:sp modelId="{A3CF5A79-BB22-A146-91C9-2F2F43511668}">
      <dsp:nvSpPr>
        <dsp:cNvPr id="0" name=""/>
        <dsp:cNvSpPr/>
      </dsp:nvSpPr>
      <dsp:spPr>
        <a:xfrm>
          <a:off x="3795331" y="1103682"/>
          <a:ext cx="0" cy="238634"/>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DE3E2F4-DC9D-374B-AF98-8FE60DC1846B}">
      <dsp:nvSpPr>
        <dsp:cNvPr id="0" name=""/>
        <dsp:cNvSpPr/>
      </dsp:nvSpPr>
      <dsp:spPr>
        <a:xfrm>
          <a:off x="3765501" y="1044023"/>
          <a:ext cx="59658" cy="596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05FA3-A66E-6247-BE52-84BA573C9926}">
      <dsp:nvSpPr>
        <dsp:cNvPr id="0" name=""/>
        <dsp:cNvSpPr/>
      </dsp:nvSpPr>
      <dsp:spPr>
        <a:xfrm>
          <a:off x="4464653" y="1342316"/>
          <a:ext cx="1338643" cy="29829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1845</a:t>
          </a:r>
        </a:p>
      </dsp:txBody>
      <dsp:txXfrm>
        <a:off x="4464653" y="1342316"/>
        <a:ext cx="1338643" cy="298292"/>
      </dsp:txXfrm>
    </dsp:sp>
    <dsp:sp modelId="{9FCE6363-9871-AF46-8562-F8F157074BC9}">
      <dsp:nvSpPr>
        <dsp:cNvPr id="0" name=""/>
        <dsp:cNvSpPr/>
      </dsp:nvSpPr>
      <dsp:spPr>
        <a:xfrm>
          <a:off x="4018438" y="1938901"/>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Annexation of Texas</a:t>
          </a:r>
        </a:p>
      </dsp:txBody>
      <dsp:txXfrm>
        <a:off x="4018438" y="1938901"/>
        <a:ext cx="2231073" cy="1044023"/>
      </dsp:txXfrm>
    </dsp:sp>
    <dsp:sp modelId="{D44AFE11-8C00-0544-9ED7-AA5916CD3DF0}">
      <dsp:nvSpPr>
        <dsp:cNvPr id="0" name=""/>
        <dsp:cNvSpPr/>
      </dsp:nvSpPr>
      <dsp:spPr>
        <a:xfrm>
          <a:off x="5133975" y="1640608"/>
          <a:ext cx="0" cy="238634"/>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609A6E3-0107-184B-B0EC-0AB730DA7673}">
      <dsp:nvSpPr>
        <dsp:cNvPr id="0" name=""/>
        <dsp:cNvSpPr/>
      </dsp:nvSpPr>
      <dsp:spPr>
        <a:xfrm>
          <a:off x="5104145" y="1879242"/>
          <a:ext cx="59658" cy="5965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ED0A8-AE16-B947-AAC4-DBE00ABD1AD3}">
      <dsp:nvSpPr>
        <dsp:cNvPr id="0" name=""/>
        <dsp:cNvSpPr/>
      </dsp:nvSpPr>
      <dsp:spPr>
        <a:xfrm>
          <a:off x="5803296" y="1342316"/>
          <a:ext cx="1338643" cy="29829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1846</a:t>
          </a:r>
        </a:p>
      </dsp:txBody>
      <dsp:txXfrm>
        <a:off x="5803296" y="1342316"/>
        <a:ext cx="1338643" cy="298292"/>
      </dsp:txXfrm>
    </dsp:sp>
    <dsp:sp modelId="{554C21B7-4C16-3D45-B36E-083925A3F9B2}">
      <dsp:nvSpPr>
        <dsp:cNvPr id="0" name=""/>
        <dsp:cNvSpPr/>
      </dsp:nvSpPr>
      <dsp:spPr>
        <a:xfrm>
          <a:off x="5357082" y="0"/>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Mexican war begins</a:t>
          </a:r>
        </a:p>
      </dsp:txBody>
      <dsp:txXfrm>
        <a:off x="5357082" y="0"/>
        <a:ext cx="2231073" cy="1044023"/>
      </dsp:txXfrm>
    </dsp:sp>
    <dsp:sp modelId="{1B457C10-C47E-A544-BF5F-D9ABDFDF075D}">
      <dsp:nvSpPr>
        <dsp:cNvPr id="0" name=""/>
        <dsp:cNvSpPr/>
      </dsp:nvSpPr>
      <dsp:spPr>
        <a:xfrm>
          <a:off x="6472618" y="1103682"/>
          <a:ext cx="0" cy="238634"/>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23A91B4-3AEF-724D-8839-90F43D41CC9D}">
      <dsp:nvSpPr>
        <dsp:cNvPr id="0" name=""/>
        <dsp:cNvSpPr/>
      </dsp:nvSpPr>
      <dsp:spPr>
        <a:xfrm>
          <a:off x="6442789" y="1044023"/>
          <a:ext cx="59658" cy="5965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DEC7B-0B9D-3041-AEAA-A2B817094890}">
      <dsp:nvSpPr>
        <dsp:cNvPr id="0" name=""/>
        <dsp:cNvSpPr/>
      </dsp:nvSpPr>
      <dsp:spPr>
        <a:xfrm>
          <a:off x="7141940" y="1342316"/>
          <a:ext cx="1338643" cy="29829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1848</a:t>
          </a:r>
        </a:p>
      </dsp:txBody>
      <dsp:txXfrm>
        <a:off x="7141940" y="1342316"/>
        <a:ext cx="1338643" cy="298292"/>
      </dsp:txXfrm>
    </dsp:sp>
    <dsp:sp modelId="{335CE213-E624-E846-A97E-2F78AA6B2F43}">
      <dsp:nvSpPr>
        <dsp:cNvPr id="0" name=""/>
        <dsp:cNvSpPr/>
      </dsp:nvSpPr>
      <dsp:spPr>
        <a:xfrm>
          <a:off x="6695726" y="1938901"/>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a:t>Treaty with Britain over Oregon territory</a:t>
          </a:r>
        </a:p>
      </dsp:txBody>
      <dsp:txXfrm>
        <a:off x="6695726" y="1938901"/>
        <a:ext cx="2231073" cy="1044023"/>
      </dsp:txXfrm>
    </dsp:sp>
    <dsp:sp modelId="{0FFF48FE-DACE-4645-BD37-FB523B825954}">
      <dsp:nvSpPr>
        <dsp:cNvPr id="0" name=""/>
        <dsp:cNvSpPr/>
      </dsp:nvSpPr>
      <dsp:spPr>
        <a:xfrm>
          <a:off x="7811262" y="1640608"/>
          <a:ext cx="0" cy="23863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DCE01DD-227A-B84B-9DCD-98D17D41E809}">
      <dsp:nvSpPr>
        <dsp:cNvPr id="0" name=""/>
        <dsp:cNvSpPr/>
      </dsp:nvSpPr>
      <dsp:spPr>
        <a:xfrm>
          <a:off x="7781433" y="1879242"/>
          <a:ext cx="59658" cy="596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5B663-DA92-374D-A3C6-B917946CD0AA}">
      <dsp:nvSpPr>
        <dsp:cNvPr id="0" name=""/>
        <dsp:cNvSpPr/>
      </dsp:nvSpPr>
      <dsp:spPr>
        <a:xfrm rot="5400000">
          <a:off x="9000760" y="822140"/>
          <a:ext cx="298292" cy="1338643"/>
        </a:xfrm>
        <a:prstGeom prst="round2Same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a:t>1848</a:t>
          </a:r>
        </a:p>
      </dsp:txBody>
      <dsp:txXfrm rot="-5400000">
        <a:off x="8480585" y="1356877"/>
        <a:ext cx="1324082" cy="269170"/>
      </dsp:txXfrm>
    </dsp:sp>
    <dsp:sp modelId="{469A0F12-A335-644D-89E5-8A1EAE3C9258}">
      <dsp:nvSpPr>
        <dsp:cNvPr id="0" name=""/>
        <dsp:cNvSpPr/>
      </dsp:nvSpPr>
      <dsp:spPr>
        <a:xfrm>
          <a:off x="8034370" y="0"/>
          <a:ext cx="2231073" cy="104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a:t>Treaty of Guadalupe Hidalgo marks the end of the Mexican war.</a:t>
          </a:r>
        </a:p>
      </dsp:txBody>
      <dsp:txXfrm>
        <a:off x="8034370" y="0"/>
        <a:ext cx="2231073" cy="1044023"/>
      </dsp:txXfrm>
    </dsp:sp>
    <dsp:sp modelId="{D70E1E13-635D-4D4E-B740-BC241770E4AA}">
      <dsp:nvSpPr>
        <dsp:cNvPr id="0" name=""/>
        <dsp:cNvSpPr/>
      </dsp:nvSpPr>
      <dsp:spPr>
        <a:xfrm>
          <a:off x="9149906" y="1103682"/>
          <a:ext cx="0" cy="238634"/>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A10D97-8129-1045-9E0C-D78A1DCD8E80}">
      <dsp:nvSpPr>
        <dsp:cNvPr id="0" name=""/>
        <dsp:cNvSpPr/>
      </dsp:nvSpPr>
      <dsp:spPr>
        <a:xfrm>
          <a:off x="9120077" y="1044023"/>
          <a:ext cx="59658" cy="5965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B3826-9E4C-8D42-B491-582780D51C69}" type="datetimeFigureOut">
              <a:rPr lang="en-TR" smtClean="0"/>
              <a:t>11.12.2020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4FB19-3C88-2941-BC70-14B603C18AE0}" type="slidenum">
              <a:rPr lang="en-TR" smtClean="0"/>
              <a:t>‹#›</a:t>
            </a:fld>
            <a:endParaRPr lang="en-TR"/>
          </a:p>
        </p:txBody>
      </p:sp>
    </p:spTree>
    <p:extLst>
      <p:ext uri="{BB962C8B-B14F-4D97-AF65-F5344CB8AC3E}">
        <p14:creationId xmlns:p14="http://schemas.microsoft.com/office/powerpoint/2010/main" val="42359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werehistory.org</a:t>
            </a:r>
            <a:r>
              <a:rPr lang="en-US" dirty="0"/>
              <a:t>/</a:t>
            </a:r>
            <a:r>
              <a:rPr lang="en-US" dirty="0" err="1"/>
              <a:t>louisiana</a:t>
            </a:r>
            <a:r>
              <a:rPr lang="en-US" dirty="0"/>
              <a:t>-purchase/</a:t>
            </a:r>
            <a:endParaRPr lang="en-TR" dirty="0"/>
          </a:p>
        </p:txBody>
      </p:sp>
      <p:sp>
        <p:nvSpPr>
          <p:cNvPr id="4" name="Slide Number Placeholder 3"/>
          <p:cNvSpPr>
            <a:spLocks noGrp="1"/>
          </p:cNvSpPr>
          <p:nvPr>
            <p:ph type="sldNum" sz="quarter" idx="5"/>
          </p:nvPr>
        </p:nvSpPr>
        <p:spPr/>
        <p:txBody>
          <a:bodyPr/>
          <a:lstStyle/>
          <a:p>
            <a:fld id="{6384FB19-3C88-2941-BC70-14B603C18AE0}" type="slidenum">
              <a:rPr lang="en-TR" smtClean="0"/>
              <a:t>6</a:t>
            </a:fld>
            <a:endParaRPr lang="en-TR"/>
          </a:p>
        </p:txBody>
      </p:sp>
    </p:spTree>
    <p:extLst>
      <p:ext uri="{BB962C8B-B14F-4D97-AF65-F5344CB8AC3E}">
        <p14:creationId xmlns:p14="http://schemas.microsoft.com/office/powerpoint/2010/main" val="152415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/event/Monroe-Doctrine</a:t>
            </a:r>
            <a:endParaRPr lang="en-TR" dirty="0"/>
          </a:p>
        </p:txBody>
      </p:sp>
      <p:sp>
        <p:nvSpPr>
          <p:cNvPr id="4" name="Slide Number Placeholder 3"/>
          <p:cNvSpPr>
            <a:spLocks noGrp="1"/>
          </p:cNvSpPr>
          <p:nvPr>
            <p:ph type="sldNum" sz="quarter" idx="5"/>
          </p:nvPr>
        </p:nvSpPr>
        <p:spPr/>
        <p:txBody>
          <a:bodyPr/>
          <a:lstStyle/>
          <a:p>
            <a:fld id="{6384FB19-3C88-2941-BC70-14B603C18AE0}" type="slidenum">
              <a:rPr lang="en-TR" smtClean="0"/>
              <a:t>8</a:t>
            </a:fld>
            <a:endParaRPr lang="en-TR"/>
          </a:p>
        </p:txBody>
      </p:sp>
    </p:spTree>
    <p:extLst>
      <p:ext uri="{BB962C8B-B14F-4D97-AF65-F5344CB8AC3E}">
        <p14:creationId xmlns:p14="http://schemas.microsoft.com/office/powerpoint/2010/main" val="199976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www.thomaslegion.net</a:t>
            </a:r>
            <a:r>
              <a:rPr lang="en-US" dirty="0"/>
              <a:t>/</a:t>
            </a:r>
            <a:r>
              <a:rPr lang="en-US" dirty="0" err="1"/>
              <a:t>americancivilwar</a:t>
            </a:r>
            <a:r>
              <a:rPr lang="en-US" dirty="0"/>
              <a:t>/</a:t>
            </a:r>
            <a:r>
              <a:rPr lang="en-US" dirty="0" err="1"/>
              <a:t>mexicancessionlessonstudentsandkids.html</a:t>
            </a:r>
            <a:endParaRPr lang="en-TR" dirty="0"/>
          </a:p>
          <a:p>
            <a:endParaRPr lang="en-TR" dirty="0"/>
          </a:p>
        </p:txBody>
      </p:sp>
      <p:sp>
        <p:nvSpPr>
          <p:cNvPr id="4" name="Slide Number Placeholder 3"/>
          <p:cNvSpPr>
            <a:spLocks noGrp="1"/>
          </p:cNvSpPr>
          <p:nvPr>
            <p:ph type="sldNum" sz="quarter" idx="5"/>
          </p:nvPr>
        </p:nvSpPr>
        <p:spPr/>
        <p:txBody>
          <a:bodyPr/>
          <a:lstStyle/>
          <a:p>
            <a:fld id="{6384FB19-3C88-2941-BC70-14B603C18AE0}" type="slidenum">
              <a:rPr lang="en-TR" smtClean="0"/>
              <a:t>15</a:t>
            </a:fld>
            <a:endParaRPr lang="en-TR"/>
          </a:p>
        </p:txBody>
      </p:sp>
    </p:spTree>
    <p:extLst>
      <p:ext uri="{BB962C8B-B14F-4D97-AF65-F5344CB8AC3E}">
        <p14:creationId xmlns:p14="http://schemas.microsoft.com/office/powerpoint/2010/main" val="213899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6384FB19-3C88-2941-BC70-14B603C18AE0}" type="slidenum">
              <a:rPr lang="en-TR" smtClean="0"/>
              <a:t>16</a:t>
            </a:fld>
            <a:endParaRPr lang="en-TR"/>
          </a:p>
        </p:txBody>
      </p:sp>
    </p:spTree>
    <p:extLst>
      <p:ext uri="{BB962C8B-B14F-4D97-AF65-F5344CB8AC3E}">
        <p14:creationId xmlns:p14="http://schemas.microsoft.com/office/powerpoint/2010/main" val="206631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12/11/20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2366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7176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12/11/20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3302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2531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84171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5829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35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2266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8419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334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12/11/20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531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12/11/20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885532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l.qaz.wiki/wiki/Manifest_destiny"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stock.com/free-videos/waving-stars-stripes-flag-united-states-1665358"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FA1F26C8-BECC-45E8-BEC0-7FAE168DBB8A}"/>
              </a:ext>
            </a:extLst>
          </p:cNvPr>
          <p:cNvPicPr>
            <a:picLocks noChangeAspect="1"/>
          </p:cNvPicPr>
          <p:nvPr/>
        </p:nvPicPr>
        <p:blipFill rotWithShape="1">
          <a:blip r:embed="rId2"/>
          <a:srcRect b="43750"/>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07ED2E-D8FB-A045-8353-64F35AF17F88}"/>
              </a:ext>
            </a:extLst>
          </p:cNvPr>
          <p:cNvSpPr>
            <a:spLocks noGrp="1"/>
          </p:cNvSpPr>
          <p:nvPr>
            <p:ph type="ctrTitle"/>
          </p:nvPr>
        </p:nvSpPr>
        <p:spPr>
          <a:xfrm>
            <a:off x="960120" y="3681454"/>
            <a:ext cx="10268712" cy="1550896"/>
          </a:xfrm>
        </p:spPr>
        <p:txBody>
          <a:bodyPr anchor="b">
            <a:normAutofit/>
          </a:bodyPr>
          <a:lstStyle/>
          <a:p>
            <a:r>
              <a:rPr lang="en-TR" sz="5500" dirty="0">
                <a:solidFill>
                  <a:srgbClr val="FFFFFF"/>
                </a:solidFill>
              </a:rPr>
              <a:t>National Expansion</a:t>
            </a:r>
          </a:p>
        </p:txBody>
      </p:sp>
      <p:sp>
        <p:nvSpPr>
          <p:cNvPr id="3" name="Subtitle 2">
            <a:extLst>
              <a:ext uri="{FF2B5EF4-FFF2-40B4-BE49-F238E27FC236}">
                <a16:creationId xmlns:a16="http://schemas.microsoft.com/office/drawing/2014/main" id="{E0A746DE-5D32-A846-B7DE-F7073C0FD659}"/>
              </a:ext>
            </a:extLst>
          </p:cNvPr>
          <p:cNvSpPr>
            <a:spLocks noGrp="1"/>
          </p:cNvSpPr>
          <p:nvPr>
            <p:ph type="subTitle" idx="1"/>
          </p:nvPr>
        </p:nvSpPr>
        <p:spPr>
          <a:xfrm>
            <a:off x="960120" y="5406886"/>
            <a:ext cx="10268712" cy="628153"/>
          </a:xfrm>
        </p:spPr>
        <p:txBody>
          <a:bodyPr anchor="t">
            <a:normAutofit/>
          </a:bodyPr>
          <a:lstStyle/>
          <a:p>
            <a:pPr>
              <a:lnSpc>
                <a:spcPct val="91000"/>
              </a:lnSpc>
            </a:pPr>
            <a:r>
              <a:rPr lang="en-TR" sz="1200"/>
              <a:t>AKE 117 AMERICAN HISTORY</a:t>
            </a:r>
          </a:p>
          <a:p>
            <a:pPr>
              <a:lnSpc>
                <a:spcPct val="91000"/>
              </a:lnSpc>
            </a:pPr>
            <a:r>
              <a:rPr lang="en-TR" sz="1200"/>
              <a:t>DR. GAMZE KATI GÜMÜŞ</a:t>
            </a:r>
          </a:p>
        </p:txBody>
      </p:sp>
    </p:spTree>
    <p:extLst>
      <p:ext uri="{BB962C8B-B14F-4D97-AF65-F5344CB8AC3E}">
        <p14:creationId xmlns:p14="http://schemas.microsoft.com/office/powerpoint/2010/main" val="37285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83A0-94CB-E743-91CE-5D576DDBD3F0}"/>
              </a:ext>
            </a:extLst>
          </p:cNvPr>
          <p:cNvSpPr>
            <a:spLocks noGrp="1"/>
          </p:cNvSpPr>
          <p:nvPr>
            <p:ph type="title"/>
          </p:nvPr>
        </p:nvSpPr>
        <p:spPr/>
        <p:txBody>
          <a:bodyPr/>
          <a:lstStyle/>
          <a:p>
            <a:r>
              <a:rPr lang="en-TR" dirty="0"/>
              <a:t>THE ANNEXATION OF TEXAS</a:t>
            </a:r>
          </a:p>
        </p:txBody>
      </p:sp>
      <p:sp>
        <p:nvSpPr>
          <p:cNvPr id="3" name="Content Placeholder 2">
            <a:extLst>
              <a:ext uri="{FF2B5EF4-FFF2-40B4-BE49-F238E27FC236}">
                <a16:creationId xmlns:a16="http://schemas.microsoft.com/office/drawing/2014/main" id="{C45A9BDF-548D-0D42-AF73-44CBEA3137B7}"/>
              </a:ext>
            </a:extLst>
          </p:cNvPr>
          <p:cNvSpPr>
            <a:spLocks noGrp="1"/>
          </p:cNvSpPr>
          <p:nvPr>
            <p:ph idx="1"/>
          </p:nvPr>
        </p:nvSpPr>
        <p:spPr/>
        <p:txBody>
          <a:bodyPr>
            <a:normAutofit/>
          </a:bodyPr>
          <a:lstStyle/>
          <a:p>
            <a:pPr marL="457200" indent="-457200" algn="just">
              <a:buFont typeface="Courier New" panose="02070309020205020404" pitchFamily="49" charset="0"/>
              <a:buChar char="o"/>
            </a:pPr>
            <a:r>
              <a:rPr lang="en-TR" dirty="0"/>
              <a:t>This rejection led Texan leaders to look to Britain and France for support.</a:t>
            </a:r>
          </a:p>
          <a:p>
            <a:pPr marL="457200" indent="-457200" algn="just">
              <a:buFont typeface="Courier New" panose="02070309020205020404" pitchFamily="49" charset="0"/>
              <a:buChar char="o"/>
            </a:pPr>
            <a:r>
              <a:rPr lang="en-TR" dirty="0"/>
              <a:t>British was about to accept their call for help on the condition that slavery be abolished in Texas, a move that was almost impossible for the Texan economy as it depended on slave labor.</a:t>
            </a:r>
          </a:p>
          <a:p>
            <a:pPr marL="457200" indent="-457200" algn="just">
              <a:buFont typeface="Courier New" panose="02070309020205020404" pitchFamily="49" charset="0"/>
              <a:buChar char="o"/>
            </a:pPr>
            <a:r>
              <a:rPr lang="en-TR" dirty="0"/>
              <a:t>Americans saw this British move as a tactic to destroy the Union, and took the opportunity to annex Texas to the US.</a:t>
            </a:r>
          </a:p>
          <a:p>
            <a:pPr marL="457200" indent="-457200">
              <a:buFont typeface="Courier New" panose="02070309020205020404" pitchFamily="49" charset="0"/>
              <a:buChar char="o"/>
            </a:pPr>
            <a:endParaRPr lang="en-TR" dirty="0"/>
          </a:p>
        </p:txBody>
      </p:sp>
    </p:spTree>
    <p:extLst>
      <p:ext uri="{BB962C8B-B14F-4D97-AF65-F5344CB8AC3E}">
        <p14:creationId xmlns:p14="http://schemas.microsoft.com/office/powerpoint/2010/main" val="220102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43C8E-FD26-AB48-9747-12F60BA9883C}"/>
              </a:ext>
            </a:extLst>
          </p:cNvPr>
          <p:cNvSpPr>
            <a:spLocks noGrp="1"/>
          </p:cNvSpPr>
          <p:nvPr>
            <p:ph type="title"/>
          </p:nvPr>
        </p:nvSpPr>
        <p:spPr>
          <a:xfrm>
            <a:off x="960120" y="5029200"/>
            <a:ext cx="10268712" cy="1327554"/>
          </a:xfrm>
        </p:spPr>
        <p:txBody>
          <a:bodyPr>
            <a:normAutofit/>
          </a:bodyPr>
          <a:lstStyle/>
          <a:p>
            <a:r>
              <a:rPr lang="en-TR"/>
              <a:t>MANIFEST DESTINY</a:t>
            </a:r>
            <a:endParaRPr lang="en-TR" dirty="0"/>
          </a:p>
        </p:txBody>
      </p:sp>
      <p:sp>
        <p:nvSpPr>
          <p:cNvPr id="3" name="Content Placeholder 2">
            <a:extLst>
              <a:ext uri="{FF2B5EF4-FFF2-40B4-BE49-F238E27FC236}">
                <a16:creationId xmlns:a16="http://schemas.microsoft.com/office/drawing/2014/main" id="{A8DA6ECE-EA88-CC4E-91AF-DE2F9A3AE30B}"/>
              </a:ext>
            </a:extLst>
          </p:cNvPr>
          <p:cNvSpPr>
            <a:spLocks noGrp="1"/>
          </p:cNvSpPr>
          <p:nvPr>
            <p:ph idx="1"/>
          </p:nvPr>
        </p:nvSpPr>
        <p:spPr>
          <a:xfrm>
            <a:off x="960121" y="670241"/>
            <a:ext cx="5938520" cy="3593592"/>
          </a:xfrm>
        </p:spPr>
        <p:txBody>
          <a:bodyPr anchor="ctr">
            <a:normAutofit/>
          </a:bodyPr>
          <a:lstStyle/>
          <a:p>
            <a:r>
              <a:rPr lang="en-US" dirty="0"/>
              <a:t>D</a:t>
            </a:r>
            <a:r>
              <a:rPr lang="en-TR" dirty="0"/>
              <a:t>emocracy</a:t>
            </a:r>
          </a:p>
          <a:p>
            <a:r>
              <a:rPr lang="en-US" dirty="0"/>
              <a:t>R</a:t>
            </a:r>
            <a:r>
              <a:rPr lang="en-TR" dirty="0"/>
              <a:t>eligious freedom</a:t>
            </a:r>
          </a:p>
          <a:p>
            <a:r>
              <a:rPr lang="en-US" dirty="0"/>
              <a:t>P</a:t>
            </a:r>
            <a:r>
              <a:rPr lang="en-TR" dirty="0"/>
              <a:t>rogress</a:t>
            </a:r>
          </a:p>
          <a:p>
            <a:r>
              <a:rPr lang="en-TR" dirty="0"/>
              <a:t>Mission given by God</a:t>
            </a:r>
          </a:p>
          <a:p>
            <a:endParaRPr lang="en-TR" dirty="0"/>
          </a:p>
        </p:txBody>
      </p:sp>
      <p:pic>
        <p:nvPicPr>
          <p:cNvPr id="8" name="Picture 7" descr="A picture containing text, beach&#10;&#10;Description automatically generated">
            <a:extLst>
              <a:ext uri="{FF2B5EF4-FFF2-40B4-BE49-F238E27FC236}">
                <a16:creationId xmlns:a16="http://schemas.microsoft.com/office/drawing/2014/main" id="{E1C93E27-6354-4748-8576-F77A599C255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163" r="7883" b="-3"/>
          <a:stretch/>
        </p:blipFill>
        <p:spPr>
          <a:xfrm>
            <a:off x="7545155" y="-24338"/>
            <a:ext cx="4645319" cy="4617349"/>
          </a:xfrm>
          <a:prstGeom prst="rect">
            <a:avLst/>
          </a:prstGeom>
        </p:spPr>
      </p:pic>
      <p:sp>
        <p:nvSpPr>
          <p:cNvPr id="9" name="TextBox 8">
            <a:extLst>
              <a:ext uri="{FF2B5EF4-FFF2-40B4-BE49-F238E27FC236}">
                <a16:creationId xmlns:a16="http://schemas.microsoft.com/office/drawing/2014/main" id="{97DB5890-86B1-3543-86A3-BB95C341F551}"/>
              </a:ext>
            </a:extLst>
          </p:cNvPr>
          <p:cNvSpPr txBox="1"/>
          <p:nvPr/>
        </p:nvSpPr>
        <p:spPr>
          <a:xfrm>
            <a:off x="9788856" y="4392956"/>
            <a:ext cx="2401618" cy="200055"/>
          </a:xfrm>
          <a:prstGeom prst="rect">
            <a:avLst/>
          </a:prstGeom>
          <a:solidFill>
            <a:srgbClr val="000000"/>
          </a:solidFill>
        </p:spPr>
        <p:txBody>
          <a:bodyPr wrap="none" rtlCol="0">
            <a:spAutoFit/>
          </a:bodyPr>
          <a:lstStyle/>
          <a:p>
            <a:pPr algn="r">
              <a:spcAft>
                <a:spcPts val="600"/>
              </a:spcAft>
            </a:pPr>
            <a:r>
              <a:rPr lang="en-TR" sz="700">
                <a:solidFill>
                  <a:srgbClr val="FFFFFF"/>
                </a:solidFill>
                <a:hlinkClick r:id="rId3" tooltip="https://nl.qaz.wiki/wiki/Manifest_destiny">
                  <a:extLst>
                    <a:ext uri="{A12FA001-AC4F-418D-AE19-62706E023703}">
                      <ahyp:hlinkClr xmlns:ahyp="http://schemas.microsoft.com/office/drawing/2018/hyperlinkcolor" val="tx"/>
                    </a:ext>
                  </a:extLst>
                </a:hlinkClick>
              </a:rPr>
              <a:t>This Photo</a:t>
            </a:r>
            <a:r>
              <a:rPr lang="en-TR" sz="700">
                <a:solidFill>
                  <a:srgbClr val="FFFFFF"/>
                </a:solidFill>
              </a:rPr>
              <a:t> by Unknown Author is licensed under </a:t>
            </a:r>
            <a:r>
              <a:rPr lang="en-TR"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R" sz="700">
              <a:solidFill>
                <a:srgbClr val="FFFFFF"/>
              </a:solidFill>
            </a:endParaRPr>
          </a:p>
        </p:txBody>
      </p:sp>
    </p:spTree>
    <p:extLst>
      <p:ext uri="{BB962C8B-B14F-4D97-AF65-F5344CB8AC3E}">
        <p14:creationId xmlns:p14="http://schemas.microsoft.com/office/powerpoint/2010/main" val="6520793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1CF9-E694-454A-9004-E4345AA11B74}"/>
              </a:ext>
            </a:extLst>
          </p:cNvPr>
          <p:cNvSpPr>
            <a:spLocks noGrp="1"/>
          </p:cNvSpPr>
          <p:nvPr>
            <p:ph type="title"/>
          </p:nvPr>
        </p:nvSpPr>
        <p:spPr/>
        <p:txBody>
          <a:bodyPr/>
          <a:lstStyle/>
          <a:p>
            <a:r>
              <a:rPr lang="en-TR" dirty="0"/>
              <a:t>The Mexican War (1846)</a:t>
            </a:r>
          </a:p>
        </p:txBody>
      </p:sp>
      <p:sp>
        <p:nvSpPr>
          <p:cNvPr id="3" name="Content Placeholder 2">
            <a:extLst>
              <a:ext uri="{FF2B5EF4-FFF2-40B4-BE49-F238E27FC236}">
                <a16:creationId xmlns:a16="http://schemas.microsoft.com/office/drawing/2014/main" id="{10E1A8F2-003B-2348-8827-A8BC887AB832}"/>
              </a:ext>
            </a:extLst>
          </p:cNvPr>
          <p:cNvSpPr>
            <a:spLocks noGrp="1"/>
          </p:cNvSpPr>
          <p:nvPr>
            <p:ph idx="1"/>
          </p:nvPr>
        </p:nvSpPr>
        <p:spPr/>
        <p:txBody>
          <a:bodyPr>
            <a:normAutofit fontScale="85000" lnSpcReduction="10000"/>
          </a:bodyPr>
          <a:lstStyle/>
          <a:p>
            <a:pPr marL="457200" indent="-457200" algn="just">
              <a:buFont typeface="Courier New" panose="02070309020205020404" pitchFamily="49" charset="0"/>
              <a:buChar char="o"/>
            </a:pPr>
            <a:r>
              <a:rPr lang="en-TR" dirty="0"/>
              <a:t>Texas was annexed to the US </a:t>
            </a:r>
            <a:r>
              <a:rPr lang="en-US" dirty="0"/>
              <a:t>i</a:t>
            </a:r>
            <a:r>
              <a:rPr lang="en-TR" dirty="0"/>
              <a:t>n 1845 as a slave state.</a:t>
            </a:r>
          </a:p>
          <a:p>
            <a:pPr marL="457200" indent="-457200" algn="just">
              <a:buFont typeface="Courier New" panose="02070309020205020404" pitchFamily="49" charset="0"/>
              <a:buChar char="o"/>
            </a:pPr>
            <a:r>
              <a:rPr lang="en-US" dirty="0"/>
              <a:t>I</a:t>
            </a:r>
            <a:r>
              <a:rPr lang="en-TR" dirty="0"/>
              <a:t>n the meantime, the question of who would acquire the Oregon territory and California remained a controversial matter between England and the US.</a:t>
            </a:r>
          </a:p>
          <a:p>
            <a:pPr marL="457200" indent="-457200" algn="just">
              <a:buFont typeface="Courier New" panose="02070309020205020404" pitchFamily="49" charset="0"/>
              <a:buChar char="o"/>
            </a:pPr>
            <a:r>
              <a:rPr lang="en-TR" dirty="0"/>
              <a:t>When President James K. Polk’s plans to purchase New Mexico and California failed, he tricked the Congress into declaring war against Mexico. According to him, the </a:t>
            </a:r>
            <a:r>
              <a:rPr lang="en-US" dirty="0"/>
              <a:t>Mexican government was an invader and brutal power:</a:t>
            </a:r>
          </a:p>
          <a:p>
            <a:pPr lvl="1" indent="0" algn="just">
              <a:buNone/>
            </a:pPr>
            <a:r>
              <a:rPr lang="en-US" dirty="0"/>
              <a:t>	“Notwithstanding all our efforts to avoid it [war] exists by the act of 			 Mexico herself. [Mexico] has passed the boundary of the United States, has    	  	 invaded our territory and shed American blood upon the American soil.”</a:t>
            </a:r>
          </a:p>
          <a:p>
            <a:pPr marL="457200" indent="-457200">
              <a:buFont typeface="Courier New" panose="02070309020205020404" pitchFamily="49" charset="0"/>
              <a:buChar char="o"/>
            </a:pPr>
            <a:endParaRPr lang="en-TR" dirty="0"/>
          </a:p>
        </p:txBody>
      </p:sp>
    </p:spTree>
    <p:extLst>
      <p:ext uri="{BB962C8B-B14F-4D97-AF65-F5344CB8AC3E}">
        <p14:creationId xmlns:p14="http://schemas.microsoft.com/office/powerpoint/2010/main" val="4075689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7E5D-A022-6B46-B01A-80BBF9CFE75E}"/>
              </a:ext>
            </a:extLst>
          </p:cNvPr>
          <p:cNvSpPr>
            <a:spLocks noGrp="1"/>
          </p:cNvSpPr>
          <p:nvPr>
            <p:ph type="title"/>
          </p:nvPr>
        </p:nvSpPr>
        <p:spPr/>
        <p:txBody>
          <a:bodyPr/>
          <a:lstStyle/>
          <a:p>
            <a:r>
              <a:rPr lang="en-TR" dirty="0"/>
              <a:t>The Mexican war</a:t>
            </a:r>
          </a:p>
        </p:txBody>
      </p:sp>
      <p:sp>
        <p:nvSpPr>
          <p:cNvPr id="3" name="Content Placeholder 2">
            <a:extLst>
              <a:ext uri="{FF2B5EF4-FFF2-40B4-BE49-F238E27FC236}">
                <a16:creationId xmlns:a16="http://schemas.microsoft.com/office/drawing/2014/main" id="{55757A12-7808-C247-966D-DA235C672F0F}"/>
              </a:ext>
            </a:extLst>
          </p:cNvPr>
          <p:cNvSpPr>
            <a:spLocks noGrp="1"/>
          </p:cNvSpPr>
          <p:nvPr>
            <p:ph idx="1"/>
          </p:nvPr>
        </p:nvSpPr>
        <p:spPr/>
        <p:txBody>
          <a:bodyPr/>
          <a:lstStyle/>
          <a:p>
            <a:pPr marL="457200" indent="-457200">
              <a:buFont typeface="Courier New" panose="02070309020205020404" pitchFamily="49" charset="0"/>
              <a:buChar char="o"/>
            </a:pPr>
            <a:r>
              <a:rPr lang="en-TR" dirty="0"/>
              <a:t>The North viewed the Mexican War as a means to extend slavery and secure control over the free states.</a:t>
            </a:r>
          </a:p>
          <a:p>
            <a:pPr marL="457200" indent="-457200">
              <a:buFont typeface="Courier New" panose="02070309020205020404" pitchFamily="49" charset="0"/>
              <a:buChar char="o"/>
            </a:pPr>
            <a:r>
              <a:rPr lang="en-TR" dirty="0"/>
              <a:t>The war came to an end with the Treaty of Guadalupe Hidalgo. According to the treaty, the US would pay $15 million to Mexico as well as Mexican debts to Americans in exchange for California, New Mexico and the Rio Grande boundary.</a:t>
            </a:r>
          </a:p>
          <a:p>
            <a:pPr marL="2971800" lvl="5" indent="-457200">
              <a:buFont typeface="Courier New" panose="02070309020205020404" pitchFamily="49" charset="0"/>
              <a:buChar char="o"/>
            </a:pPr>
            <a:endParaRPr lang="en-TR" dirty="0"/>
          </a:p>
        </p:txBody>
      </p:sp>
    </p:spTree>
    <p:extLst>
      <p:ext uri="{BB962C8B-B14F-4D97-AF65-F5344CB8AC3E}">
        <p14:creationId xmlns:p14="http://schemas.microsoft.com/office/powerpoint/2010/main" val="203210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AC7F2DCD-C0E5-504E-8495-C38AC3ED0F5A}"/>
              </a:ext>
            </a:extLst>
          </p:cNvPr>
          <p:cNvSpPr>
            <a:spLocks noGrp="1"/>
          </p:cNvSpPr>
          <p:nvPr>
            <p:ph type="title"/>
          </p:nvPr>
        </p:nvSpPr>
        <p:spPr>
          <a:xfrm>
            <a:off x="960438" y="317499"/>
            <a:ext cx="4500737" cy="2095501"/>
          </a:xfrm>
        </p:spPr>
        <p:txBody>
          <a:bodyPr>
            <a:normAutofit/>
          </a:bodyPr>
          <a:lstStyle/>
          <a:p>
            <a:endParaRPr lang="en-TR" dirty="0">
              <a:solidFill>
                <a:schemeClr val="tx1"/>
              </a:solidFill>
            </a:endParaRPr>
          </a:p>
        </p:txBody>
      </p:sp>
      <p:sp>
        <p:nvSpPr>
          <p:cNvPr id="25" name="Content Placeholder 8">
            <a:extLst>
              <a:ext uri="{FF2B5EF4-FFF2-40B4-BE49-F238E27FC236}">
                <a16:creationId xmlns:a16="http://schemas.microsoft.com/office/drawing/2014/main" id="{BAAF2824-2274-4DAF-BAE8-C411455AC7B9}"/>
              </a:ext>
            </a:extLst>
          </p:cNvPr>
          <p:cNvSpPr>
            <a:spLocks noGrp="1"/>
          </p:cNvSpPr>
          <p:nvPr>
            <p:ph idx="1"/>
          </p:nvPr>
        </p:nvSpPr>
        <p:spPr>
          <a:xfrm>
            <a:off x="960438" y="2587625"/>
            <a:ext cx="4500737" cy="3594100"/>
          </a:xfrm>
        </p:spPr>
        <p:txBody>
          <a:bodyPr anchor="t">
            <a:normAutofit/>
          </a:bodyPr>
          <a:lstStyle/>
          <a:p>
            <a:r>
              <a:rPr lang="en-TR" sz="4800" dirty="0"/>
              <a:t>MEXICAN CESSION</a:t>
            </a:r>
          </a:p>
          <a:p>
            <a:endParaRPr lang="en-US" dirty="0"/>
          </a:p>
        </p:txBody>
      </p:sp>
      <p:pic>
        <p:nvPicPr>
          <p:cNvPr id="5" name="Content Placeholder 4" descr="Map&#10;&#10;Description automatically generated">
            <a:extLst>
              <a:ext uri="{FF2B5EF4-FFF2-40B4-BE49-F238E27FC236}">
                <a16:creationId xmlns:a16="http://schemas.microsoft.com/office/drawing/2014/main" id="{892C9114-9299-BB41-8058-C1F27BEC1504}"/>
              </a:ext>
            </a:extLst>
          </p:cNvPr>
          <p:cNvPicPr>
            <a:picLocks noChangeAspect="1"/>
          </p:cNvPicPr>
          <p:nvPr/>
        </p:nvPicPr>
        <p:blipFill rotWithShape="1">
          <a:blip r:embed="rId2"/>
          <a:srcRect l="4758" r="19224" b="2"/>
          <a:stretch/>
        </p:blipFill>
        <p:spPr>
          <a:xfrm>
            <a:off x="6094474" y="10"/>
            <a:ext cx="6097526" cy="6857990"/>
          </a:xfrm>
          <a:prstGeom prst="rect">
            <a:avLst/>
          </a:prstGeom>
        </p:spPr>
      </p:pic>
    </p:spTree>
    <p:extLst>
      <p:ext uri="{BB962C8B-B14F-4D97-AF65-F5344CB8AC3E}">
        <p14:creationId xmlns:p14="http://schemas.microsoft.com/office/powerpoint/2010/main" val="43118233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F788561-51A7-F24F-BBBB-2AFB9FF3925A}"/>
              </a:ext>
            </a:extLst>
          </p:cNvPr>
          <p:cNvPicPr>
            <a:picLocks noChangeAspect="1"/>
          </p:cNvPicPr>
          <p:nvPr/>
        </p:nvPicPr>
        <p:blipFill>
          <a:blip r:embed="rId3"/>
          <a:stretch>
            <a:fillRect/>
          </a:stretch>
        </p:blipFill>
        <p:spPr>
          <a:xfrm>
            <a:off x="1619841" y="0"/>
            <a:ext cx="8952317" cy="6858000"/>
          </a:xfrm>
          <a:prstGeom prst="rect">
            <a:avLst/>
          </a:prstGeom>
        </p:spPr>
      </p:pic>
    </p:spTree>
    <p:extLst>
      <p:ext uri="{BB962C8B-B14F-4D97-AF65-F5344CB8AC3E}">
        <p14:creationId xmlns:p14="http://schemas.microsoft.com/office/powerpoint/2010/main" val="398963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A15A75-DC71-6646-BE31-2141D4D0F36C}"/>
              </a:ext>
            </a:extLst>
          </p:cNvPr>
          <p:cNvSpPr>
            <a:spLocks noGrp="1"/>
          </p:cNvSpPr>
          <p:nvPr>
            <p:ph type="title"/>
          </p:nvPr>
        </p:nvSpPr>
        <p:spPr>
          <a:xfrm>
            <a:off x="960120" y="317814"/>
            <a:ext cx="10268712" cy="1700784"/>
          </a:xfrm>
        </p:spPr>
        <p:txBody>
          <a:bodyPr>
            <a:normAutofit/>
          </a:bodyPr>
          <a:lstStyle/>
          <a:p>
            <a:r>
              <a:rPr lang="en-TR"/>
              <a:t>chronology</a:t>
            </a:r>
            <a:endParaRPr lang="en-TR" dirty="0"/>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0E306BB-18CD-468E-8DA9-70D1686076C0}"/>
              </a:ext>
            </a:extLst>
          </p:cNvPr>
          <p:cNvGraphicFramePr>
            <a:graphicFrameLocks noGrp="1"/>
          </p:cNvGraphicFramePr>
          <p:nvPr>
            <p:ph idx="1"/>
            <p:extLst>
              <p:ext uri="{D42A27DB-BD31-4B8C-83A1-F6EECF244321}">
                <p14:modId xmlns:p14="http://schemas.microsoft.com/office/powerpoint/2010/main" val="4083174135"/>
              </p:ext>
            </p:extLst>
          </p:nvPr>
        </p:nvGraphicFramePr>
        <p:xfrm>
          <a:off x="960438" y="2749621"/>
          <a:ext cx="10267950" cy="298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28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21AC-DF67-AE4D-B355-C9DEA4591C3A}"/>
              </a:ext>
            </a:extLst>
          </p:cNvPr>
          <p:cNvSpPr>
            <a:spLocks noGrp="1"/>
          </p:cNvSpPr>
          <p:nvPr>
            <p:ph type="title"/>
          </p:nvPr>
        </p:nvSpPr>
        <p:spPr/>
        <p:txBody>
          <a:bodyPr/>
          <a:lstStyle/>
          <a:p>
            <a:r>
              <a:rPr lang="en-TR" dirty="0"/>
              <a:t>THE war of 1812</a:t>
            </a:r>
          </a:p>
        </p:txBody>
      </p:sp>
      <p:sp>
        <p:nvSpPr>
          <p:cNvPr id="3" name="Content Placeholder 2">
            <a:extLst>
              <a:ext uri="{FF2B5EF4-FFF2-40B4-BE49-F238E27FC236}">
                <a16:creationId xmlns:a16="http://schemas.microsoft.com/office/drawing/2014/main" id="{65F852C1-9586-AA45-96E1-7675F1E23EB4}"/>
              </a:ext>
            </a:extLst>
          </p:cNvPr>
          <p:cNvSpPr>
            <a:spLocks noGrp="1"/>
          </p:cNvSpPr>
          <p:nvPr>
            <p:ph idx="1"/>
          </p:nvPr>
        </p:nvSpPr>
        <p:spPr/>
        <p:txBody>
          <a:bodyPr/>
          <a:lstStyle/>
          <a:p>
            <a:pPr marL="457200" indent="-457200" algn="just">
              <a:buFont typeface="Arial" panose="020B0604020202020204" pitchFamily="34" charset="0"/>
              <a:buChar char="•"/>
            </a:pPr>
            <a:r>
              <a:rPr lang="en-TR" dirty="0"/>
              <a:t>Between England and the US.</a:t>
            </a:r>
          </a:p>
          <a:p>
            <a:pPr marL="457200" indent="-457200" algn="just">
              <a:buFont typeface="Arial" panose="020B0604020202020204" pitchFamily="34" charset="0"/>
              <a:buChar char="•"/>
            </a:pPr>
            <a:r>
              <a:rPr lang="en-US" dirty="0"/>
              <a:t>I</a:t>
            </a:r>
            <a:r>
              <a:rPr lang="en-TR" dirty="0"/>
              <a:t>t proved to Americans the necessity to possess Spanish Florida as the British used it to provoke Native Americans and the slaves against the US.</a:t>
            </a:r>
          </a:p>
        </p:txBody>
      </p:sp>
    </p:spTree>
    <p:extLst>
      <p:ext uri="{BB962C8B-B14F-4D97-AF65-F5344CB8AC3E}">
        <p14:creationId xmlns:p14="http://schemas.microsoft.com/office/powerpoint/2010/main" val="312285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45FCD-A935-9848-8393-3B8C2C49B22A}"/>
              </a:ext>
            </a:extLst>
          </p:cNvPr>
          <p:cNvSpPr>
            <a:spLocks noGrp="1"/>
          </p:cNvSpPr>
          <p:nvPr>
            <p:ph type="title"/>
          </p:nvPr>
        </p:nvSpPr>
        <p:spPr>
          <a:xfrm>
            <a:off x="960120" y="643467"/>
            <a:ext cx="4628638" cy="5571066"/>
          </a:xfrm>
        </p:spPr>
        <p:txBody>
          <a:bodyPr>
            <a:normAutofit/>
          </a:bodyPr>
          <a:lstStyle/>
          <a:p>
            <a:r>
              <a:rPr lang="en-TR" dirty="0"/>
              <a:t>Slavery and expansion</a:t>
            </a:r>
          </a:p>
        </p:txBody>
      </p:sp>
      <p:sp>
        <p:nvSpPr>
          <p:cNvPr id="3" name="Content Placeholder 2">
            <a:extLst>
              <a:ext uri="{FF2B5EF4-FFF2-40B4-BE49-F238E27FC236}">
                <a16:creationId xmlns:a16="http://schemas.microsoft.com/office/drawing/2014/main" id="{4B04BDEA-42F4-344C-B8E0-D57FB81DD1CF}"/>
              </a:ext>
            </a:extLst>
          </p:cNvPr>
          <p:cNvSpPr>
            <a:spLocks noGrp="1"/>
          </p:cNvSpPr>
          <p:nvPr>
            <p:ph idx="1"/>
          </p:nvPr>
        </p:nvSpPr>
        <p:spPr>
          <a:xfrm>
            <a:off x="6575296" y="643467"/>
            <a:ext cx="4653536" cy="5571066"/>
          </a:xfrm>
        </p:spPr>
        <p:txBody>
          <a:bodyPr anchor="ctr">
            <a:normAutofit/>
          </a:bodyPr>
          <a:lstStyle/>
          <a:p>
            <a:pPr marL="457200" indent="-457200" algn="just">
              <a:lnSpc>
                <a:spcPct val="91000"/>
              </a:lnSpc>
              <a:buFont typeface="Arial" panose="020B0604020202020204" pitchFamily="34" charset="0"/>
              <a:buChar char="•"/>
            </a:pPr>
            <a:r>
              <a:rPr lang="en-TR" dirty="0"/>
              <a:t>Due to Napoleonic Wars the institution of slavery was declining in the New World, especially in the Spanish territories.</a:t>
            </a:r>
          </a:p>
          <a:p>
            <a:pPr marL="457200" indent="-457200" algn="just">
              <a:lnSpc>
                <a:spcPct val="91000"/>
              </a:lnSpc>
              <a:buFont typeface="Arial" panose="020B0604020202020204" pitchFamily="34" charset="0"/>
              <a:buChar char="•"/>
            </a:pPr>
            <a:r>
              <a:rPr lang="en-TR" dirty="0"/>
              <a:t>Florida was annexed to the US in 1821, and Texas was annexed in 1845. Both states entered the US as slave states, since the production of cotton and sugar were pivotal elements for the economy of these states.</a:t>
            </a:r>
          </a:p>
          <a:p>
            <a:pPr marL="457200" indent="-457200">
              <a:lnSpc>
                <a:spcPct val="91000"/>
              </a:lnSpc>
              <a:buFont typeface="Arial" panose="020B0604020202020204" pitchFamily="34" charset="0"/>
              <a:buChar char="•"/>
            </a:pPr>
            <a:endParaRPr lang="en-TR" dirty="0"/>
          </a:p>
          <a:p>
            <a:pPr>
              <a:lnSpc>
                <a:spcPct val="91000"/>
              </a:lnSpc>
            </a:pPr>
            <a:endParaRPr lang="en-TR" dirty="0"/>
          </a:p>
        </p:txBody>
      </p:sp>
    </p:spTree>
    <p:extLst>
      <p:ext uri="{BB962C8B-B14F-4D97-AF65-F5344CB8AC3E}">
        <p14:creationId xmlns:p14="http://schemas.microsoft.com/office/powerpoint/2010/main" val="105890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D5AAD-7B74-B549-82AA-70CFFFCD66D3}"/>
              </a:ext>
            </a:extLst>
          </p:cNvPr>
          <p:cNvSpPr>
            <a:spLocks noGrp="1"/>
          </p:cNvSpPr>
          <p:nvPr>
            <p:ph type="title"/>
          </p:nvPr>
        </p:nvSpPr>
        <p:spPr>
          <a:xfrm>
            <a:off x="960120" y="317814"/>
            <a:ext cx="10268712" cy="1700784"/>
          </a:xfrm>
        </p:spPr>
        <p:txBody>
          <a:bodyPr>
            <a:normAutofit/>
          </a:bodyPr>
          <a:lstStyle/>
          <a:p>
            <a:r>
              <a:rPr lang="en-US" dirty="0"/>
              <a:t>S</a:t>
            </a:r>
            <a:r>
              <a:rPr lang="en-TR" dirty="0"/>
              <a:t>lavery and expansion</a:t>
            </a:r>
          </a:p>
        </p:txBody>
      </p:sp>
      <p:sp>
        <p:nvSpPr>
          <p:cNvPr id="13"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24E125-E67E-4C4E-9749-75DC5D3E185A}"/>
              </a:ext>
            </a:extLst>
          </p:cNvPr>
          <p:cNvSpPr>
            <a:spLocks noGrp="1"/>
          </p:cNvSpPr>
          <p:nvPr>
            <p:ph idx="1"/>
          </p:nvPr>
        </p:nvSpPr>
        <p:spPr>
          <a:xfrm>
            <a:off x="960120" y="2587752"/>
            <a:ext cx="10268712" cy="3258102"/>
          </a:xfrm>
        </p:spPr>
        <p:txBody>
          <a:bodyPr anchor="ctr">
            <a:normAutofit/>
          </a:bodyPr>
          <a:lstStyle/>
          <a:p>
            <a:pPr marL="457200" indent="-457200" algn="just">
              <a:lnSpc>
                <a:spcPct val="91000"/>
              </a:lnSpc>
              <a:buFont typeface="Courier New" panose="02070309020205020404" pitchFamily="49" charset="0"/>
              <a:buChar char="o"/>
            </a:pPr>
            <a:r>
              <a:rPr lang="en-TR" dirty="0"/>
              <a:t>Americans believed that the country could only be safeguarded against its domestic and foreign enemies by expanding its territory.</a:t>
            </a:r>
          </a:p>
          <a:p>
            <a:pPr marL="457200" indent="-457200" algn="just">
              <a:lnSpc>
                <a:spcPct val="91000"/>
              </a:lnSpc>
              <a:buFont typeface="Courier New" panose="02070309020205020404" pitchFamily="49" charset="0"/>
              <a:buChar char="o"/>
            </a:pPr>
            <a:r>
              <a:rPr lang="en-TR" dirty="0"/>
              <a:t>Anglophobia: The fear of Americans about the imperial intentions of Britain in regard to its former colonies. Americans were afraid that the British would acquire the Spanish territories. This probable acquisition, together with the anti-slavery attitude of the British, would have devastating effects on the US.</a:t>
            </a:r>
          </a:p>
          <a:p>
            <a:pPr marL="457200" indent="-457200">
              <a:lnSpc>
                <a:spcPct val="91000"/>
              </a:lnSpc>
              <a:buFont typeface="Courier New" panose="02070309020205020404" pitchFamily="49" charset="0"/>
              <a:buChar char="o"/>
            </a:pPr>
            <a:endParaRPr lang="en-TR" dirty="0"/>
          </a:p>
        </p:txBody>
      </p:sp>
    </p:spTree>
    <p:extLst>
      <p:ext uri="{BB962C8B-B14F-4D97-AF65-F5344CB8AC3E}">
        <p14:creationId xmlns:p14="http://schemas.microsoft.com/office/powerpoint/2010/main" val="3935528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ap&#10;&#10;Description automatically generated">
            <a:extLst>
              <a:ext uri="{FF2B5EF4-FFF2-40B4-BE49-F238E27FC236}">
                <a16:creationId xmlns:a16="http://schemas.microsoft.com/office/drawing/2014/main" id="{AE69496E-98B5-E74F-B8CE-8F00D57CCF01}"/>
              </a:ext>
            </a:extLst>
          </p:cNvPr>
          <p:cNvPicPr>
            <a:picLocks noGrp="1" noChangeAspect="1"/>
          </p:cNvPicPr>
          <p:nvPr>
            <p:ph idx="1"/>
          </p:nvPr>
        </p:nvPicPr>
        <p:blipFill rotWithShape="1">
          <a:blip r:embed="rId2"/>
          <a:srcRect t="11868" b="10278"/>
          <a:stretch/>
        </p:blipFill>
        <p:spPr>
          <a:xfrm>
            <a:off x="20" y="10"/>
            <a:ext cx="12191980" cy="6857990"/>
          </a:xfrm>
          <a:prstGeom prst="rect">
            <a:avLst/>
          </a:prstGeom>
        </p:spPr>
      </p:pic>
    </p:spTree>
    <p:extLst>
      <p:ext uri="{BB962C8B-B14F-4D97-AF65-F5344CB8AC3E}">
        <p14:creationId xmlns:p14="http://schemas.microsoft.com/office/powerpoint/2010/main" val="261390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Map&#10;&#10;Description automatically generated">
            <a:extLst>
              <a:ext uri="{FF2B5EF4-FFF2-40B4-BE49-F238E27FC236}">
                <a16:creationId xmlns:a16="http://schemas.microsoft.com/office/drawing/2014/main" id="{4C69687F-8D28-8746-9234-E4C846ACE171}"/>
              </a:ext>
            </a:extLst>
          </p:cNvPr>
          <p:cNvPicPr>
            <a:picLocks noChangeAspect="1"/>
          </p:cNvPicPr>
          <p:nvPr/>
        </p:nvPicPr>
        <p:blipFill rotWithShape="1">
          <a:blip r:embed="rId3"/>
          <a:srcRect r="-1" b="15708"/>
          <a:stretch/>
        </p:blipFill>
        <p:spPr>
          <a:xfrm>
            <a:off x="3048" y="10"/>
            <a:ext cx="12188952" cy="6857990"/>
          </a:xfrm>
          <a:prstGeom prst="rect">
            <a:avLst/>
          </a:prstGeom>
        </p:spPr>
      </p:pic>
      <p:sp>
        <p:nvSpPr>
          <p:cNvPr id="2" name="Title 1">
            <a:extLst>
              <a:ext uri="{FF2B5EF4-FFF2-40B4-BE49-F238E27FC236}">
                <a16:creationId xmlns:a16="http://schemas.microsoft.com/office/drawing/2014/main" id="{8E159BCE-C6C9-FA4E-8162-D7BA78870D94}"/>
              </a:ext>
            </a:extLst>
          </p:cNvPr>
          <p:cNvSpPr>
            <a:spLocks noGrp="1"/>
          </p:cNvSpPr>
          <p:nvPr>
            <p:ph type="title" idx="4294967295"/>
          </p:nvPr>
        </p:nvSpPr>
        <p:spPr>
          <a:xfrm>
            <a:off x="7240588" y="90488"/>
            <a:ext cx="4951412" cy="36576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r>
              <a:rPr lang="en-US" dirty="0" err="1"/>
              <a:t>LOUiSIANA</a:t>
            </a:r>
            <a:r>
              <a:rPr lang="en-US" dirty="0"/>
              <a:t> PURCHASE</a:t>
            </a:r>
          </a:p>
        </p:txBody>
      </p:sp>
      <p:sp>
        <p:nvSpPr>
          <p:cNvPr id="31" name="Content Placeholder 12">
            <a:extLst>
              <a:ext uri="{FF2B5EF4-FFF2-40B4-BE49-F238E27FC236}">
                <a16:creationId xmlns:a16="http://schemas.microsoft.com/office/drawing/2014/main" id="{5D96536A-3063-44DA-A1EA-BFE7EF708AD1}"/>
              </a:ext>
            </a:extLst>
          </p:cNvPr>
          <p:cNvSpPr>
            <a:spLocks noGrp="1"/>
          </p:cNvSpPr>
          <p:nvPr>
            <p:ph idx="4294967295"/>
          </p:nvPr>
        </p:nvSpPr>
        <p:spPr>
          <a:xfrm>
            <a:off x="7242175" y="2740025"/>
            <a:ext cx="4949825" cy="1096963"/>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a:lnSpc>
                <a:spcPct val="91000"/>
              </a:lnSpc>
            </a:pPr>
            <a:r>
              <a:rPr lang="en-US" sz="2400" dirty="0">
                <a:solidFill>
                  <a:schemeClr val="accent4"/>
                </a:solidFill>
              </a:rPr>
              <a:t>Louisiana was purchased from the French in 1803 for $15 million.</a:t>
            </a:r>
          </a:p>
        </p:txBody>
      </p:sp>
    </p:spTree>
    <p:extLst>
      <p:ext uri="{BB962C8B-B14F-4D97-AF65-F5344CB8AC3E}">
        <p14:creationId xmlns:p14="http://schemas.microsoft.com/office/powerpoint/2010/main" val="122279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A84DE8B3-80E2-264C-A5CF-C5D266D79F56}"/>
              </a:ext>
            </a:extLst>
          </p:cNvPr>
          <p:cNvPicPr>
            <a:picLocks noChangeAspect="1"/>
          </p:cNvPicPr>
          <p:nvPr/>
        </p:nvPicPr>
        <p:blipFill rotWithShape="1">
          <a:blip r:embed="rId2"/>
          <a:srcRect t="21940" r="1" b="6780"/>
          <a:stretch/>
        </p:blipFill>
        <p:spPr>
          <a:xfrm>
            <a:off x="-2796" y="10"/>
            <a:ext cx="8129849" cy="6857990"/>
          </a:xfrm>
          <a:prstGeom prst="rect">
            <a:avLst/>
          </a:prstGeom>
        </p:spPr>
      </p:pic>
      <p:sp>
        <p:nvSpPr>
          <p:cNvPr id="10" name="Rectangle 9">
            <a:extLst>
              <a:ext uri="{FF2B5EF4-FFF2-40B4-BE49-F238E27FC236}">
                <a16:creationId xmlns:a16="http://schemas.microsoft.com/office/drawing/2014/main" id="{D8CD3F60-224B-4A33-8366-65BAA0E6E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0"/>
            <a:ext cx="406212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57FE39-D439-8044-9DE1-F8EF0D6121A5}"/>
              </a:ext>
            </a:extLst>
          </p:cNvPr>
          <p:cNvSpPr txBox="1"/>
          <p:nvPr/>
        </p:nvSpPr>
        <p:spPr>
          <a:xfrm>
            <a:off x="8401063" y="2101493"/>
            <a:ext cx="3519746" cy="646331"/>
          </a:xfrm>
          <a:prstGeom prst="rect">
            <a:avLst/>
          </a:prstGeom>
          <a:noFill/>
        </p:spPr>
        <p:txBody>
          <a:bodyPr wrap="none" rtlCol="0">
            <a:spAutoFit/>
          </a:bodyPr>
          <a:lstStyle/>
          <a:p>
            <a:r>
              <a:rPr lang="en-TR" dirty="0">
                <a:solidFill>
                  <a:schemeClr val="bg1"/>
                </a:solidFill>
              </a:rPr>
              <a:t>THE CROSSCONTINENTAL TREATY</a:t>
            </a:r>
          </a:p>
          <a:p>
            <a:r>
              <a:rPr lang="en-TR" dirty="0">
                <a:solidFill>
                  <a:schemeClr val="bg1"/>
                </a:solidFill>
              </a:rPr>
              <a:t> OF 1819 (ADAMS-ONÍS TREATY)</a:t>
            </a:r>
          </a:p>
        </p:txBody>
      </p:sp>
      <p:sp>
        <p:nvSpPr>
          <p:cNvPr id="6" name="TextBox 5">
            <a:extLst>
              <a:ext uri="{FF2B5EF4-FFF2-40B4-BE49-F238E27FC236}">
                <a16:creationId xmlns:a16="http://schemas.microsoft.com/office/drawing/2014/main" id="{5957C1E3-63A5-7344-AA41-C48AB74FC86B}"/>
              </a:ext>
            </a:extLst>
          </p:cNvPr>
          <p:cNvSpPr txBox="1"/>
          <p:nvPr/>
        </p:nvSpPr>
        <p:spPr>
          <a:xfrm>
            <a:off x="8729375" y="2863121"/>
            <a:ext cx="2863121" cy="1754326"/>
          </a:xfrm>
          <a:prstGeom prst="rect">
            <a:avLst/>
          </a:prstGeom>
          <a:noFill/>
        </p:spPr>
        <p:txBody>
          <a:bodyPr wrap="square" rtlCol="0">
            <a:spAutoFit/>
          </a:bodyPr>
          <a:lstStyle/>
          <a:p>
            <a:r>
              <a:rPr lang="en-US" dirty="0">
                <a:solidFill>
                  <a:schemeClr val="bg1"/>
                </a:solidFill>
              </a:rPr>
              <a:t>T</a:t>
            </a:r>
            <a:r>
              <a:rPr lang="en-TR" dirty="0">
                <a:solidFill>
                  <a:schemeClr val="bg1"/>
                </a:solidFill>
              </a:rPr>
              <a:t>his treaty ceded the Floridas to the US in return for American acknowledgement that Texas was not part of the Louisiana purchase.</a:t>
            </a:r>
          </a:p>
        </p:txBody>
      </p:sp>
    </p:spTree>
    <p:extLst>
      <p:ext uri="{BB962C8B-B14F-4D97-AF65-F5344CB8AC3E}">
        <p14:creationId xmlns:p14="http://schemas.microsoft.com/office/powerpoint/2010/main" val="135035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E3D-8E43-1144-B3F2-593CDBEA020C}"/>
              </a:ext>
            </a:extLst>
          </p:cNvPr>
          <p:cNvSpPr>
            <a:spLocks noGrp="1"/>
          </p:cNvSpPr>
          <p:nvPr>
            <p:ph type="title"/>
          </p:nvPr>
        </p:nvSpPr>
        <p:spPr/>
        <p:txBody>
          <a:bodyPr>
            <a:normAutofit fontScale="90000"/>
          </a:bodyPr>
          <a:lstStyle/>
          <a:p>
            <a:r>
              <a:rPr lang="en-TR" dirty="0"/>
              <a:t>THE MONROE DOCTRINE (1823)</a:t>
            </a:r>
          </a:p>
        </p:txBody>
      </p:sp>
      <p:sp>
        <p:nvSpPr>
          <p:cNvPr id="3" name="Content Placeholder 2">
            <a:extLst>
              <a:ext uri="{FF2B5EF4-FFF2-40B4-BE49-F238E27FC236}">
                <a16:creationId xmlns:a16="http://schemas.microsoft.com/office/drawing/2014/main" id="{8DDA308D-C368-F448-B9F9-D0330F4147A0}"/>
              </a:ext>
            </a:extLst>
          </p:cNvPr>
          <p:cNvSpPr>
            <a:spLocks noGrp="1"/>
          </p:cNvSpPr>
          <p:nvPr>
            <p:ph idx="1"/>
          </p:nvPr>
        </p:nvSpPr>
        <p:spPr>
          <a:xfrm>
            <a:off x="960120" y="2647713"/>
            <a:ext cx="10268712" cy="3593592"/>
          </a:xfrm>
        </p:spPr>
        <p:txBody>
          <a:bodyPr>
            <a:normAutofit fontScale="70000" lnSpcReduction="20000"/>
          </a:bodyPr>
          <a:lstStyle/>
          <a:p>
            <a:pPr algn="just"/>
            <a:r>
              <a:rPr lang="en-US" dirty="0"/>
              <a:t>When Mexico gained its independence from Spain in September 1821, it became susceptible to European attempts of colonization. President James Monroe proclaimed the Monroe Doctrine:</a:t>
            </a:r>
          </a:p>
          <a:p>
            <a:pPr marL="514350" indent="-514350" algn="just">
              <a:buFont typeface="+mj-lt"/>
              <a:buAutoNum type="arabicPeriod"/>
            </a:pPr>
            <a:endParaRPr lang="en-US" dirty="0"/>
          </a:p>
          <a:p>
            <a:pPr marL="514350" indent="-514350" algn="just">
              <a:buFont typeface="+mj-lt"/>
              <a:buAutoNum type="arabicPeriod"/>
            </a:pPr>
            <a:r>
              <a:rPr lang="en-US" dirty="0"/>
              <a:t>the United States would not interfere in the internal affairs of or the wars between European powers; </a:t>
            </a:r>
          </a:p>
          <a:p>
            <a:pPr marL="514350" indent="-514350" algn="just">
              <a:buFont typeface="+mj-lt"/>
              <a:buAutoNum type="arabicPeriod"/>
            </a:pPr>
            <a:r>
              <a:rPr lang="en-US" dirty="0"/>
              <a:t>the United States recognized and would not interfere with existing colonies and dependencies in the Western Hemisphere;</a:t>
            </a:r>
          </a:p>
          <a:p>
            <a:pPr marL="514350" indent="-514350" algn="just">
              <a:buFont typeface="+mj-lt"/>
              <a:buAutoNum type="arabicPeriod"/>
            </a:pPr>
            <a:r>
              <a:rPr lang="en-US" dirty="0"/>
              <a:t>the Western Hemisphere was closed to future colonization; and </a:t>
            </a:r>
          </a:p>
          <a:p>
            <a:pPr marL="514350" indent="-514350" algn="just">
              <a:buFont typeface="+mj-lt"/>
              <a:buAutoNum type="arabicPeriod"/>
            </a:pPr>
            <a:r>
              <a:rPr lang="en-US" dirty="0"/>
              <a:t>any attempt by a European power to oppress or control any nation in the Western Hemisphere would be viewed as a hostile act against the United States.</a:t>
            </a:r>
          </a:p>
          <a:p>
            <a:pPr marL="560070" lvl="2" indent="-285750" algn="just">
              <a:buFont typeface="Courier New" panose="02070309020205020404" pitchFamily="49" charset="0"/>
              <a:buChar char="o"/>
            </a:pPr>
            <a:r>
              <a:rPr lang="en-TR" sz="2000" dirty="0"/>
              <a:t>This doctrine also prevented U.S. from expansion.</a:t>
            </a:r>
          </a:p>
        </p:txBody>
      </p:sp>
    </p:spTree>
    <p:extLst>
      <p:ext uri="{BB962C8B-B14F-4D97-AF65-F5344CB8AC3E}">
        <p14:creationId xmlns:p14="http://schemas.microsoft.com/office/powerpoint/2010/main" val="183025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F58FB36D-73B3-45EF-8CD4-221CCC8BE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4D7835D7-DF12-420F-843A-1C5083D2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D8169-DCE6-6941-9C5D-428C38B28337}"/>
              </a:ext>
            </a:extLst>
          </p:cNvPr>
          <p:cNvSpPr>
            <a:spLocks noGrp="1"/>
          </p:cNvSpPr>
          <p:nvPr>
            <p:ph type="title"/>
          </p:nvPr>
        </p:nvSpPr>
        <p:spPr>
          <a:xfrm>
            <a:off x="960120" y="317814"/>
            <a:ext cx="10268712" cy="1700784"/>
          </a:xfrm>
        </p:spPr>
        <p:txBody>
          <a:bodyPr>
            <a:normAutofit/>
          </a:bodyPr>
          <a:lstStyle/>
          <a:p>
            <a:r>
              <a:rPr lang="en-TR" dirty="0"/>
              <a:t>THE ANNEXATION OF TEXAS</a:t>
            </a:r>
          </a:p>
        </p:txBody>
      </p:sp>
      <p:sp>
        <p:nvSpPr>
          <p:cNvPr id="3" name="Content Placeholder 2">
            <a:extLst>
              <a:ext uri="{FF2B5EF4-FFF2-40B4-BE49-F238E27FC236}">
                <a16:creationId xmlns:a16="http://schemas.microsoft.com/office/drawing/2014/main" id="{82266138-EDEE-7744-A2AB-05F2FBD792D5}"/>
              </a:ext>
            </a:extLst>
          </p:cNvPr>
          <p:cNvSpPr>
            <a:spLocks noGrp="1"/>
          </p:cNvSpPr>
          <p:nvPr>
            <p:ph idx="1"/>
          </p:nvPr>
        </p:nvSpPr>
        <p:spPr>
          <a:xfrm>
            <a:off x="960120" y="2784143"/>
            <a:ext cx="5782586" cy="3433031"/>
          </a:xfrm>
        </p:spPr>
        <p:txBody>
          <a:bodyPr anchor="t">
            <a:normAutofit/>
          </a:bodyPr>
          <a:lstStyle/>
          <a:p>
            <a:pPr marL="457200" indent="-457200" algn="just">
              <a:lnSpc>
                <a:spcPct val="91000"/>
              </a:lnSpc>
              <a:buFont typeface="Arial" panose="020B0604020202020204" pitchFamily="34" charset="0"/>
              <a:buChar char="•"/>
            </a:pPr>
            <a:r>
              <a:rPr lang="en-TR" sz="1800" dirty="0"/>
              <a:t>In 1829, Mexico had abolished slavery in all its provinces, providing loopholes for slave-holding Anglo-American settlers in Texas.</a:t>
            </a:r>
          </a:p>
          <a:p>
            <a:pPr marL="457200" indent="-457200" algn="just">
              <a:lnSpc>
                <a:spcPct val="91000"/>
              </a:lnSpc>
              <a:buFont typeface="Arial" panose="020B0604020202020204" pitchFamily="34" charset="0"/>
              <a:buChar char="•"/>
            </a:pPr>
            <a:r>
              <a:rPr lang="en-TR" sz="1800" dirty="0"/>
              <a:t>There was a growing proslavery sentiment in Texas and Texans were planning to overthrow the Mexican government. </a:t>
            </a:r>
          </a:p>
          <a:p>
            <a:pPr marL="457200" indent="-457200" algn="just">
              <a:lnSpc>
                <a:spcPct val="91000"/>
              </a:lnSpc>
              <a:buFont typeface="Arial" panose="020B0604020202020204" pitchFamily="34" charset="0"/>
              <a:buChar char="•"/>
            </a:pPr>
            <a:r>
              <a:rPr lang="en-TR" sz="1800" dirty="0"/>
              <a:t>In 1836, Texans proclaimed independence and legalized black slavery in their constitution. </a:t>
            </a:r>
            <a:r>
              <a:rPr lang="en-US" sz="1800" dirty="0"/>
              <a:t>T</a:t>
            </a:r>
            <a:r>
              <a:rPr lang="en-TR" sz="1800" dirty="0"/>
              <a:t>hey petitioned for annexation; an offer that was rejected with the efforts of former president John Quincy Adams.</a:t>
            </a:r>
          </a:p>
          <a:p>
            <a:pPr marL="457200" indent="-457200">
              <a:lnSpc>
                <a:spcPct val="91000"/>
              </a:lnSpc>
              <a:buFont typeface="Arial" panose="020B0604020202020204" pitchFamily="34" charset="0"/>
              <a:buChar char="•"/>
            </a:pPr>
            <a:endParaRPr lang="en-TR" sz="1800" dirty="0"/>
          </a:p>
          <a:p>
            <a:pPr marL="457200" indent="-457200">
              <a:lnSpc>
                <a:spcPct val="91000"/>
              </a:lnSpc>
              <a:buFont typeface="Arial" panose="020B0604020202020204" pitchFamily="34" charset="0"/>
              <a:buChar char="•"/>
            </a:pPr>
            <a:endParaRPr lang="en-TR" sz="1800" dirty="0"/>
          </a:p>
          <a:p>
            <a:pPr marL="457200" indent="-457200">
              <a:lnSpc>
                <a:spcPct val="91000"/>
              </a:lnSpc>
              <a:buFont typeface="Arial" panose="020B0604020202020204" pitchFamily="34" charset="0"/>
              <a:buChar char="•"/>
            </a:pPr>
            <a:endParaRPr lang="en-TR" sz="1800" dirty="0"/>
          </a:p>
        </p:txBody>
      </p:sp>
      <p:pic>
        <p:nvPicPr>
          <p:cNvPr id="5" name="Picture 4">
            <a:extLst>
              <a:ext uri="{FF2B5EF4-FFF2-40B4-BE49-F238E27FC236}">
                <a16:creationId xmlns:a16="http://schemas.microsoft.com/office/drawing/2014/main" id="{6E90BC88-CF2E-AE42-AF9E-0F472A0905C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2918" b="2"/>
          <a:stretch/>
        </p:blipFill>
        <p:spPr>
          <a:xfrm>
            <a:off x="7533136" y="2852382"/>
            <a:ext cx="4012870" cy="3364792"/>
          </a:xfrm>
          <a:prstGeom prst="rect">
            <a:avLst/>
          </a:prstGeom>
        </p:spPr>
      </p:pic>
    </p:spTree>
    <p:extLst>
      <p:ext uri="{BB962C8B-B14F-4D97-AF65-F5344CB8AC3E}">
        <p14:creationId xmlns:p14="http://schemas.microsoft.com/office/powerpoint/2010/main" val="4267093192"/>
      </p:ext>
    </p:extLst>
  </p:cSld>
  <p:clrMapOvr>
    <a:masterClrMapping/>
  </p:clrMapOvr>
</p:sld>
</file>

<file path=ppt/theme/theme1.xml><?xml version="1.0" encoding="utf-8"?>
<a:theme xmlns:a="http://schemas.openxmlformats.org/drawingml/2006/main" name="JuxtaposeVTI">
  <a:themeElements>
    <a:clrScheme name="AnalogousFromRegularSeedLeftStep">
      <a:dk1>
        <a:srgbClr val="000000"/>
      </a:dk1>
      <a:lt1>
        <a:srgbClr val="FFFFFF"/>
      </a:lt1>
      <a:dk2>
        <a:srgbClr val="1E1835"/>
      </a:dk2>
      <a:lt2>
        <a:srgbClr val="F1F0F3"/>
      </a:lt2>
      <a:accent1>
        <a:srgbClr val="82AF1F"/>
      </a:accent1>
      <a:accent2>
        <a:srgbClr val="B3A213"/>
      </a:accent2>
      <a:accent3>
        <a:srgbClr val="E78429"/>
      </a:accent3>
      <a:accent4>
        <a:srgbClr val="D52317"/>
      </a:accent4>
      <a:accent5>
        <a:srgbClr val="E7296C"/>
      </a:accent5>
      <a:accent6>
        <a:srgbClr val="D517AA"/>
      </a:accent6>
      <a:hlink>
        <a:srgbClr val="7753C5"/>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826</Words>
  <Application>Microsoft Macintosh PowerPoint</Application>
  <PresentationFormat>Widescreen</PresentationFormat>
  <Paragraphs>71</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Franklin Gothic Demi Cond</vt:lpstr>
      <vt:lpstr>Franklin Gothic Medium</vt:lpstr>
      <vt:lpstr>Wingdings</vt:lpstr>
      <vt:lpstr>JuxtaposeVTI</vt:lpstr>
      <vt:lpstr>National Expansion</vt:lpstr>
      <vt:lpstr>THE war of 1812</vt:lpstr>
      <vt:lpstr>Slavery and expansion</vt:lpstr>
      <vt:lpstr>Slavery and expansion</vt:lpstr>
      <vt:lpstr>PowerPoint Presentation</vt:lpstr>
      <vt:lpstr>LOUiSIANA PURCHASE</vt:lpstr>
      <vt:lpstr>PowerPoint Presentation</vt:lpstr>
      <vt:lpstr>THE MONROE DOCTRINE (1823)</vt:lpstr>
      <vt:lpstr>THE ANNEXATION OF TEXAS</vt:lpstr>
      <vt:lpstr>THE ANNEXATION OF TEXAS</vt:lpstr>
      <vt:lpstr>MANIFEST DESTINY</vt:lpstr>
      <vt:lpstr>The Mexican War (1846)</vt:lpstr>
      <vt:lpstr>The Mexican war</vt:lpstr>
      <vt:lpstr>PowerPoint Presentation</vt:lpstr>
      <vt:lpstr>PowerPoint Presentation</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Expansion in the U.S.</dc:title>
  <dc:creator>Gamze.Kati</dc:creator>
  <cp:lastModifiedBy>Gamze.Kati</cp:lastModifiedBy>
  <cp:revision>7</cp:revision>
  <dcterms:created xsi:type="dcterms:W3CDTF">2020-12-11T19:52:18Z</dcterms:created>
  <dcterms:modified xsi:type="dcterms:W3CDTF">2020-12-11T20:13:11Z</dcterms:modified>
</cp:coreProperties>
</file>