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9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/>
    <p:restoredTop sz="94991"/>
  </p:normalViewPr>
  <p:slideViewPr>
    <p:cSldViewPr snapToGrid="0" snapToObjects="1">
      <p:cViewPr varScale="1">
        <p:scale>
          <a:sx n="90" d="100"/>
          <a:sy n="90" d="100"/>
        </p:scale>
        <p:origin x="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F9CC1-A90F-B74D-B425-0A7C26B6CA36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3DD4A-05DF-8A47-96BC-FC43D42C3E4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616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43DF-656D-7F4B-8F31-72065A0B5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A64F6-72C0-FE4B-BD0C-E159862D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AA3A3-5FD6-E940-8752-6D15D76C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C1230-A37F-DD48-99EC-858728A1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73D1C-F6F2-FE41-8CA4-BD0215E2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20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2D2D-1F64-2E46-B28B-671365A9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3D1CF-EA1E-A64A-8A31-FFECFCE9B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F04C5-2B96-9E42-B870-81C5FFC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7F61C-6D4B-D446-9E42-C9E2949B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AEC65-96B2-8542-A545-B53B473A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284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DF6CC-BAB6-8442-B8AE-7FF7DFB7F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7BE5E-0DB8-BD4B-96E6-6B69145F8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85DE0-1444-274B-A1BB-2C3E6C20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749EE-0E2C-C44E-9023-48CC8C8B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C76DA-4662-BA4A-B638-B6672773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50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3DAE-EE75-724E-80A9-F89F0760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D593-D938-4247-AF1B-D31D6A9FA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02AB2-B07A-6F4A-A84D-D0EB8CE8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87BF-6F76-BB47-A507-9423D6C0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25D5B-43E7-0546-A602-5D02554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220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8529-4939-444C-AAA5-3211AA7F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4F629-EB4E-4A43-851B-27D034828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1D535-C5C9-3340-BB75-0BBE8A01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2D1BE-339A-B44E-8AA9-BACDEB16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DF4E7-EDBB-CA44-A129-2723A021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061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1E16-0ECE-4D4D-89D8-98244CFD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2D1BD-9B5B-4D49-80EF-03C6A1662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55E6A-A46B-7449-8FA0-75E654F7D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D8612-A07D-F248-875B-483755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DB9E0-4706-2945-B564-91CAA0EC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20CE2-05B9-184E-B3F1-2B94E676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357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7DDB-34C3-1B43-9F8F-9ABCABF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522D-6B55-024C-9D61-CCA2DF81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31567-B404-264C-BD59-C4EA496FC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B0603-2C09-EC48-800A-EE947EDDB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466CC-82A6-7E40-8705-CEBD3DD09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A899B-0D1B-EC4D-8108-E4E6BA48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2BCB5-D0D0-104D-9850-BC94289E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1438E-1992-3648-803E-1CADA1B4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041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81D1-5388-7241-8DB0-A7C061D5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E9B2A-6832-C548-8A09-5B79B90F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BF8BF-29A3-FB40-AF58-3C29F202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75E18-BBAE-5346-901D-6FDCD179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823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BBA99-EE13-F645-B74A-D827EC4B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59551-8718-2646-AA95-E352159A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17ED-746B-F743-AA76-C116DCCC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51BB-61DF-574C-8A27-BEC841FA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B5DA-2B17-2140-AF72-246DA646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8D7D0-4574-6F48-8251-D0D61991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9129-4F71-DB47-846E-A11B46CC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7F8AE-917C-B346-A61E-C84F9148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A44F8-8E0A-D645-9099-0BF12A5D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96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D850-75A5-9C4C-BA36-CD0EBD40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A626E-CA35-FC4B-9114-54BAEE716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26C48-D2D1-5044-B2D6-5D3990FF7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E89DC-D4DD-904F-9D61-419004B5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01F96-55DB-174D-BAE4-699F403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70A0D-84F2-8643-8D71-3F9A5B5F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475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94245-B2ED-5B43-8C3E-CB3BF27E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6BD43-DDE9-BC4A-BC5F-239BE60E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4AB2-CDDD-F24E-B119-96BAC65C7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F72A-A2C3-AC42-A71E-14E65DEF2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00D3-8A8F-4642-A391-9C5EFEDF5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913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AE429-9595-F54D-A821-188941D848A3}"/>
              </a:ext>
            </a:extLst>
          </p:cNvPr>
          <p:cNvSpPr txBox="1"/>
          <p:nvPr/>
        </p:nvSpPr>
        <p:spPr>
          <a:xfrm>
            <a:off x="599435" y="3217991"/>
            <a:ext cx="5667375" cy="190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MSS201 – İŞLETME YÖNETİMİ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MSS421 – İŞ YÖNETİMİ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(MADEN İŞLETMESİ’NE YÖNELİK)</a:t>
            </a:r>
            <a:endParaRPr lang="en-US" sz="2800" b="1" i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A90CD-1E76-9840-B981-6BCE1783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74" y="640080"/>
            <a:ext cx="4272228" cy="4188823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23433-F7EE-954B-ADBB-04890966F499}"/>
              </a:ext>
            </a:extLst>
          </p:cNvPr>
          <p:cNvSpPr txBox="1"/>
          <p:nvPr/>
        </p:nvSpPr>
        <p:spPr>
          <a:xfrm>
            <a:off x="6558140" y="4743939"/>
            <a:ext cx="4600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200" dirty="0"/>
              <a:t>11</a:t>
            </a:r>
            <a:r>
              <a:rPr lang="x-none" sz="3200"/>
              <a:t> </a:t>
            </a:r>
            <a:r>
              <a:rPr lang="tr-TR" sz="3200"/>
              <a:t>-</a:t>
            </a:r>
            <a:r>
              <a:rPr lang="x-none" sz="3200"/>
              <a:t> </a:t>
            </a:r>
            <a:r>
              <a:rPr lang="tr-TR" sz="3200" dirty="0"/>
              <a:t>YERALTI İŞLETMELERİ</a:t>
            </a:r>
            <a:endParaRPr lang="x-none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DE2EF-3EFE-1845-933D-13B4FC9CCA0B}"/>
              </a:ext>
            </a:extLst>
          </p:cNvPr>
          <p:cNvSpPr txBox="1"/>
          <p:nvPr/>
        </p:nvSpPr>
        <p:spPr>
          <a:xfrm>
            <a:off x="7045400" y="5688450"/>
            <a:ext cx="2494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x-none" sz="2000" dirty="0"/>
              <a:t>Doç. Dr. Sinan AKISKA</a:t>
            </a:r>
          </a:p>
        </p:txBody>
      </p:sp>
    </p:spTree>
    <p:extLst>
      <p:ext uri="{BB962C8B-B14F-4D97-AF65-F5344CB8AC3E}">
        <p14:creationId xmlns:p14="http://schemas.microsoft.com/office/powerpoint/2010/main" val="249503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0537" y="124353"/>
            <a:ext cx="3951287" cy="2963466"/>
          </a:xfrm>
        </p:spPr>
      </p:pic>
      <p:pic>
        <p:nvPicPr>
          <p:cNvPr id="2052" name="Picture 4" descr="shrinkage stoping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5"/>
          <a:stretch/>
        </p:blipFill>
        <p:spPr bwMode="auto">
          <a:xfrm>
            <a:off x="5464175" y="124353"/>
            <a:ext cx="5407025" cy="29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b level open sto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29" y="3183466"/>
            <a:ext cx="3707788" cy="35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ub level cav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79" y="3183466"/>
            <a:ext cx="3985872" cy="35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9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4479" y="2190221"/>
            <a:ext cx="9905999" cy="1941513"/>
          </a:xfrm>
        </p:spPr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Kütle tipi Sülfit yatakları bu metodun uygulanması için ideal yataklardır. Çünkü sülfit esnekliği, ince çatlakları doldurarak kayayı çimentolaması cevherin dayanıklılığını temin eder ki , işletmede emniyet için önemli bir faktördür.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528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YERALTI İŞLETMELERİ: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Yeraltı işletme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metodları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üç ana grupta toplanabilir;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Doğal destekli stoplar (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Stopes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naturally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Suni destekli stoplar (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Stopes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artificially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Göçürmeli stoplar (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Coved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stopes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807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Yeraltı işletme metodunun seçilmesinde aşağıdaki faktörler önemli rol oynar;</a:t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tr-T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Yatağın büyüklüğü ve şekli,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tr-T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Örtü tabakasının kalınlığı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tr-T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Yatağın eğimi, doğrultusu, </a:t>
            </a:r>
            <a:r>
              <a:rPr lang="tr-TR" sz="4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topoğrafik</a:t>
            </a:r>
            <a:r>
              <a:rPr lang="tr-T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konumu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tr-T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 kayaçların dayanıklılığını ve fiziksel özellikleri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tr-T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Cevherin fiziksel ve kimyasal özellikleri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tr-T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Yeraltı suyu durumu (</a:t>
            </a:r>
            <a:r>
              <a:rPr lang="tr-TR" sz="4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Akiferlerin</a:t>
            </a:r>
            <a:r>
              <a:rPr lang="tr-T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mevcudiyeti ve yeraltı  suyunun akış yönü ve hızı)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tr-TR" sz="4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Tenör</a:t>
            </a:r>
            <a:r>
              <a:rPr lang="tr-TR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cevher tipi ve ekonomik faktörler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07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1.   Doğal Destekli Stoplar: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97538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Doğal-destekli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stoplamada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a)Düzenli veya düzensiz ayak destekli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stoplama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pillar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stoping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b)Tali kat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stoplaması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Sublevel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stoping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olmak üzere iki grupta incelenebilir.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558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9146" y="0"/>
            <a:ext cx="9905998" cy="1478570"/>
          </a:xfrm>
        </p:spPr>
        <p:txBody>
          <a:bodyPr/>
          <a:lstStyle/>
          <a:p>
            <a:r>
              <a:rPr lang="tr-T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Düzenli veya Düzensiz Ayak Destekli </a:t>
            </a:r>
            <a:r>
              <a:rPr lang="tr-TR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3812" y="1292753"/>
            <a:ext cx="9905999" cy="151818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Düşük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tenörlü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veya çok az eğimli yataklarda eğer destek için kullanılan malzemenin maliyeti ayak olarak bırakılacak cevherin maliyetinden fazla ise bu metot uygulanır.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146" y="3188758"/>
            <a:ext cx="4515830" cy="2967850"/>
          </a:xfrm>
          <a:prstGeom prst="rect">
            <a:avLst/>
          </a:prstGeom>
        </p:spPr>
      </p:pic>
      <p:pic>
        <p:nvPicPr>
          <p:cNvPr id="1028" name="Picture 4" descr="https://player.slideplayer.biz.tr/11/3068348/data/images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19" y="3188758"/>
            <a:ext cx="4477281" cy="29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2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metodun uygulanmasında odaların genişliği ve ayakların boyutları şu faktörlere bağlıdır:</a:t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L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Yatağın derinliği veya yatağın taşıyacağı yük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L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Tavan kayanın fiziksel özelliği ki bu destek gerektirmeyen mesafeyi tayin eder.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L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Taban kayanın karakteri, bu ayağın taban genişliğini tayin eder.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L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Cevher kayanın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dayanıklığı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 da ayağın boyutlarını tayin eder.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068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Ayaklar nasıl bırakılmalıdır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Ayaklar düzenli veya düzensiz olarak bırakılabilirler.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Düzensiz ayaklar genellikle cevher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tenörünü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düzensiz değiştiği yataklarda tatbik edilir.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Zengin kısımlar işletilebilir düşük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tenörlü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kısımlar ayak olarak bırakılır. ayakların genişlikleri 3 ila 15 metre, odaların genişlikleri 5 ila 20 metre arasında değişebilir.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İşletmenin sonunda ayaklar çeşitli metotlarla işletilebilir. </a:t>
            </a:r>
            <a:r>
              <a:rPr lang="tr-TR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Şekil:6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'da düzenli ayak destekli bir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stoplama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görülüyor.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072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4995" y="245398"/>
            <a:ext cx="4377272" cy="3282955"/>
          </a:xfrm>
        </p:spPr>
      </p:pic>
      <p:pic>
        <p:nvPicPr>
          <p:cNvPr id="5" name="Picture 2" descr="0000950137-08-003067_C21942C2194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38" y="162848"/>
            <a:ext cx="5265486" cy="33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oom and pillar m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08" y="3610091"/>
            <a:ext cx="3264959" cy="31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0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97049" y="100848"/>
            <a:ext cx="9905998" cy="1478570"/>
          </a:xfrm>
        </p:spPr>
        <p:txBody>
          <a:bodyPr/>
          <a:lstStyle/>
          <a:p>
            <a:r>
              <a:rPr lang="tr-T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 kat </a:t>
            </a:r>
            <a:r>
              <a:rPr lang="tr-TR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stoplaması</a:t>
            </a:r>
            <a:r>
              <a:rPr lang="tr-T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6618" y="1579418"/>
            <a:ext cx="10492509" cy="462741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metot dik eğimli yataklarda ve hem cevherli hem yan kayanın sağlam olması hallerinde uygulanır.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Cevher , birbirinden 100-200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kot farklı iki galeri ve yine aralarında 100-200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mesafe bulunan başyukarılarla bloke edilir.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tr-TR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Şekil:7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Şekilde de görüldüğü gibi niye hem cevherin hem de yan kayaçların sağlam olması gerektiği kolayca anlaşılır.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Dikey veya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horizantal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ayaklar stoplar arasında ve galerileri korumak amacıyla bırakılırlar.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Stoplardaki cevher alındıktan sonra ayaklar da işletilerek yan duvarların çökmesi ve boşluğun kapatılması temin edilebilir.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351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426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YERALTI İŞLETMELERİ: </vt:lpstr>
      <vt:lpstr> Yeraltı işletme metodunun seçilmesinde aşağıdaki faktörler önemli rol oynar; </vt:lpstr>
      <vt:lpstr>1.   Doğal Destekli Stoplar: </vt:lpstr>
      <vt:lpstr>Düzenli veya Düzensiz Ayak Destekli Stoplama</vt:lpstr>
      <vt:lpstr>Bu metodun uygulanmasında odaların genişliği ve ayakların boyutları şu faktörlere bağlıdır: </vt:lpstr>
      <vt:lpstr>Ayaklar nasıl bırakılmalıdır</vt:lpstr>
      <vt:lpstr>PowerPoint Presentation</vt:lpstr>
      <vt:lpstr>Tali kat stoplaması: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Sinan.Akiska</dc:creator>
  <cp:lastModifiedBy>Sinan.Akiska</cp:lastModifiedBy>
  <cp:revision>79</cp:revision>
  <dcterms:created xsi:type="dcterms:W3CDTF">2020-10-22T11:28:47Z</dcterms:created>
  <dcterms:modified xsi:type="dcterms:W3CDTF">2021-03-30T21:26:02Z</dcterms:modified>
</cp:coreProperties>
</file>