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80" r:id="rId8"/>
    <p:sldId id="281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80D3-94DD-45BE-8865-5D7949A8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50845"/>
            <a:ext cx="9601200" cy="745435"/>
          </a:xfrm>
        </p:spPr>
        <p:txBody>
          <a:bodyPr>
            <a:noAutofit/>
          </a:bodyPr>
          <a:lstStyle/>
          <a:p>
            <a:r>
              <a:rPr lang="ru-RU" sz="2800" dirty="0"/>
              <a:t>Речевые конструкции для выражения неудовлетворения.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C3A7-4C8F-48C0-A17F-FC0E7FA90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73356"/>
            <a:ext cx="9601200" cy="3733799"/>
          </a:xfrm>
        </p:spPr>
        <p:txBody>
          <a:bodyPr>
            <a:normAutofit/>
          </a:bodyPr>
          <a:lstStyle/>
          <a:p>
            <a:r>
              <a:rPr lang="ru-RU" b="1" i="1" dirty="0"/>
              <a:t>К сожалению, ничего о тебе не знаю.</a:t>
            </a:r>
          </a:p>
          <a:p>
            <a:r>
              <a:rPr lang="ru-RU" dirty="0"/>
              <a:t> </a:t>
            </a:r>
            <a:r>
              <a:rPr lang="ru-RU" b="1" i="1" dirty="0"/>
              <a:t>Ты огорчил/обидел/расстроил/рассердил/подвел меня своим письмом.</a:t>
            </a:r>
          </a:p>
          <a:p>
            <a:r>
              <a:rPr lang="ru-RU" dirty="0"/>
              <a:t> </a:t>
            </a:r>
            <a:r>
              <a:rPr lang="ru-RU" b="1" i="1" dirty="0"/>
              <a:t>Ты не представляешь, как огорчило меня твое письмо.</a:t>
            </a:r>
          </a:p>
          <a:p>
            <a:r>
              <a:rPr lang="ru-RU" dirty="0"/>
              <a:t> </a:t>
            </a:r>
            <a:r>
              <a:rPr lang="ru-RU" b="1" i="1" dirty="0"/>
              <a:t>Как ты можешь так писать!</a:t>
            </a:r>
          </a:p>
          <a:p>
            <a:r>
              <a:rPr lang="ru-RU" b="1" dirty="0"/>
              <a:t>Меня очень расстроило твое письмо </a:t>
            </a:r>
          </a:p>
          <a:p>
            <a:r>
              <a:rPr lang="ru-RU" b="1" dirty="0"/>
              <a:t>Я просто не могу понять, почему …</a:t>
            </a:r>
          </a:p>
          <a:p>
            <a:r>
              <a:rPr lang="ru-RU" b="1" dirty="0"/>
              <a:t>Боюсь, мы должны прекратить наше общение 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85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FE00F-E3A4-47DB-BA69-E5891611A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85800"/>
            <a:ext cx="9601200" cy="1116496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ответа на упреки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5152F-55AE-4014-A04E-1F41A1BC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6278"/>
            <a:ext cx="9601200" cy="4171122"/>
          </a:xfrm>
        </p:spPr>
        <p:txBody>
          <a:bodyPr/>
          <a:lstStyle/>
          <a:p>
            <a:endParaRPr lang="ru-RU" b="1" i="1" dirty="0"/>
          </a:p>
          <a:p>
            <a:r>
              <a:rPr lang="ru-RU" b="1" i="1" dirty="0"/>
              <a:t>Хочу оправдаться перед Вами.</a:t>
            </a:r>
          </a:p>
          <a:p>
            <a:r>
              <a:rPr lang="ru-RU" dirty="0"/>
              <a:t> </a:t>
            </a:r>
            <a:r>
              <a:rPr lang="ru-RU" b="1" i="1" dirty="0"/>
              <a:t>Меня оправдывает сильная занятость.</a:t>
            </a:r>
          </a:p>
          <a:p>
            <a:r>
              <a:rPr lang="ru-RU" dirty="0"/>
              <a:t> </a:t>
            </a:r>
            <a:r>
              <a:rPr lang="ru-RU" b="1" i="1" dirty="0"/>
              <a:t>Я не думал тебя обидеть.</a:t>
            </a:r>
          </a:p>
          <a:p>
            <a:r>
              <a:rPr lang="ru-RU" dirty="0"/>
              <a:t> </a:t>
            </a:r>
            <a:r>
              <a:rPr lang="ru-RU" b="1" i="1" dirty="0"/>
              <a:t>Ты сам виноват.</a:t>
            </a:r>
          </a:p>
          <a:p>
            <a:r>
              <a:rPr lang="ru-RU" dirty="0"/>
              <a:t> </a:t>
            </a:r>
            <a:r>
              <a:rPr lang="ru-RU" b="1" i="1" dirty="0"/>
              <a:t>Не понимаю, в чем дело / в чем проблема</a:t>
            </a:r>
          </a:p>
          <a:p>
            <a:r>
              <a:rPr lang="ru-RU" b="1" i="1" dirty="0"/>
              <a:t>Это мое решение.</a:t>
            </a:r>
          </a:p>
          <a:p>
            <a:r>
              <a:rPr lang="ru-RU" b="1" i="1" dirty="0"/>
              <a:t>Думаю, что я могу поступать так, как считаю нужным.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8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769C-EF82-4F68-B7D9-47A46C0B6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0013"/>
            <a:ext cx="9601200" cy="1121465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извинения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5C4F7-8DC9-4590-94B7-999062ED3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3"/>
            <a:ext cx="9601200" cy="4078357"/>
          </a:xfrm>
        </p:spPr>
        <p:txBody>
          <a:bodyPr>
            <a:normAutofit/>
          </a:bodyPr>
          <a:lstStyle/>
          <a:p>
            <a:r>
              <a:rPr lang="ru-RU" b="1" i="1" dirty="0"/>
              <a:t>Приношу свои глубокие извинения.</a:t>
            </a:r>
          </a:p>
          <a:p>
            <a:r>
              <a:rPr lang="ru-RU" dirty="0"/>
              <a:t> </a:t>
            </a:r>
            <a:r>
              <a:rPr lang="ru-RU" b="1" i="1" dirty="0"/>
              <a:t>Прошу прощения.</a:t>
            </a:r>
          </a:p>
          <a:p>
            <a:r>
              <a:rPr lang="ru-RU" dirty="0"/>
              <a:t> </a:t>
            </a:r>
            <a:r>
              <a:rPr lang="ru-RU" b="1" i="1" dirty="0"/>
              <a:t>Примите мои извинения.</a:t>
            </a:r>
          </a:p>
          <a:p>
            <a:r>
              <a:rPr lang="ru-RU" dirty="0"/>
              <a:t> </a:t>
            </a:r>
            <a:r>
              <a:rPr lang="ru-RU" b="1" i="1" dirty="0"/>
              <a:t>Я виноват перед Вами.</a:t>
            </a:r>
          </a:p>
          <a:p>
            <a:r>
              <a:rPr lang="ru-RU" b="1" i="1" dirty="0"/>
              <a:t>Хочу принести самые искренние извинения</a:t>
            </a:r>
          </a:p>
          <a:p>
            <a:r>
              <a:rPr lang="ru-RU" b="1" i="1" dirty="0"/>
              <a:t>Я искренне сожалею о…</a:t>
            </a:r>
          </a:p>
          <a:p>
            <a:r>
              <a:rPr lang="ru-RU" b="1" i="1" dirty="0"/>
              <a:t>Я очень виноват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99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C32E-BA37-4100-8216-5321CBFF5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957470"/>
          </a:xfrm>
        </p:spPr>
        <p:txBody>
          <a:bodyPr>
            <a:normAutofit/>
          </a:bodyPr>
          <a:lstStyle/>
          <a:p>
            <a:r>
              <a:rPr lang="ru-RU" sz="4000" dirty="0"/>
              <a:t>Причастный оборот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ABE0B-D567-40F6-8848-4BF63A087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86608"/>
            <a:ext cx="9601200" cy="3680791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Причастие с зависимыми словами называется причастным оборотом.</a:t>
            </a:r>
            <a:br>
              <a:rPr lang="ru-RU" dirty="0"/>
            </a:br>
            <a:r>
              <a:rPr lang="ru-RU" b="1" i="1" dirty="0"/>
              <a:t>                бегающая (где?) на стадионе; слушающий (что?) музыку.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    Главным словом в причастном обороте всегда является причастие.</a:t>
            </a:r>
            <a:br>
              <a:rPr lang="ru-RU" dirty="0"/>
            </a:br>
            <a:r>
              <a:rPr lang="ru-RU" b="1" dirty="0"/>
              <a:t>Сравните: </a:t>
            </a:r>
            <a:r>
              <a:rPr lang="ru-RU" b="1" i="1" dirty="0"/>
              <a:t>  летящая чайка; летящая к морю.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    Значит: из двух приведенных примеров, причастным оборотом является словосочетание </a:t>
            </a:r>
            <a:r>
              <a:rPr lang="ru-RU" b="1" i="1" dirty="0"/>
              <a:t>летящая к морю, </a:t>
            </a:r>
            <a:r>
              <a:rPr lang="ru-RU" b="1" dirty="0"/>
              <a:t>т.к. от причастия можно задать вопрос: </a:t>
            </a:r>
            <a:r>
              <a:rPr lang="ru-RU" b="1" i="1" dirty="0"/>
              <a:t>летящая (куда?) к морю.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    В предложениях весь причастный оборот всегда является одним членом предложения — определением.</a:t>
            </a:r>
            <a:br>
              <a:rPr lang="ru-RU" dirty="0"/>
            </a:br>
            <a:r>
              <a:rPr lang="ru-RU" b="1" i="1" dirty="0"/>
              <a:t>                        Гуси, бегущие к воде, громко гоготали.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2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20CDD-A603-4610-85C8-9AF7560E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Знаки препинания при причастном обороте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5CEDE-AFEB-4755-924C-00B34F687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  Причастный оборот выделяется интонацией, а на письме — запятыми с двух сторон, если причастный оборот стоит после определяемого слова.</a:t>
            </a:r>
            <a:br>
              <a:rPr lang="ru-RU" dirty="0"/>
            </a:br>
            <a:r>
              <a:rPr lang="ru-RU" b="1" dirty="0"/>
              <a:t>    Сравните: </a:t>
            </a:r>
            <a:r>
              <a:rPr lang="ru-RU" b="1" i="1" dirty="0"/>
              <a:t>Приближающиеся к нам люди ускоряли шаг.</a:t>
            </a:r>
            <a:br>
              <a:rPr lang="ru-RU" b="1" i="1" dirty="0"/>
            </a:br>
            <a:r>
              <a:rPr lang="ru-RU" b="1" i="1" dirty="0"/>
              <a:t>                          Люди, приближающиеся к нам, ускоряли шаг.</a:t>
            </a:r>
            <a:br>
              <a:rPr lang="ru-RU" dirty="0"/>
            </a:br>
            <a:br>
              <a:rPr lang="ru-RU" dirty="0"/>
            </a:br>
            <a:r>
              <a:rPr lang="ru-RU" b="1" dirty="0"/>
              <a:t>    Два причастных оборота, стоящие друг после друга и относящихся к разным определяемым словам, оформляются по вышеизложенному правилу.</a:t>
            </a:r>
            <a:br>
              <a:rPr lang="ru-RU" dirty="0"/>
            </a:br>
            <a:r>
              <a:rPr lang="ru-RU" b="1" i="1" dirty="0"/>
              <a:t>                  Около дома мы увидели Машу, догоняющую старика,</a:t>
            </a:r>
            <a:br>
              <a:rPr lang="ru-RU" b="1" i="1" dirty="0"/>
            </a:br>
            <a:r>
              <a:rPr lang="ru-RU" b="1" i="1" dirty="0"/>
              <a:t>                  резво ковыляющего от неё вниз по улице.</a:t>
            </a:r>
            <a:br>
              <a:rPr lang="ru-RU" b="1" i="1" dirty="0"/>
            </a:br>
            <a:br>
              <a:rPr lang="ru-RU" b="1" i="1" dirty="0"/>
            </a:br>
            <a:r>
              <a:rPr lang="ru-RU" b="1" i="1" dirty="0"/>
              <a:t>  …Машу (какую? что делающую?), догоняющую старика,…</a:t>
            </a:r>
            <a:br>
              <a:rPr lang="ru-RU" b="1" i="1" dirty="0"/>
            </a:br>
            <a:r>
              <a:rPr lang="ru-RU" b="1" i="1" dirty="0"/>
              <a:t>  …старика (какого? что делающего?), резво ковыляющего от неё вниз по улице.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9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F1897-4280-45BF-8E67-D7E56582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>
            <a:normAutofit/>
          </a:bodyPr>
          <a:lstStyle/>
          <a:p>
            <a:r>
              <a:rPr lang="ru-RU" sz="4000" dirty="0"/>
              <a:t>Два и более причастных оборота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FA7EF-AA68-4FA7-BEC8-67532D28E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025"/>
            <a:ext cx="9601200" cy="466476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Два причастных оборота, относящихся к одному определяемому слову, являются однородными определениями. Следовательно, знаки препинания между такими оборотами расставляются по правилам постановки знаков препинания при однородных членах предложения.</a:t>
            </a:r>
            <a:br>
              <a:rPr lang="ru-RU" dirty="0"/>
            </a:br>
            <a:br>
              <a:rPr lang="ru-RU" dirty="0"/>
            </a:br>
            <a:r>
              <a:rPr lang="ru-RU" b="1" i="1" dirty="0"/>
              <a:t>                Тучи, быстро приближающиеся и уже застилающие полнеба,</a:t>
            </a:r>
            <a:br>
              <a:rPr lang="ru-RU" b="1" i="1" dirty="0"/>
            </a:br>
            <a:r>
              <a:rPr lang="ru-RU" b="1" i="1" dirty="0"/>
              <a:t>                  грозили нам скорым, проливным дождем.</a:t>
            </a:r>
            <a:br>
              <a:rPr lang="ru-RU" b="1" i="1" dirty="0"/>
            </a:br>
            <a:br>
              <a:rPr lang="ru-RU" b="1" i="1" dirty="0"/>
            </a:br>
            <a:r>
              <a:rPr lang="ru-RU" b="1" i="1" dirty="0"/>
              <a:t>  Тучи (какие? что делающие?), быстро приближающиеся…</a:t>
            </a:r>
            <a:br>
              <a:rPr lang="ru-RU" b="1" i="1" dirty="0"/>
            </a:br>
            <a:r>
              <a:rPr lang="ru-RU" b="1" i="1" dirty="0"/>
              <a:t>  Тучи (какие? что делающие?), … уже застилающие полнеба …</a:t>
            </a:r>
            <a:br>
              <a:rPr lang="ru-RU" dirty="0"/>
            </a:br>
            <a:r>
              <a:rPr lang="ru-RU" b="1" i="1" dirty="0"/>
              <a:t>Перед одиночным союзом и, соединяющим однородные члены предложения, запятая не ставится.</a:t>
            </a:r>
            <a:br>
              <a:rPr lang="ru-RU" dirty="0"/>
            </a:br>
            <a:br>
              <a:rPr lang="ru-RU" dirty="0"/>
            </a:br>
            <a:r>
              <a:rPr lang="ru-RU" b="1" i="1" dirty="0"/>
              <a:t>          Тучи, застилающие полнеба, но движущиеся мимо нас на запад,</a:t>
            </a:r>
            <a:br>
              <a:rPr lang="ru-RU" b="1" i="1" dirty="0"/>
            </a:br>
            <a:r>
              <a:rPr lang="ru-RU" b="1" i="1" dirty="0"/>
              <a:t>          выглядели очень грозно.</a:t>
            </a:r>
            <a:br>
              <a:rPr lang="ru-RU" dirty="0"/>
            </a:br>
            <a:r>
              <a:rPr lang="ru-RU" b="1" i="1" dirty="0"/>
              <a:t>Запятая перед противительными союзами а, но.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C01AE-6B21-40C1-B763-6566C512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!!!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4D8D5-4A75-43BE-A775-776FD787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4817"/>
            <a:ext cx="9601200" cy="3932583"/>
          </a:xfrm>
        </p:spPr>
        <p:txBody>
          <a:bodyPr/>
          <a:lstStyle/>
          <a:p>
            <a:r>
              <a:rPr lang="ru-RU" b="1" i="1" dirty="0"/>
              <a:t>Мы наблюдали за волнами, набегавшими на берег </a:t>
            </a:r>
            <a:r>
              <a:rPr lang="ru-RU" b="1" dirty="0"/>
              <a:t>,</a:t>
            </a:r>
            <a:br>
              <a:rPr lang="ru-RU" dirty="0"/>
            </a:br>
            <a:r>
              <a:rPr lang="ru-RU" b="1" i="1" dirty="0"/>
              <a:t>              и наслаждались несущим нам запах моря легким бризом.</a:t>
            </a:r>
            <a:br>
              <a:rPr lang="ru-RU" dirty="0"/>
            </a:br>
            <a:br>
              <a:rPr lang="ru-RU" dirty="0"/>
            </a:br>
            <a:r>
              <a:rPr lang="ru-RU" b="1" i="1" dirty="0"/>
              <a:t>      … за волнами, набегавшими на берег , …</a:t>
            </a:r>
            <a:br>
              <a:rPr lang="ru-RU" dirty="0"/>
            </a:br>
            <a:r>
              <a:rPr lang="ru-RU" b="1" i="1" dirty="0"/>
              <a:t>    (причастный оборот стоящий после определяемого слова)</a:t>
            </a:r>
            <a:br>
              <a:rPr lang="ru-RU" dirty="0"/>
            </a:br>
            <a:br>
              <a:rPr lang="ru-RU" dirty="0"/>
            </a:br>
            <a:r>
              <a:rPr lang="ru-RU" b="1" i="1" dirty="0"/>
              <a:t>      ... несущим нам запах моря легким бризом.</a:t>
            </a:r>
            <a:br>
              <a:rPr lang="ru-RU" dirty="0"/>
            </a:br>
            <a:r>
              <a:rPr lang="ru-RU" b="1" i="1" dirty="0"/>
              <a:t>    (причастный оборот стоящий перед определяемым словом)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59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657</TotalTime>
  <Words>879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Сочинение</vt:lpstr>
      <vt:lpstr>Речевые конструкции для выражения неудовлетворения.</vt:lpstr>
      <vt:lpstr>Речевые конструкции для выражения ответа на упреки</vt:lpstr>
      <vt:lpstr>Речевые конструкции для выражения извинения</vt:lpstr>
      <vt:lpstr>Причастный оборот</vt:lpstr>
      <vt:lpstr>Знаки препинания при причастном обороте</vt:lpstr>
      <vt:lpstr>Два и более причастных оборота</vt:lpstr>
      <vt:lpstr>!!!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117</cp:revision>
  <dcterms:created xsi:type="dcterms:W3CDTF">2020-03-24T19:20:49Z</dcterms:created>
  <dcterms:modified xsi:type="dcterms:W3CDTF">2020-04-28T09:04:56Z</dcterms:modified>
</cp:coreProperties>
</file>