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58" r:id="rId4"/>
    <p:sldId id="259" r:id="rId5"/>
    <p:sldId id="286" r:id="rId6"/>
    <p:sldId id="260" r:id="rId7"/>
    <p:sldId id="261" r:id="rId8"/>
    <p:sldId id="265" r:id="rId9"/>
    <p:sldId id="262" r:id="rId10"/>
    <p:sldId id="275" r:id="rId11"/>
    <p:sldId id="288" r:id="rId12"/>
    <p:sldId id="289" r:id="rId13"/>
    <p:sldId id="287" r:id="rId14"/>
    <p:sldId id="263" r:id="rId15"/>
    <p:sldId id="276" r:id="rId16"/>
    <p:sldId id="278" r:id="rId17"/>
    <p:sldId id="264" r:id="rId18"/>
    <p:sldId id="274" r:id="rId19"/>
    <p:sldId id="293" r:id="rId20"/>
    <p:sldId id="279" r:id="rId21"/>
    <p:sldId id="266" r:id="rId22"/>
    <p:sldId id="267" r:id="rId23"/>
    <p:sldId id="268" r:id="rId24"/>
    <p:sldId id="290" r:id="rId25"/>
    <p:sldId id="291" r:id="rId26"/>
    <p:sldId id="292" r:id="rId27"/>
    <p:sldId id="269" r:id="rId28"/>
    <p:sldId id="270" r:id="rId29"/>
    <p:sldId id="271" r:id="rId30"/>
    <p:sldId id="280" r:id="rId31"/>
    <p:sldId id="284" r:id="rId32"/>
    <p:sldId id="281" r:id="rId33"/>
    <p:sldId id="282" r:id="rId34"/>
    <p:sldId id="283" r:id="rId35"/>
    <p:sldId id="272" r:id="rId36"/>
    <p:sldId id="273" r:id="rId3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26.10.2017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ELGELER\BEMYO\DERSLER\I - III\PREHİSTORYA\GÖRSELLER\4. PALEOSANAT\Boğa Çiz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910138" cy="5980113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5500694" y="4357694"/>
            <a:ext cx="3143272" cy="16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600" dirty="0" smtClean="0">
                <a:solidFill>
                  <a:srgbClr val="FF0000"/>
                </a:solidFill>
                <a:latin typeface="Jokerman" pitchFamily="82" charset="0"/>
              </a:rPr>
              <a:t>PALEOLİTİK</a:t>
            </a:r>
          </a:p>
          <a:p>
            <a:pPr algn="ctr">
              <a:lnSpc>
                <a:spcPct val="150000"/>
              </a:lnSpc>
            </a:pPr>
            <a:r>
              <a:rPr lang="tr-TR" sz="3600" dirty="0" smtClean="0">
                <a:solidFill>
                  <a:srgbClr val="FF0000"/>
                </a:solidFill>
                <a:latin typeface="Jokerman" pitchFamily="82" charset="0"/>
              </a:rPr>
              <a:t>SANAT</a:t>
            </a:r>
            <a:endParaRPr lang="tr-TR" sz="3600" dirty="0">
              <a:solidFill>
                <a:srgbClr val="FF0000"/>
              </a:solidFill>
              <a:latin typeface="Jokerm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BEMYO\DERSLER\I - III\PREHİSTORYA\GÖRSELLER\4. PALEOSANAT\lascaux_shado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7632848" cy="62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19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BEMYO\DERSLER\I - III\PREHİSTORYA\GÖRSELLER\4. PALEOSANAT\lascaux_cave_1134825674522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15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:\BEMYO\DERSLER\I - III\PREHİSTORYA\GÖRSELLER\4. PALEOSANAT\lascaux-cave-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56" y="404664"/>
            <a:ext cx="9124644" cy="621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31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BEMYO\DERSLER\I - III\PREHİSTORYA\GÖRSELLER\4. PALEOSANAT\arturo asensio ilustración para la exposición La mirada al paleolít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7384"/>
            <a:ext cx="7000991" cy="687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9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BELGELER\BELGELER\BMYO\DERSLER\I - III\PREHİSTORYA\GÖRSELLER\4. PALEOSANAT\mağara sanatı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BEMYO\DERSLER\I - III\PREHİSTORYA\GÖRSELLER\4. PALEOSANAT\Av sahneleri İspan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26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BEMYO\DERSLER\I - III\PREHİSTORYA\GÖRSELLER\4. PALEOSANAT\mağara sanatı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37" y="404664"/>
            <a:ext cx="9113809" cy="59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11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BELGELER\BELGELER\BMYO\DERSLER\I - III\PREHİSTORYA\GÖRSELLER\4. PALEOSANAT\prehistory03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BEMYO\DERSLER\I - III\PREHİSTORYA\GÖRSELLER\4. PALEOSANAT\Altamira Cave Young B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8"/>
            <a:ext cx="7863535" cy="68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3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H:\BEMYO\DERSLER\I - III\PREHİSTORYA\GÖRSELLER\4. PALEOSANAT\245971318826558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8782" y="-27384"/>
            <a:ext cx="647521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:\BEMYO\DERSLER\I - III\PREHİSTORYA\GÖRSELLER\4. PALEOSANAT\Avc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09839"/>
            <a:ext cx="1975545" cy="19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86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BEMYO\DERSLER\I - III\PREHİSTORYA\GÖRSELLER\4. PALEOSANAT\cave of forgotten drea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096" y="766563"/>
            <a:ext cx="8136904" cy="60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7102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BEMYO\DERSLER\I - III\PREHİSTORYA\GÖRSELLER\4. PALEOSANAT\castillohandsp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5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BEMYO\DERSLER\I - III\PREHİSTORYA\GÖRSELLER\4. PALEOSANAT\Origin and Evou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1033" y="5032813"/>
            <a:ext cx="1922586" cy="182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27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BELGELER\BELGELER\BMYO\DERSLER\I - III\PREHİSTORYA\GÖRSELLER\4. PALEOSANAT\Willendorf Venüs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11267" name="Picture 3" descr="H:\BELGELER\BELGELER\BMYO\DERSLER\I - III\PREHİSTORYA\GÖRSELLER\4. PALEOSANAT\willendorf-large venü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172" y="0"/>
            <a:ext cx="41588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H:\BELGELER\BELGELER\BMYO\DERSLER\I - III\PREHİSTORYA\GÖRSELLER\4. PALEOSANAT\Venus_of_Brassempou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BELGELER\BELGELER\BMYO\DERSLER\I - III\PREHİSTORYA\GÖRSELLER\4. PALEOSANAT\Venus 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0"/>
            <a:ext cx="3347864" cy="6858000"/>
          </a:xfrm>
          <a:prstGeom prst="rect">
            <a:avLst/>
          </a:prstGeom>
          <a:noFill/>
        </p:spPr>
      </p:pic>
      <p:pic>
        <p:nvPicPr>
          <p:cNvPr id="13316" name="Picture 4" descr="H:\BELGELER\BELGELER\BMYO\DERSLER\I - III\PREHİSTORYA\GÖRSELLER\4. PALEOSANAT\Eli Boynuzlu Kadın K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0"/>
            <a:ext cx="49320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BEMYO\DERSLER\I - III\PREHİSTORYA\GÖRSELLER\4. PALEOSANAT\Venus_de_Lespugue_(replic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105" y="0"/>
            <a:ext cx="6858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248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BEMYO\DERSLER\I - III\PREHİSTORYA\GÖRSELLER\4. PALEOSANAT\Malta Siber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7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0428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BEMYO\DERSLER\I - III\PREHİSTORYA\GÖRSELLER\4. PALEOSANAT\malta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60032" cy="68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0987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BELGELER\BELGELER\BMYO\DERSLER\I - III\PREHİSTORYA\GÖRSELLER\4. PALEOSANAT\090514084126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</p:spPr>
      </p:pic>
      <p:pic>
        <p:nvPicPr>
          <p:cNvPr id="14339" name="Picture 3" descr="H:\BELGELER\BELGELER\BMYO\DERSLER\I - III\PREHİSTORYA\GÖRSELLER\4. PALEOSANAT\Bernova Ukraine 4. B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700" y="0"/>
            <a:ext cx="2654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BELGELER\BELGELER\BMYO\DERSLER\I - III\PREHİSTORYA\GÖRSELLER\4. PALEOSANAT\Fildişi kadın figür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2656"/>
            <a:ext cx="2354263" cy="6120680"/>
          </a:xfrm>
          <a:prstGeom prst="rect">
            <a:avLst/>
          </a:prstGeom>
          <a:noFill/>
        </p:spPr>
      </p:pic>
      <p:pic>
        <p:nvPicPr>
          <p:cNvPr id="15363" name="Picture 3" descr="H:\BELGELER\BELGELER\BMYO\DERSLER\I - III\İLK YERLEŞİMLER\GÖRSELLER\anatanrıç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4664"/>
            <a:ext cx="2808312" cy="5976664"/>
          </a:xfrm>
          <a:prstGeom prst="rect">
            <a:avLst/>
          </a:prstGeom>
          <a:noFill/>
        </p:spPr>
      </p:pic>
      <p:pic>
        <p:nvPicPr>
          <p:cNvPr id="15364" name="Picture 4" descr="H:\BELGELER\BELGELER\BMYO\DERSLER\I - III\İLK YERLEŞİMLER\GÖRSELLER\Neolitik Yerleşimler\Anatanrıçalar Topluluğ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2663" y="-99392"/>
            <a:ext cx="3081337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BEMYO\DERSLER\I - III\PREHİSTORYA\GÖRSELLER\4. PALEOSANAT\Vogenherd Cave Germanyl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344816" cy="58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BELGELER\BELGELER\BMYO\DERSLER\I - III\PREHİSTORYA\GÖRSELLER\4. PALEOSANAT\caveartavig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:\BEMYO\DERSLER\I - III\PREHİSTORYA\GÖRSELLER\4. PALEOSANAT\vogelherd cave ge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29" y="332656"/>
            <a:ext cx="767728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840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BEMYO\DERSLER\I - III\PREHİSTORYA\GÖRSELLER\4. PALEOSANAT\cave-paintings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79"/>
            <a:ext cx="6624736" cy="54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7715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BEMYO\DERSLER\I - III\PREHİSTORYA\GÖRSELLER\4. PALEOSANAT\vogelherd germanlionheadimg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69369"/>
            <a:ext cx="6613376" cy="49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0909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BEMYO\DERSLER\I - III\PREHİSTORYA\GÖRSELLER\4. PALEOSANAT\Spear thrower made from reindeer antler, sculpted as a mammoth. Found in the rock shelter of Montastruc, France, c. 13,000–14,000 years 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803638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2650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H:\BEMYO\DERSLER\I - III\PREHİSTORYA\GÖRSELLER\4. PALEOSANAT\PaleolithicAr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94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6341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BELGELER\BELGELER\BMYO\DERSLER\I - III\PREHİSTORYA\GÖRSELLER\4. PALEOSANAT\La Magdeleine 15000 Fran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64904"/>
            <a:ext cx="633670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H:\BELGELER\BELGELER\BMYO\DERSLER\I - III\PREHİSTORYA\GÖRSELLER\4. PALEOSANAT\Prehistory Fildişi As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2075"/>
            <a:ext cx="2171700" cy="6591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BELGELER\BELGELER\BMYO\DERSLER\I - III\PREHİSTORYA\GÖRSELLER\4. PALEOSANAT\ex038_0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6412" cy="6858000"/>
          </a:xfrm>
          <a:prstGeom prst="rect">
            <a:avLst/>
          </a:prstGeom>
          <a:noFill/>
        </p:spPr>
      </p:pic>
      <p:pic>
        <p:nvPicPr>
          <p:cNvPr id="4099" name="Picture 3" descr="H:\BELGELER\BELGELER\BMYO\DERSLER\I - III\PREHİSTORYA\GÖRSELLER\4. PALEOSANAT\c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9863" y="2333625"/>
            <a:ext cx="3894137" cy="3327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H:\BEMYO\DERSLER\I - III\PREHİSTORYA\GÖRSELLER\4. PALEOSANAT\janson_chapter_1-041346194377784p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5" y="332656"/>
            <a:ext cx="9124225" cy="50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093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Documents and Settings\alibasaran\Desktop\artstor_103_4182200009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0" y="116632"/>
            <a:ext cx="9132109" cy="65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BELGELER\BELGELER\BMYO\DERSLER\I - III\PREHİSTORYA\GÖRSELLER\4. PALEOSANAT\lascaux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BELGELER\BELGELER\BMYO\DERSLER\I - III\PREHİSTORYA\GÖRSELLER\4. PALEOSANAT\Mağara Resmi Canlandır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4685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:\BELGELER\BELGELER\BMYO\DERSLER\I - III\PREHİSTORYA\GÖRSELLER\4. PALEOSANAT\lascaux_bu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</Words>
  <Application>Microsoft Office PowerPoint</Application>
  <PresentationFormat>Ekran Gösterisi (4:3)</PresentationFormat>
  <Paragraphs>2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37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cp:lastModifiedBy>SERHAT</cp:lastModifiedBy>
  <cp:revision>21</cp:revision>
  <dcterms:modified xsi:type="dcterms:W3CDTF">2017-10-26T18:03:42Z</dcterms:modified>
</cp:coreProperties>
</file>