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5" r:id="rId3"/>
    <p:sldId id="258" r:id="rId4"/>
    <p:sldId id="259" r:id="rId5"/>
    <p:sldId id="286" r:id="rId6"/>
    <p:sldId id="260" r:id="rId7"/>
    <p:sldId id="261" r:id="rId8"/>
    <p:sldId id="265" r:id="rId9"/>
    <p:sldId id="262" r:id="rId10"/>
    <p:sldId id="275" r:id="rId11"/>
    <p:sldId id="288" r:id="rId12"/>
    <p:sldId id="289" r:id="rId13"/>
    <p:sldId id="287" r:id="rId14"/>
    <p:sldId id="263" r:id="rId15"/>
    <p:sldId id="276" r:id="rId16"/>
    <p:sldId id="278" r:id="rId17"/>
    <p:sldId id="264" r:id="rId18"/>
    <p:sldId id="274" r:id="rId19"/>
    <p:sldId id="293" r:id="rId20"/>
    <p:sldId id="279" r:id="rId21"/>
    <p:sldId id="266" r:id="rId22"/>
    <p:sldId id="267" r:id="rId23"/>
    <p:sldId id="268" r:id="rId24"/>
    <p:sldId id="290" r:id="rId25"/>
    <p:sldId id="291" r:id="rId26"/>
    <p:sldId id="292" r:id="rId27"/>
    <p:sldId id="269" r:id="rId28"/>
    <p:sldId id="270" r:id="rId29"/>
    <p:sldId id="271" r:id="rId30"/>
    <p:sldId id="280" r:id="rId31"/>
    <p:sldId id="284" r:id="rId32"/>
    <p:sldId id="281" r:id="rId33"/>
    <p:sldId id="282" r:id="rId34"/>
    <p:sldId id="283" r:id="rId35"/>
    <p:sldId id="272" r:id="rId36"/>
    <p:sldId id="273" r:id="rId3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26.10.2017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BELGELER\BEMYO\DERSLER\I - III\PREHİSTORYA\GÖRSELLER\4. PALEOSANAT\Boğa Çiz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4910138" cy="5980113"/>
          </a:xfrm>
          <a:prstGeom prst="rect">
            <a:avLst/>
          </a:prstGeom>
          <a:noFill/>
        </p:spPr>
      </p:pic>
      <p:sp>
        <p:nvSpPr>
          <p:cNvPr id="4" name="3 Metin kutusu"/>
          <p:cNvSpPr txBox="1"/>
          <p:nvPr/>
        </p:nvSpPr>
        <p:spPr>
          <a:xfrm>
            <a:off x="5500694" y="4357694"/>
            <a:ext cx="3143272" cy="16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3600" dirty="0" smtClean="0">
                <a:solidFill>
                  <a:srgbClr val="FF0000"/>
                </a:solidFill>
                <a:latin typeface="Jokerman" pitchFamily="82" charset="0"/>
              </a:rPr>
              <a:t>PALEOLİTİK</a:t>
            </a:r>
          </a:p>
          <a:p>
            <a:pPr algn="ctr">
              <a:lnSpc>
                <a:spcPct val="150000"/>
              </a:lnSpc>
            </a:pPr>
            <a:r>
              <a:rPr lang="tr-TR" sz="3600" dirty="0" smtClean="0">
                <a:solidFill>
                  <a:srgbClr val="FF0000"/>
                </a:solidFill>
                <a:latin typeface="Jokerman" pitchFamily="82" charset="0"/>
              </a:rPr>
              <a:t>SANAT</a:t>
            </a:r>
            <a:endParaRPr lang="tr-TR" sz="3600" dirty="0">
              <a:solidFill>
                <a:srgbClr val="FF0000"/>
              </a:solidFill>
              <a:latin typeface="Jokerman" pitchFamily="82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H:\BEMYO\DERSLER\I - III\PREHİSTORYA\GÖRSELLER\4. PALEOSANAT\lascaux_shadow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7632848" cy="6201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15199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:\BEMYO\DERSLER\I - III\PREHİSTORYA\GÖRSELLER\4. PALEOSANAT\lascaux_cave_11348256745227 cop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144000" cy="6520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9159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 descr="H:\BEMYO\DERSLER\I - III\PREHİSTORYA\GÖRSELLER\4. PALEOSANAT\lascaux-cave-ar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356" y="404664"/>
            <a:ext cx="9124644" cy="6216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13156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BEMYO\DERSLER\I - III\PREHİSTORYA\GÖRSELLER\4. PALEOSANAT\arturo asensio ilustración para la exposición La mirada al paleolític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-27384"/>
            <a:ext cx="7000991" cy="6878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90956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:\BELGELER\BELGELER\BMYO\DERSLER\I - III\PREHİSTORYA\GÖRSELLER\4. PALEOSANAT\mağara sanatı 2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:\BEMYO\DERSLER\I - III\PREHİSTORYA\GÖRSELLER\4. PALEOSANAT\Av sahneleri İspany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192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32618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:\BEMYO\DERSLER\I - III\PREHİSTORYA\GÖRSELLER\4. PALEOSANAT\mağara sanatı.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37" y="404664"/>
            <a:ext cx="9113809" cy="5999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71179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:\BELGELER\BELGELER\BMYO\DERSLER\I - III\PREHİSTORYA\GÖRSELLER\4. PALEOSANAT\prehistory03_smal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0"/>
            <a:ext cx="9108504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BEMYO\DERSLER\I - III\PREHİSTORYA\GÖRSELLER\4. PALEOSANAT\Altamira Cave Young Bis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998"/>
            <a:ext cx="7863535" cy="6857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63293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 descr="H:\BEMYO\DERSLER\I - III\PREHİSTORYA\GÖRSELLER\4. PALEOSANAT\2459713188265585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68782" y="-27384"/>
            <a:ext cx="6475218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H:\BEMYO\DERSLER\I - III\PREHİSTORYA\GÖRSELLER\4. PALEOSANAT\Avcı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2" y="4909839"/>
            <a:ext cx="1975545" cy="197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7869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:\BEMYO\DERSLER\I - III\PREHİSTORYA\GÖRSELLER\4. PALEOSANAT\cave of forgotten dream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7096" y="766563"/>
            <a:ext cx="8136904" cy="609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771020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H:\BEMYO\DERSLER\I - III\PREHİSTORYA\GÖRSELLER\4. PALEOSANAT\castillohandspp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2587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:\BEMYO\DERSLER\I - III\PREHİSTORYA\GÖRSELLER\4. PALEOSANAT\Origin and Evoulat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11033" y="5032813"/>
            <a:ext cx="1922586" cy="1825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32764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:\BELGELER\BELGELER\BMYO\DERSLER\I - III\PREHİSTORYA\GÖRSELLER\4. PALEOSANAT\Willendorf Venüsü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</p:spPr>
      </p:pic>
      <p:pic>
        <p:nvPicPr>
          <p:cNvPr id="11267" name="Picture 3" descr="H:\BELGELER\BELGELER\BMYO\DERSLER\I - III\PREHİSTORYA\GÖRSELLER\4. PALEOSANAT\willendorf-large venü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85172" y="0"/>
            <a:ext cx="415882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H:\BELGELER\BELGELER\BMYO\DERSLER\I - III\PREHİSTORYA\GÖRSELLER\4. PALEOSANAT\Venus_of_Brassempou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:\BELGELER\BELGELER\BMYO\DERSLER\I - III\PREHİSTORYA\GÖRSELLER\4. PALEOSANAT\Venus Ital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6024" y="0"/>
            <a:ext cx="3347864" cy="6858000"/>
          </a:xfrm>
          <a:prstGeom prst="rect">
            <a:avLst/>
          </a:prstGeom>
          <a:noFill/>
        </p:spPr>
      </p:pic>
      <p:pic>
        <p:nvPicPr>
          <p:cNvPr id="13316" name="Picture 4" descr="H:\BELGELER\BELGELER\BMYO\DERSLER\I - III\PREHİSTORYA\GÖRSELLER\4. PALEOSANAT\Eli Boynuzlu Kadın KAR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0"/>
            <a:ext cx="493204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:\BEMYO\DERSLER\I - III\PREHİSTORYA\GÖRSELLER\4. PALEOSANAT\Venus_de_Lespugue_(replica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94105" y="0"/>
            <a:ext cx="685800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662487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:\BEMYO\DERSLER\I - III\PREHİSTORYA\GÖRSELLER\4. PALEOSANAT\Malta Siberia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675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904284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:\BEMYO\DERSLER\I - III\PREHİSTORYA\GÖRSELLER\4. PALEOSANAT\malta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4860032" cy="689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909871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:\BELGELER\BELGELER\BMYO\DERSLER\I - III\PREHİSTORYA\GÖRSELLER\4. PALEOSANAT\090514084126-lar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220072" cy="6858000"/>
          </a:xfrm>
          <a:prstGeom prst="rect">
            <a:avLst/>
          </a:prstGeom>
          <a:noFill/>
        </p:spPr>
      </p:pic>
      <p:pic>
        <p:nvPicPr>
          <p:cNvPr id="14339" name="Picture 3" descr="H:\BELGELER\BELGELER\BMYO\DERSLER\I - III\PREHİSTORYA\GÖRSELLER\4. PALEOSANAT\Bernova Ukraine 4. Bi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89700" y="0"/>
            <a:ext cx="26543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:\BELGELER\BELGELER\BMYO\DERSLER\I - III\PREHİSTORYA\GÖRSELLER\4. PALEOSANAT\Fildişi kadın figürü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332656"/>
            <a:ext cx="2354263" cy="6120680"/>
          </a:xfrm>
          <a:prstGeom prst="rect">
            <a:avLst/>
          </a:prstGeom>
          <a:noFill/>
        </p:spPr>
      </p:pic>
      <p:pic>
        <p:nvPicPr>
          <p:cNvPr id="15363" name="Picture 3" descr="H:\BELGELER\BELGELER\BMYO\DERSLER\I - III\İLK YERLEŞİMLER\GÖRSELLER\anatanrıç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404664"/>
            <a:ext cx="2808312" cy="5976664"/>
          </a:xfrm>
          <a:prstGeom prst="rect">
            <a:avLst/>
          </a:prstGeom>
          <a:noFill/>
        </p:spPr>
      </p:pic>
      <p:pic>
        <p:nvPicPr>
          <p:cNvPr id="15364" name="Picture 4" descr="H:\BELGELER\BELGELER\BMYO\DERSLER\I - III\İLK YERLEŞİMLER\GÖRSELLER\Neolitik Yerleşimler\Anatanrıçalar Topluluğu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62663" y="-99392"/>
            <a:ext cx="3081337" cy="69573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:\BEMYO\DERSLER\I - III\PREHİSTORYA\GÖRSELLER\4. PALEOSANAT\Vogenherd Cave Germanyl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620688"/>
            <a:ext cx="7344816" cy="5875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:\BELGELER\BELGELER\BMYO\DERSLER\I - III\PREHİSTORYA\GÖRSELLER\4. PALEOSANAT\caveartavign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H:\BEMYO\DERSLER\I - III\PREHİSTORYA\GÖRSELLER\4. PALEOSANAT\vogelherd cave germa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8029" y="332656"/>
            <a:ext cx="7677283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184074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:\BEMYO\DERSLER\I - III\PREHİSTORYA\GÖRSELLER\4. PALEOSANAT\cave-paintings-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8679"/>
            <a:ext cx="6624736" cy="5483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777159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:\BEMYO\DERSLER\I - III\PREHİSTORYA\GÖRSELLER\4. PALEOSANAT\vogelherd germanlionheadimg4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3728" y="869369"/>
            <a:ext cx="6613376" cy="4989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109095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:\BEMYO\DERSLER\I - III\PREHİSTORYA\GÖRSELLER\4. PALEOSANAT\Spear thrower made from reindeer antler, sculpted as a mammoth. Found in the rock shelter of Montastruc, France, c. 13,000–14,000 years ol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3" y="1052736"/>
            <a:ext cx="8036383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826500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H:\BEMYO\DERSLER\I - III\PREHİSTORYA\GÖRSELLER\4. PALEOSANAT\PaleolithicArt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76056" cy="6940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763413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:\BELGELER\BELGELER\BMYO\DERSLER\I - III\PREHİSTORYA\GÖRSELLER\4. PALEOSANAT\La Magdeleine 15000 Frans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564904"/>
            <a:ext cx="6336704" cy="43204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 descr="H:\BELGELER\BELGELER\BMYO\DERSLER\I - III\PREHİSTORYA\GÖRSELLER\4. PALEOSANAT\Prehistory Fildişi Asl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222075"/>
            <a:ext cx="2171700" cy="65913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:\BELGELER\BELGELER\BMYO\DERSLER\I - III\PREHİSTORYA\GÖRSELLER\4. PALEOSANAT\ex038_08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316412" cy="6858000"/>
          </a:xfrm>
          <a:prstGeom prst="rect">
            <a:avLst/>
          </a:prstGeom>
          <a:noFill/>
        </p:spPr>
      </p:pic>
      <p:pic>
        <p:nvPicPr>
          <p:cNvPr id="4099" name="Picture 3" descr="H:\BELGELER\BELGELER\BMYO\DERSLER\I - III\PREHİSTORYA\GÖRSELLER\4. PALEOSANAT\cav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49863" y="2333625"/>
            <a:ext cx="3894137" cy="33276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 descr="H:\BEMYO\DERSLER\I - III\PREHİSTORYA\GÖRSELLER\4. PALEOSANAT\janson_chapter_1-041346194377784pp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75" y="332656"/>
            <a:ext cx="9124225" cy="5066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10935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 descr="C:\Documents and Settings\alibasaran\Desktop\artstor_103_418220000926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90" y="116632"/>
            <a:ext cx="9132109" cy="6557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:\BELGELER\BELGELER\BMYO\DERSLER\I - III\PREHİSTORYA\GÖRSELLER\4. PALEOSANAT\lascaux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:\BELGELER\BELGELER\BMYO\DERSLER\I - III\PREHİSTORYA\GÖRSELLER\4. PALEOSANAT\Mağara Resmi Canlandır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7384"/>
            <a:ext cx="9468544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H:\BELGELER\BELGELER\BMYO\DERSLER\I - III\PREHİSTORYA\GÖRSELLER\4. PALEOSANAT\lascaux_bull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2</Words>
  <Application>Microsoft Office PowerPoint</Application>
  <PresentationFormat>Ekran Gösterisi (4:3)</PresentationFormat>
  <Paragraphs>2</Paragraphs>
  <Slides>36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36</vt:i4>
      </vt:variant>
    </vt:vector>
  </HeadingPairs>
  <TitlesOfParts>
    <vt:vector size="37" baseType="lpstr">
      <vt:lpstr>Ofis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  <vt:lpstr>Slayt 28</vt:lpstr>
      <vt:lpstr>Slayt 29</vt:lpstr>
      <vt:lpstr>Slayt 30</vt:lpstr>
      <vt:lpstr>Slayt 31</vt:lpstr>
      <vt:lpstr>Slayt 32</vt:lpstr>
      <vt:lpstr>Slayt 33</vt:lpstr>
      <vt:lpstr>Slayt 34</vt:lpstr>
      <vt:lpstr>Slayt 35</vt:lpstr>
      <vt:lpstr>Slayt 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cp:lastModifiedBy>SERHAT</cp:lastModifiedBy>
  <cp:revision>21</cp:revision>
  <dcterms:modified xsi:type="dcterms:W3CDTF">2017-10-26T18:03:42Z</dcterms:modified>
</cp:coreProperties>
</file>