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6"/>
  </p:notesMasterIdLst>
  <p:sldIdLst>
    <p:sldId id="256" r:id="rId2"/>
    <p:sldId id="258" r:id="rId3"/>
    <p:sldId id="260" r:id="rId4"/>
    <p:sldId id="261" r:id="rId5"/>
    <p:sldId id="263" r:id="rId6"/>
    <p:sldId id="266" r:id="rId7"/>
    <p:sldId id="271" r:id="rId8"/>
    <p:sldId id="272" r:id="rId9"/>
    <p:sldId id="273" r:id="rId10"/>
    <p:sldId id="274" r:id="rId11"/>
    <p:sldId id="278" r:id="rId12"/>
    <p:sldId id="279" r:id="rId13"/>
    <p:sldId id="280" r:id="rId14"/>
    <p:sldId id="28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832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902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07448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96192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368691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91292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0113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28564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84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7622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6007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646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82688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497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7699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5262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94915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88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Kuvvetlendirme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4646"/>
            <a:ext cx="8229600" cy="8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Egzersizlerin Avantajları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57200" y="1080150"/>
            <a:ext cx="8229600" cy="54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rtl="0">
              <a:spcBef>
                <a:spcPts val="60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Hastaların çoğu kolaylıkla yapabilir ve ekipman göreceli olarak ucuzdur. </a:t>
            </a:r>
            <a:endParaRPr sz="2800" dirty="0"/>
          </a:p>
          <a:p>
            <a:pPr marL="457200" lvl="0" indent="-406400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Ağırlıkların giderek arttırılması hastaya bir motivasyon sağlar.</a:t>
            </a:r>
            <a:endParaRPr sz="2800" dirty="0"/>
          </a:p>
          <a:p>
            <a:pPr marL="457200" lvl="0" indent="-406400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Hareket açıklığının tümü boyunca yüklenme oluşturur.</a:t>
            </a:r>
            <a:endParaRPr sz="2800" dirty="0"/>
          </a:p>
          <a:p>
            <a:pPr marL="457200" lvl="0" indent="-406400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Hem konsantrik hem de eksantrik kasılma yapılabilir.</a:t>
            </a:r>
            <a:endParaRPr sz="2800" dirty="0"/>
          </a:p>
          <a:p>
            <a:pPr marL="457200" lvl="0" indent="-406400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Hem kuvveti hem de enduransı geliştirebilir.</a:t>
            </a:r>
            <a:endParaRPr sz="280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8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Egzersiz Protokolleri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chemeClr val="accent6"/>
                </a:solidFill>
              </a:rPr>
              <a:t>DeLorme Yöntemi</a:t>
            </a:r>
            <a:endParaRPr sz="2400" b="1" i="1">
              <a:solidFill>
                <a:schemeClr val="accent6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Önce her kas grubu için haftada 1, hastanın 10 defa kaldırabildiği maksimum ağırlık saptanır. Buna 10 REPETETION MAKSİMUM (10 RM) denir. 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Daha sonra, haftada en az 3 gün, ve günde tek seans olmak üzere, her seansta 10 RM için saptanan ağırlığın sırasıyla % 50’si, % 75’i ve % 100’ü , 3 set halinde 10’ar tekrar yapılır. 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Tekrarlar arasında 2 dakika kadar bir süre olmalıdır. 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1 hafta sonra 10 RM yeniden belirlenir ve bu ağırlığa göre program tekrarlanır.  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Egzersiz Protokolleri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1" i="1">
                <a:solidFill>
                  <a:schemeClr val="accent6"/>
                </a:solidFill>
              </a:rPr>
              <a:t>Oxford yöntemi</a:t>
            </a:r>
            <a:endParaRPr sz="2400" b="1" i="1">
              <a:solidFill>
                <a:schemeClr val="accent6"/>
              </a:solidFill>
            </a:endParaRPr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sz="2400"/>
              <a:t>DeLorme yönteminin aksine, çalışmaya 10 RM ile başlanır. Sonra yük % 75 ve % 50’sine düşürülür.  </a:t>
            </a: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457200" y="274644"/>
            <a:ext cx="8229600" cy="54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İzokinetik Egzersizler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254977" y="817944"/>
            <a:ext cx="8229600" cy="58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İzokinetik eşit hız anlamındadır. İzokinetik egzersiz kas kasılma hızının mekanik bir cihazla kontrol edildiği bir tür dinamik egzersizdir. 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Tüm hareket açıklığı içinde sabit bir açısal hızda hareket ve değişken direnç söz konusudur. 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Basit bir yaklaşımla su içinde yapılan yürüme veya koşma egzersizlerine benzetilebilir.</a:t>
            </a: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Dikkat Edilmesi Gerekenler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Kardiyovasküler sorunlar en çok izometrik egzersiz veya yüksek dirence karşı yapılan egzersizlerde oluşmaktadır. Bu nedenle kardiyovasküler risk taşıyan olgularda dikkat etmek gerekir.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Kuvvetlendirme Egzersizleri</a:t>
            </a: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. </a:t>
            </a:r>
            <a:r>
              <a:rPr lang="en" dirty="0"/>
              <a:t>Direnç birçok değişik şekilde sağlanabilir. </a:t>
            </a:r>
            <a:endParaRPr dirty="0"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serbest ağırlıkla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özel cihazlarla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kum torbaları ile</a:t>
            </a:r>
            <a:endParaRPr dirty="0"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elastik bantlarla </a:t>
            </a:r>
            <a:endParaRPr dirty="0"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dirty="0"/>
              <a:t>bir kişinin yardımı ile gerçekleşen manuel direnç ile.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Fizyolojik Değişiklikler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Yoğun güçlendirme programı sırasında hem tipI, hem tipII liflerinde kasılma sağlanır.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Tip II liflerinde daha fazla olmak üzere her iki tip lifin kesit alanında artış görülür. Kas hipertrofisi 6-8 hafta sonra gözlenir. 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 smtClean="0"/>
              <a:t>Tip </a:t>
            </a:r>
            <a:r>
              <a:rPr lang="en" sz="2000" dirty="0"/>
              <a:t>IIb liflerinden tip IIa liflerine dönüşüm olur. 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Yağsız vücut kitlesinde artış, yağ kitlesinde azalma meydana gelir.   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Serum testosteron konsantrasyonu artar.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Ligaman ve tendon gücü artar.</a:t>
            </a:r>
            <a:endParaRPr sz="2000" dirty="0"/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 dirty="0"/>
              <a:t>Kemik mineralizasyonu artar.</a:t>
            </a:r>
            <a:endParaRPr sz="2000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 Tipleri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İzometrik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İzotonik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İzokinetik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İzometrik Egzersizlerin Avantajları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Kasılma sırasında hiç eklem hareketi olmadığı için rehabilitasyon programında erken dönemde kullanılabilir.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Eklemin zorlanma riskini azaltır.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Statik kas kuvvetinin düzelmesine yardım eder.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Bir cerrahi girişim veya yaralanma sonrası gelişen atrofinin gecikmesini sağlar.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chemeClr val="accent2"/>
                </a:solidFill>
              </a:rPr>
              <a:t>İzometrik Egzersizlerin Dezavantajları</a:t>
            </a:r>
            <a:endParaRPr sz="3400">
              <a:solidFill>
                <a:schemeClr val="accent2"/>
              </a:solidFill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rtl="0">
              <a:spcBef>
                <a:spcPts val="600"/>
              </a:spcBef>
              <a:spcAft>
                <a:spcPts val="0"/>
              </a:spcAft>
              <a:buSzPts val="2500"/>
              <a:buChar char="●"/>
            </a:pPr>
            <a:r>
              <a:rPr lang="en" sz="2500" b="1" i="1">
                <a:solidFill>
                  <a:schemeClr val="accent6"/>
                </a:solidFill>
              </a:rPr>
              <a:t>Uyum problemi:</a:t>
            </a:r>
            <a:r>
              <a:rPr lang="en" sz="2500"/>
              <a:t> Bu egzersizler hastanın ilgisini çekmediği için düzenli ve devamlı yapılması konusunda uyum problemleri çıkabilir.</a:t>
            </a:r>
            <a:endParaRPr sz="2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Kasılma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8640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>
                <a:solidFill>
                  <a:schemeClr val="accent6"/>
                </a:solidFill>
              </a:rPr>
              <a:t>Konsantrik kasılma:</a:t>
            </a:r>
            <a:r>
              <a:rPr lang="en"/>
              <a:t> Kasın kısalmasıyla sonuçlanır.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 b="1" i="1">
                <a:solidFill>
                  <a:schemeClr val="accent6"/>
                </a:solidFill>
              </a:rPr>
              <a:t>Eksantrik kasılma:</a:t>
            </a:r>
            <a:r>
              <a:rPr lang="en"/>
              <a:t> Kasın uzamasıyla sonuçlanır.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Egzersizler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İzotonik eğitimde yük vermek için 2 yöntem kullanılır. En yaygın olarak kullanılan yöntem direncin değişmediği serbest ağırlıklardır. Diğer yöntem de direncin değiştirilebildiği izotonik egzersiz cihazlarıdır (makara gibi kaldıraç kollu ağırlık cihazları, elastik bantlar).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İzotonik Egzersizler</a:t>
            </a: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fonksiyonel kuvvetlendirme programı konsantrik ve eksantrik kasılmanın olduğu kombine programlardır. Bugün için kabul edilen prensip her tür kontraksiyonun aynı program içinde dengeli biçimde yer almasıdır.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Her kas grubunun haftada en az 3 gün çalıştırılması gerekir. 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501</Words>
  <Application>Microsoft Office PowerPoint</Application>
  <PresentationFormat>Ekran Gösterisi (4:3)</PresentationFormat>
  <Paragraphs>57</Paragraphs>
  <Slides>14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Yüzeyler</vt:lpstr>
      <vt:lpstr>Kuvvetlendirme Egzersizleri</vt:lpstr>
      <vt:lpstr>Kuvvetlendirme Egzersizleri</vt:lpstr>
      <vt:lpstr>Fizyolojik Değişiklikler</vt:lpstr>
      <vt:lpstr>Egzersiz Tipleri</vt:lpstr>
      <vt:lpstr>İzometrik Egzersizlerin Avantajları</vt:lpstr>
      <vt:lpstr>İzometrik Egzersizlerin Dezavantajları</vt:lpstr>
      <vt:lpstr>İzotonik Kasılma</vt:lpstr>
      <vt:lpstr>İzotonik Egzersizler</vt:lpstr>
      <vt:lpstr>İzotonik Egzersizler</vt:lpstr>
      <vt:lpstr>İzotonik Egzersizlerin Avantajları</vt:lpstr>
      <vt:lpstr>İzotonik Egzersiz Protokolleri</vt:lpstr>
      <vt:lpstr>İzotonik Egzersiz Protokolleri</vt:lpstr>
      <vt:lpstr>İzokinetik Egzersizler</vt:lpstr>
      <vt:lpstr>Dikkat Edilmesi Gerekenler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Kuvvetlendirme Egzersizleri</dc:title>
  <dc:creator>kmyo2</dc:creator>
  <cp:lastModifiedBy>kmyo2</cp:lastModifiedBy>
  <cp:revision>3</cp:revision>
  <dcterms:modified xsi:type="dcterms:W3CDTF">2018-05-02T09:09:24Z</dcterms:modified>
</cp:coreProperties>
</file>