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22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3" r:id="rId14"/>
    <p:sldId id="311" r:id="rId15"/>
    <p:sldId id="312" r:id="rId16"/>
    <p:sldId id="316" r:id="rId17"/>
    <p:sldId id="317" r:id="rId18"/>
    <p:sldId id="318" r:id="rId19"/>
    <p:sldId id="319" r:id="rId20"/>
    <p:sldId id="320" r:id="rId21"/>
    <p:sldId id="32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1" autoAdjust="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9532-D4D7-8EB6-3314-40C1A03BC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0B932-528B-A35F-BC84-6313C0DD0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5BCBF-0227-4C46-0574-F798B353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7F32C-09E3-1AA4-0D2A-D9E145A6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94D90-E966-EC21-C66D-E2997037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5E635-F5AF-4451-AC35-8D20634CB36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4986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8B59-D5E1-DBB8-AC69-36FF2D2F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1CEC8-32EC-6BA9-167D-AF07BAC09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DAF77-CF6A-3711-712B-35711287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A55EB-CFC2-8100-11DB-9A647D69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4BE69-07E8-B21E-0D39-266A598E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014B4-DCB8-4EEC-AB21-DBB691A00D8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142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5A2D5-317F-46ED-FECF-476771E49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AF361-6CC1-A24D-3BB6-B39BBDAB6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2946-E9E1-1181-1872-DED3EB6B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B463C-90C4-DEA8-6AA2-5D31AFE4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4BAA7-6EAA-C2C5-33F3-59166022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A94FE-3B51-4F8E-89F9-52472FBAB2E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9181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AEC6-4503-6223-243C-2736F9CE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66161-2826-B973-88A8-01F67B8D9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24909-042D-9611-C758-66EDFDBA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F0431-5E81-C9D1-49B2-CB00D4A1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11429-DFA3-0DCA-CA3C-086934CC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0EA5-FC93-4DFE-824C-E9FC1A42D01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3636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49E8-A978-88E4-DF09-E779DD77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0F499-A101-5CD3-535C-DCF7CA760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0B987-665A-A22C-55D9-E68CB876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ADE62-47EF-604C-D1BD-C2B93482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9062B-946B-7C15-A68D-FE0DD26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1F51E-708B-4FE1-9403-70B7702C16A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4967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6F7D-E549-645D-12B5-102A08F4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ECA29-EAE5-A178-C7B3-B5C45E8C6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175E6-A5EB-B0CB-F041-EED547E03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55A49-6A5D-A931-F5E6-F404C2FA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A69EB-92B2-933C-DD93-BDB9F855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A0E5D-6CE0-9E2E-B425-E1E03EC3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36BB-A3CA-445B-9491-052DA7A2265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0784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4AC0-63AE-93E4-0307-76DCDA1F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93477-891B-A3AA-E6BF-272AF166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04B75-02AD-F9BF-E3CC-38BDAFB76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1DF90-02F2-652F-37CB-6FDC3DC00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8B92F-C54C-938C-9DBF-664366BE2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3DD18-8429-5757-940F-D5E897E2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1A835-04A2-03D7-9755-CED58424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CE340-8F8F-2C8F-D4CE-BB31D043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EFA8-351C-4718-B382-0A568912530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4633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9C58F-2069-AA65-5E70-2B9C2E99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5C9D6-6DE1-742D-FBD6-AC262261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C56A7-76A2-AEDC-B900-9D9A20AC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BEFD1-AD53-200A-965C-B1232F17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10583-D40D-4273-9408-028B10A6587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5525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3FD16-B98B-5A87-538A-D8C76119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FB1A0-384B-D5E6-ECFA-2DBC20EF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D4683-A376-B912-D44E-7A3B9E43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FC0E6-5D95-45B7-9A5F-7E8BDFE165F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4029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4155-2CD9-21C3-12F4-6FCCE602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53B6-AF38-F63C-641F-A895AF9A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F2F93-B5CC-2F07-0D33-63F249D36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7AE0B-FF93-1FA6-2EF8-D4B3D808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039FC-FB19-BD6D-F077-B51A4F5C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597CD-EDEE-12BE-D606-C42F5561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B5605-CFD5-4329-9B4E-7CD8C07A000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5434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2C6B-25F2-D611-799D-C6F2BD40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8DA44-6AF4-1E8E-4E33-63C6E84CC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581E7-1CF5-10AA-9884-629D63937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D6541-3164-66F2-9A45-273F6F07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E06A-2425-7A29-9913-8FB2DC00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E6511-A057-16D8-C0AB-0A6BBCB0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4E1C9-192B-47DF-BE3F-883AFA02117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7371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29CF8E-0E9C-61DA-0381-DD80FE98C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9B4912-AFB5-D644-99D9-AD6E36BBF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E61488-EAD3-6186-5134-D90FA8FAC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623CAF-CD68-F120-5C96-68C24795C3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126C37-22CE-7336-3557-7BAAC2E7D3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6A63FF-D50A-4A32-8E65-D75166576403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01_SELIM\Dersler\AST207\ders_sunulari\flight2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>
            <a:extLst>
              <a:ext uri="{FF2B5EF4-FFF2-40B4-BE49-F238E27FC236}">
                <a16:creationId xmlns:a16="http://schemas.microsoft.com/office/drawing/2014/main" id="{73110ECB-26CE-C118-B51A-9FCE85A2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60325"/>
            <a:ext cx="502920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 b="1">
                <a:solidFill>
                  <a:schemeClr val="bg1"/>
                </a:solidFill>
              </a:rPr>
              <a:t>Venüs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Ekvator Çapı:		12104 km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Kütle:			0.815 M</a:t>
            </a:r>
            <a:r>
              <a:rPr lang="tr-TR" altLang="tr-TR" baseline="-15000">
                <a:solidFill>
                  <a:schemeClr val="bg1"/>
                </a:solidFill>
              </a:rPr>
              <a:t>yer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Ortalama Yoğ.:	5243 kg/m</a:t>
            </a:r>
            <a:r>
              <a:rPr lang="tr-TR" altLang="tr-TR" baseline="30000">
                <a:solidFill>
                  <a:schemeClr val="bg1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Kurtulma Hızı: 	10.4 km/sn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Albedo:		0.59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Yörünge basıklığı:	0.0068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Yörünge eğimi:	3.39</a:t>
            </a:r>
            <a:r>
              <a:rPr lang="tr-TR" altLang="tr-TR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Ekvatorun yörüngeye eğimi:	 177.4</a:t>
            </a:r>
            <a:r>
              <a:rPr lang="tr-TR" altLang="tr-TR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Güneş’e uzaklık   	Ort:	0.723 AB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			Enberi:	0.728 AB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			Enöte:	0.718 AB</a:t>
            </a:r>
            <a:endParaRPr lang="en-US" altLang="tr-TR">
              <a:solidFill>
                <a:schemeClr val="bg1"/>
              </a:solidFill>
            </a:endParaRPr>
          </a:p>
        </p:txBody>
      </p:sp>
      <p:pic>
        <p:nvPicPr>
          <p:cNvPr id="60421" name="Picture 5">
            <a:extLst>
              <a:ext uri="{FF2B5EF4-FFF2-40B4-BE49-F238E27FC236}">
                <a16:creationId xmlns:a16="http://schemas.microsoft.com/office/drawing/2014/main" id="{2083FF63-8F9E-7709-BA5B-33AF9DB3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0"/>
            <a:ext cx="39973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>
            <a:extLst>
              <a:ext uri="{FF2B5EF4-FFF2-40B4-BE49-F238E27FC236}">
                <a16:creationId xmlns:a16="http://schemas.microsoft.com/office/drawing/2014/main" id="{D6AD5DFE-2B8C-D136-3AD1-A06BDB39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8450"/>
            <a:ext cx="6858000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>
            <a:extLst>
              <a:ext uri="{FF2B5EF4-FFF2-40B4-BE49-F238E27FC236}">
                <a16:creationId xmlns:a16="http://schemas.microsoft.com/office/drawing/2014/main" id="{076D61D5-28F8-A35A-A68B-3FD89F02D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5275"/>
            <a:ext cx="7924800" cy="62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>
            <a:extLst>
              <a:ext uri="{FF2B5EF4-FFF2-40B4-BE49-F238E27FC236}">
                <a16:creationId xmlns:a16="http://schemas.microsoft.com/office/drawing/2014/main" id="{92203756-BB54-655D-2E89-4691AD92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7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flight2.avi">
            <a:hlinkClick r:id="" action="ppaction://media"/>
            <a:extLst>
              <a:ext uri="{FF2B5EF4-FFF2-40B4-BE49-F238E27FC236}">
                <a16:creationId xmlns:a16="http://schemas.microsoft.com/office/drawing/2014/main" id="{FC03A6E9-9AAF-70E0-410C-F91C3B5ADA84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1989138"/>
            <a:ext cx="3457575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3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>
            <a:extLst>
              <a:ext uri="{FF2B5EF4-FFF2-40B4-BE49-F238E27FC236}">
                <a16:creationId xmlns:a16="http://schemas.microsoft.com/office/drawing/2014/main" id="{DF030FA1-026E-C456-F751-634B11220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4">
            <a:extLst>
              <a:ext uri="{FF2B5EF4-FFF2-40B4-BE49-F238E27FC236}">
                <a16:creationId xmlns:a16="http://schemas.microsoft.com/office/drawing/2014/main" id="{A5FE828E-B35D-D548-686C-8D4CBAFCC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4437063"/>
            <a:ext cx="4392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3600" b="1">
                <a:solidFill>
                  <a:schemeClr val="bg1"/>
                </a:solidFill>
              </a:rPr>
              <a:t>VENERA 13 (1981)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>
            <a:extLst>
              <a:ext uri="{FF2B5EF4-FFF2-40B4-BE49-F238E27FC236}">
                <a16:creationId xmlns:a16="http://schemas.microsoft.com/office/drawing/2014/main" id="{29492DF5-8392-8C85-4667-D3607437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76200"/>
            <a:ext cx="453707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6A369445-B0AA-D4D6-E35B-01F0DE5A2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9663"/>
            <a:ext cx="7772400" cy="46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8D35E7ED-2C6A-0565-4D42-07131102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0913"/>
            <a:ext cx="90678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D40733F2-AEF9-1131-9FB8-9563D996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8325"/>
            <a:ext cx="6324600" cy="59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D3126F9E-C28F-69D5-F68D-DB7EF1A0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>
            <a:extLst>
              <a:ext uri="{FF2B5EF4-FFF2-40B4-BE49-F238E27FC236}">
                <a16:creationId xmlns:a16="http://schemas.microsoft.com/office/drawing/2014/main" id="{C5354BD3-3E82-C07A-BFB7-1C2513EA6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51054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id="{A9E4BF7F-1434-1DB1-D2A5-DB050BCA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688"/>
            <a:ext cx="7391400" cy="65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08A604ED-9C0D-A78C-CE1F-B7BBFDC97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010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B442C4E7-8E49-51E3-CAD0-0083BE04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551363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>
            <a:extLst>
              <a:ext uri="{FF2B5EF4-FFF2-40B4-BE49-F238E27FC236}">
                <a16:creationId xmlns:a16="http://schemas.microsoft.com/office/drawing/2014/main" id="{476F25C5-51F5-ADE1-1B1E-7D3240F4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7782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>
            <a:extLst>
              <a:ext uri="{FF2B5EF4-FFF2-40B4-BE49-F238E27FC236}">
                <a16:creationId xmlns:a16="http://schemas.microsoft.com/office/drawing/2014/main" id="{3313AD71-3C85-C69F-5B31-618CD6A5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838"/>
            <a:ext cx="82804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>
            <a:extLst>
              <a:ext uri="{FF2B5EF4-FFF2-40B4-BE49-F238E27FC236}">
                <a16:creationId xmlns:a16="http://schemas.microsoft.com/office/drawing/2014/main" id="{95E810A2-4979-FB37-8634-7771D773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9088"/>
            <a:ext cx="6553200" cy="63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>
            <a:extLst>
              <a:ext uri="{FF2B5EF4-FFF2-40B4-BE49-F238E27FC236}">
                <a16:creationId xmlns:a16="http://schemas.microsoft.com/office/drawing/2014/main" id="{7CB95244-B3A7-FFE9-AAAF-30C91BA27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4063"/>
            <a:ext cx="8305800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>
            <a:extLst>
              <a:ext uri="{FF2B5EF4-FFF2-40B4-BE49-F238E27FC236}">
                <a16:creationId xmlns:a16="http://schemas.microsoft.com/office/drawing/2014/main" id="{5A988301-45DC-85E8-ACE6-AFE876FA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477000" cy="63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>
            <a:extLst>
              <a:ext uri="{FF2B5EF4-FFF2-40B4-BE49-F238E27FC236}">
                <a16:creationId xmlns:a16="http://schemas.microsoft.com/office/drawing/2014/main" id="{5106650E-9786-24AE-150C-C864A7E2B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450"/>
            <a:ext cx="7315200" cy="65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>
            <a:extLst>
              <a:ext uri="{FF2B5EF4-FFF2-40B4-BE49-F238E27FC236}">
                <a16:creationId xmlns:a16="http://schemas.microsoft.com/office/drawing/2014/main" id="{09EAF138-9992-B889-BB99-45DD7CF31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57200"/>
            <a:ext cx="8037512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>
            <a:extLst>
              <a:ext uri="{FF2B5EF4-FFF2-40B4-BE49-F238E27FC236}">
                <a16:creationId xmlns:a16="http://schemas.microsoft.com/office/drawing/2014/main" id="{5421BE54-56D9-BB67-6ECB-B852FF45C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9075"/>
            <a:ext cx="67818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84</Words>
  <Application>Microsoft Office PowerPoint</Application>
  <PresentationFormat>On-screen Show (4:3)</PresentationFormat>
  <Paragraphs>13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astpc7</dc:creator>
  <cp:lastModifiedBy>Selim.Selam</cp:lastModifiedBy>
  <cp:revision>52</cp:revision>
  <dcterms:created xsi:type="dcterms:W3CDTF">2002-09-24T06:32:53Z</dcterms:created>
  <dcterms:modified xsi:type="dcterms:W3CDTF">2023-09-13T08:20:46Z</dcterms:modified>
</cp:coreProperties>
</file>