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481" r:id="rId2"/>
    <p:sldId id="482" r:id="rId3"/>
    <p:sldId id="483" r:id="rId4"/>
    <p:sldId id="484" r:id="rId5"/>
    <p:sldId id="485" r:id="rId6"/>
    <p:sldId id="486" r:id="rId7"/>
    <p:sldId id="490" r:id="rId8"/>
    <p:sldId id="491" r:id="rId9"/>
    <p:sldId id="492" r:id="rId10"/>
    <p:sldId id="487" r:id="rId11"/>
    <p:sldId id="488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4F150-6F16-4719-B309-88D9CBC2917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09BD7D8-C75C-4F04-9FD9-DE0F6CFA6899}">
      <dgm:prSet phldrT="[Metin]"/>
      <dgm:spPr/>
      <dgm:t>
        <a:bodyPr/>
        <a:lstStyle/>
        <a:p>
          <a:r>
            <a:rPr lang="tr-TR" dirty="0" smtClean="0"/>
            <a:t>Yönetici-Öğretmen</a:t>
          </a:r>
          <a:endParaRPr lang="tr-TR" dirty="0"/>
        </a:p>
      </dgm:t>
    </dgm:pt>
    <dgm:pt modelId="{92EFBF90-0EE7-41D0-8607-8D6ADC908822}" type="parTrans" cxnId="{51E06CC8-ACBD-4C31-8730-1299170F4E97}">
      <dgm:prSet/>
      <dgm:spPr/>
      <dgm:t>
        <a:bodyPr/>
        <a:lstStyle/>
        <a:p>
          <a:endParaRPr lang="tr-TR"/>
        </a:p>
      </dgm:t>
    </dgm:pt>
    <dgm:pt modelId="{FDE773E4-E070-402F-B393-79D38B6A4F9C}" type="sibTrans" cxnId="{51E06CC8-ACBD-4C31-8730-1299170F4E97}">
      <dgm:prSet/>
      <dgm:spPr/>
      <dgm:t>
        <a:bodyPr/>
        <a:lstStyle/>
        <a:p>
          <a:endParaRPr lang="tr-TR"/>
        </a:p>
      </dgm:t>
    </dgm:pt>
    <dgm:pt modelId="{95ABA5A5-9846-4513-A0B5-3B75BB293139}">
      <dgm:prSet phldrT="[Metin]"/>
      <dgm:spPr/>
      <dgm:t>
        <a:bodyPr/>
        <a:lstStyle/>
        <a:p>
          <a:r>
            <a:rPr lang="tr-TR" dirty="0" smtClean="0"/>
            <a:t>Öğretmen-Öğretmen</a:t>
          </a:r>
          <a:endParaRPr lang="tr-TR" dirty="0"/>
        </a:p>
      </dgm:t>
    </dgm:pt>
    <dgm:pt modelId="{304803D8-D01E-4A6B-BF0C-735594420E95}" type="parTrans" cxnId="{ED33636D-3712-4439-B62E-EF36E5FF313E}">
      <dgm:prSet/>
      <dgm:spPr/>
      <dgm:t>
        <a:bodyPr/>
        <a:lstStyle/>
        <a:p>
          <a:endParaRPr lang="tr-TR"/>
        </a:p>
      </dgm:t>
    </dgm:pt>
    <dgm:pt modelId="{672BA2FC-0A73-4573-9F87-3DDF5AC9B257}" type="sibTrans" cxnId="{ED33636D-3712-4439-B62E-EF36E5FF313E}">
      <dgm:prSet/>
      <dgm:spPr/>
      <dgm:t>
        <a:bodyPr/>
        <a:lstStyle/>
        <a:p>
          <a:endParaRPr lang="tr-TR"/>
        </a:p>
      </dgm:t>
    </dgm:pt>
    <dgm:pt modelId="{7EA5E600-CF43-439A-A30A-3E0203C897C3}">
      <dgm:prSet phldrT="[Metin]"/>
      <dgm:spPr/>
      <dgm:t>
        <a:bodyPr/>
        <a:lstStyle/>
        <a:p>
          <a:r>
            <a:rPr lang="tr-TR" dirty="0" smtClean="0"/>
            <a:t>Öğretmen-Öğrenci</a:t>
          </a:r>
          <a:endParaRPr lang="tr-TR" dirty="0"/>
        </a:p>
      </dgm:t>
    </dgm:pt>
    <dgm:pt modelId="{5A5572A5-A57E-4757-9F07-0FD4670E89A5}" type="parTrans" cxnId="{71AF4F1C-FC52-4EB0-BBBA-7267FB9566C1}">
      <dgm:prSet/>
      <dgm:spPr/>
      <dgm:t>
        <a:bodyPr/>
        <a:lstStyle/>
        <a:p>
          <a:endParaRPr lang="tr-TR"/>
        </a:p>
      </dgm:t>
    </dgm:pt>
    <dgm:pt modelId="{4461B742-7DEB-4092-BFA6-5A150D9A36C0}" type="sibTrans" cxnId="{71AF4F1C-FC52-4EB0-BBBA-7267FB9566C1}">
      <dgm:prSet/>
      <dgm:spPr/>
      <dgm:t>
        <a:bodyPr/>
        <a:lstStyle/>
        <a:p>
          <a:endParaRPr lang="tr-TR"/>
        </a:p>
      </dgm:t>
    </dgm:pt>
    <dgm:pt modelId="{FD901CF3-1F9F-42B1-BA64-CAEA0DF4A876}">
      <dgm:prSet phldrT="[Metin]"/>
      <dgm:spPr/>
      <dgm:t>
        <a:bodyPr/>
        <a:lstStyle/>
        <a:p>
          <a:r>
            <a:rPr lang="tr-TR" dirty="0" smtClean="0"/>
            <a:t>Veli-Öğretmen</a:t>
          </a:r>
          <a:endParaRPr lang="tr-TR" dirty="0"/>
        </a:p>
      </dgm:t>
    </dgm:pt>
    <dgm:pt modelId="{7E8A6415-A229-4D77-B7F3-48BF4D413D36}" type="parTrans" cxnId="{68D6885E-C0C8-47EA-A2AB-AF8341A29DA9}">
      <dgm:prSet/>
      <dgm:spPr/>
      <dgm:t>
        <a:bodyPr/>
        <a:lstStyle/>
        <a:p>
          <a:endParaRPr lang="tr-TR"/>
        </a:p>
      </dgm:t>
    </dgm:pt>
    <dgm:pt modelId="{39E7B237-18F5-43A6-901D-BA3F474848AF}" type="sibTrans" cxnId="{68D6885E-C0C8-47EA-A2AB-AF8341A29DA9}">
      <dgm:prSet/>
      <dgm:spPr/>
      <dgm:t>
        <a:bodyPr/>
        <a:lstStyle/>
        <a:p>
          <a:endParaRPr lang="tr-TR"/>
        </a:p>
      </dgm:t>
    </dgm:pt>
    <dgm:pt modelId="{5A86FD04-7BB7-4F35-B21A-4318ED1D5760}">
      <dgm:prSet phldrT="[Metin]"/>
      <dgm:spPr/>
      <dgm:t>
        <a:bodyPr/>
        <a:lstStyle/>
        <a:p>
          <a:r>
            <a:rPr lang="tr-TR" dirty="0" smtClean="0"/>
            <a:t>Veli-Yönetici</a:t>
          </a:r>
          <a:endParaRPr lang="tr-TR" dirty="0"/>
        </a:p>
      </dgm:t>
    </dgm:pt>
    <dgm:pt modelId="{77C3BE53-CC16-481A-8FA2-25C9ECB6A6CD}" type="parTrans" cxnId="{2DBB74B4-D301-4444-AC96-0D31CBC98D75}">
      <dgm:prSet/>
      <dgm:spPr/>
      <dgm:t>
        <a:bodyPr/>
        <a:lstStyle/>
        <a:p>
          <a:endParaRPr lang="tr-TR"/>
        </a:p>
      </dgm:t>
    </dgm:pt>
    <dgm:pt modelId="{24AE2492-464D-44CE-9156-DBCC989ABDE4}" type="sibTrans" cxnId="{2DBB74B4-D301-4444-AC96-0D31CBC98D75}">
      <dgm:prSet/>
      <dgm:spPr/>
      <dgm:t>
        <a:bodyPr/>
        <a:lstStyle/>
        <a:p>
          <a:endParaRPr lang="tr-TR"/>
        </a:p>
      </dgm:t>
    </dgm:pt>
    <dgm:pt modelId="{04E3C688-FA61-49B4-B64E-0B6D30C3D6C1}" type="pres">
      <dgm:prSet presAssocID="{9EB4F150-6F16-4719-B309-88D9CBC291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83B6081-3350-4CFE-8C03-A38D78AEAAB3}" type="pres">
      <dgm:prSet presAssocID="{C09BD7D8-C75C-4F04-9FD9-DE0F6CFA689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E40B29-6551-4AB8-9885-0D973FC65BF2}" type="pres">
      <dgm:prSet presAssocID="{FDE773E4-E070-402F-B393-79D38B6A4F9C}" presName="sibTrans" presStyleLbl="sibTrans2D1" presStyleIdx="0" presStyleCnt="5"/>
      <dgm:spPr/>
      <dgm:t>
        <a:bodyPr/>
        <a:lstStyle/>
        <a:p>
          <a:endParaRPr lang="tr-TR"/>
        </a:p>
      </dgm:t>
    </dgm:pt>
    <dgm:pt modelId="{798B98F9-A652-4662-BD11-7A2FBA896E65}" type="pres">
      <dgm:prSet presAssocID="{FDE773E4-E070-402F-B393-79D38B6A4F9C}" presName="connectorText" presStyleLbl="sibTrans2D1" presStyleIdx="0" presStyleCnt="5"/>
      <dgm:spPr/>
      <dgm:t>
        <a:bodyPr/>
        <a:lstStyle/>
        <a:p>
          <a:endParaRPr lang="tr-TR"/>
        </a:p>
      </dgm:t>
    </dgm:pt>
    <dgm:pt modelId="{7FB498A3-084B-4CFF-BB2E-E4D313AAAC9D}" type="pres">
      <dgm:prSet presAssocID="{95ABA5A5-9846-4513-A0B5-3B75BB29313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66D286-5E31-481C-83B4-920A14D30AEC}" type="pres">
      <dgm:prSet presAssocID="{672BA2FC-0A73-4573-9F87-3DDF5AC9B257}" presName="sibTrans" presStyleLbl="sibTrans2D1" presStyleIdx="1" presStyleCnt="5"/>
      <dgm:spPr/>
      <dgm:t>
        <a:bodyPr/>
        <a:lstStyle/>
        <a:p>
          <a:endParaRPr lang="tr-TR"/>
        </a:p>
      </dgm:t>
    </dgm:pt>
    <dgm:pt modelId="{5BF502E2-BF5F-443D-AC4E-2191A252F081}" type="pres">
      <dgm:prSet presAssocID="{672BA2FC-0A73-4573-9F87-3DDF5AC9B257}" presName="connectorText" presStyleLbl="sibTrans2D1" presStyleIdx="1" presStyleCnt="5"/>
      <dgm:spPr/>
      <dgm:t>
        <a:bodyPr/>
        <a:lstStyle/>
        <a:p>
          <a:endParaRPr lang="tr-TR"/>
        </a:p>
      </dgm:t>
    </dgm:pt>
    <dgm:pt modelId="{6BB7D24A-8006-4868-B8BE-2AB9088DBA2C}" type="pres">
      <dgm:prSet presAssocID="{7EA5E600-CF43-439A-A30A-3E0203C897C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C784B8-B2A1-4544-B8FF-510D86EC4FAB}" type="pres">
      <dgm:prSet presAssocID="{4461B742-7DEB-4092-BFA6-5A150D9A36C0}" presName="sibTrans" presStyleLbl="sibTrans2D1" presStyleIdx="2" presStyleCnt="5"/>
      <dgm:spPr/>
      <dgm:t>
        <a:bodyPr/>
        <a:lstStyle/>
        <a:p>
          <a:endParaRPr lang="tr-TR"/>
        </a:p>
      </dgm:t>
    </dgm:pt>
    <dgm:pt modelId="{F572832F-19A6-471C-A1B3-3AA425E2B448}" type="pres">
      <dgm:prSet presAssocID="{4461B742-7DEB-4092-BFA6-5A150D9A36C0}" presName="connectorText" presStyleLbl="sibTrans2D1" presStyleIdx="2" presStyleCnt="5"/>
      <dgm:spPr/>
      <dgm:t>
        <a:bodyPr/>
        <a:lstStyle/>
        <a:p>
          <a:endParaRPr lang="tr-TR"/>
        </a:p>
      </dgm:t>
    </dgm:pt>
    <dgm:pt modelId="{BB966136-194B-4B5F-9D2C-CF7FF2589849}" type="pres">
      <dgm:prSet presAssocID="{FD901CF3-1F9F-42B1-BA64-CAEA0DF4A87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99ADE8-7FC6-413E-BA4B-58BB6E148BB3}" type="pres">
      <dgm:prSet presAssocID="{39E7B237-18F5-43A6-901D-BA3F474848AF}" presName="sibTrans" presStyleLbl="sibTrans2D1" presStyleIdx="3" presStyleCnt="5"/>
      <dgm:spPr/>
      <dgm:t>
        <a:bodyPr/>
        <a:lstStyle/>
        <a:p>
          <a:endParaRPr lang="tr-TR"/>
        </a:p>
      </dgm:t>
    </dgm:pt>
    <dgm:pt modelId="{36EC58AC-ADD1-445A-99BA-7E157C5409DD}" type="pres">
      <dgm:prSet presAssocID="{39E7B237-18F5-43A6-901D-BA3F474848AF}" presName="connectorText" presStyleLbl="sibTrans2D1" presStyleIdx="3" presStyleCnt="5"/>
      <dgm:spPr/>
      <dgm:t>
        <a:bodyPr/>
        <a:lstStyle/>
        <a:p>
          <a:endParaRPr lang="tr-TR"/>
        </a:p>
      </dgm:t>
    </dgm:pt>
    <dgm:pt modelId="{6A9E2A05-B1B8-424F-B58D-0C0D2A290B14}" type="pres">
      <dgm:prSet presAssocID="{5A86FD04-7BB7-4F35-B21A-4318ED1D576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31DAE4-EEE9-4ABD-BAF9-7E1CC39CAAD7}" type="pres">
      <dgm:prSet presAssocID="{24AE2492-464D-44CE-9156-DBCC989ABDE4}" presName="sibTrans" presStyleLbl="sibTrans2D1" presStyleIdx="4" presStyleCnt="5"/>
      <dgm:spPr/>
      <dgm:t>
        <a:bodyPr/>
        <a:lstStyle/>
        <a:p>
          <a:endParaRPr lang="tr-TR"/>
        </a:p>
      </dgm:t>
    </dgm:pt>
    <dgm:pt modelId="{9AB6A5F7-C8DE-4BE0-94D9-D423B9F7308F}" type="pres">
      <dgm:prSet presAssocID="{24AE2492-464D-44CE-9156-DBCC989ABDE4}" presName="connectorText" presStyleLbl="sibTrans2D1" presStyleIdx="4" presStyleCnt="5"/>
      <dgm:spPr/>
      <dgm:t>
        <a:bodyPr/>
        <a:lstStyle/>
        <a:p>
          <a:endParaRPr lang="tr-TR"/>
        </a:p>
      </dgm:t>
    </dgm:pt>
  </dgm:ptLst>
  <dgm:cxnLst>
    <dgm:cxn modelId="{2469CF99-51E6-4FB8-9BBF-9C0A340B507A}" type="presOf" srcId="{FDE773E4-E070-402F-B393-79D38B6A4F9C}" destId="{A7E40B29-6551-4AB8-9885-0D973FC65BF2}" srcOrd="0" destOrd="0" presId="urn:microsoft.com/office/officeart/2005/8/layout/cycle2"/>
    <dgm:cxn modelId="{1CD7C05E-0D92-486A-AC1E-D71BB2CAE6EF}" type="presOf" srcId="{672BA2FC-0A73-4573-9F87-3DDF5AC9B257}" destId="{5BF502E2-BF5F-443D-AC4E-2191A252F081}" srcOrd="1" destOrd="0" presId="urn:microsoft.com/office/officeart/2005/8/layout/cycle2"/>
    <dgm:cxn modelId="{B2AA23AC-8535-4F4D-8D0C-BB2A3B4A8A35}" type="presOf" srcId="{7EA5E600-CF43-439A-A30A-3E0203C897C3}" destId="{6BB7D24A-8006-4868-B8BE-2AB9088DBA2C}" srcOrd="0" destOrd="0" presId="urn:microsoft.com/office/officeart/2005/8/layout/cycle2"/>
    <dgm:cxn modelId="{41F022E9-3696-4EED-9B98-039FD2734036}" type="presOf" srcId="{C09BD7D8-C75C-4F04-9FD9-DE0F6CFA6899}" destId="{E83B6081-3350-4CFE-8C03-A38D78AEAAB3}" srcOrd="0" destOrd="0" presId="urn:microsoft.com/office/officeart/2005/8/layout/cycle2"/>
    <dgm:cxn modelId="{B565B3A0-2C50-4009-9E3D-0EEDEFF57583}" type="presOf" srcId="{4461B742-7DEB-4092-BFA6-5A150D9A36C0}" destId="{E0C784B8-B2A1-4544-B8FF-510D86EC4FAB}" srcOrd="0" destOrd="0" presId="urn:microsoft.com/office/officeart/2005/8/layout/cycle2"/>
    <dgm:cxn modelId="{237F259A-8DC5-4050-8924-77329D7F8F99}" type="presOf" srcId="{FDE773E4-E070-402F-B393-79D38B6A4F9C}" destId="{798B98F9-A652-4662-BD11-7A2FBA896E65}" srcOrd="1" destOrd="0" presId="urn:microsoft.com/office/officeart/2005/8/layout/cycle2"/>
    <dgm:cxn modelId="{D2B68BFA-4288-49CB-B6FF-130516B33E20}" type="presOf" srcId="{39E7B237-18F5-43A6-901D-BA3F474848AF}" destId="{36EC58AC-ADD1-445A-99BA-7E157C5409DD}" srcOrd="1" destOrd="0" presId="urn:microsoft.com/office/officeart/2005/8/layout/cycle2"/>
    <dgm:cxn modelId="{71AF4F1C-FC52-4EB0-BBBA-7267FB9566C1}" srcId="{9EB4F150-6F16-4719-B309-88D9CBC2917F}" destId="{7EA5E600-CF43-439A-A30A-3E0203C897C3}" srcOrd="2" destOrd="0" parTransId="{5A5572A5-A57E-4757-9F07-0FD4670E89A5}" sibTransId="{4461B742-7DEB-4092-BFA6-5A150D9A36C0}"/>
    <dgm:cxn modelId="{448C7CF5-BF0C-4C37-848B-34C2EB8F0AC9}" type="presOf" srcId="{FD901CF3-1F9F-42B1-BA64-CAEA0DF4A876}" destId="{BB966136-194B-4B5F-9D2C-CF7FF2589849}" srcOrd="0" destOrd="0" presId="urn:microsoft.com/office/officeart/2005/8/layout/cycle2"/>
    <dgm:cxn modelId="{CEEDE331-1BFC-4F0D-9B23-5F1DA03CB12F}" type="presOf" srcId="{4461B742-7DEB-4092-BFA6-5A150D9A36C0}" destId="{F572832F-19A6-471C-A1B3-3AA425E2B448}" srcOrd="1" destOrd="0" presId="urn:microsoft.com/office/officeart/2005/8/layout/cycle2"/>
    <dgm:cxn modelId="{51E06CC8-ACBD-4C31-8730-1299170F4E97}" srcId="{9EB4F150-6F16-4719-B309-88D9CBC2917F}" destId="{C09BD7D8-C75C-4F04-9FD9-DE0F6CFA6899}" srcOrd="0" destOrd="0" parTransId="{92EFBF90-0EE7-41D0-8607-8D6ADC908822}" sibTransId="{FDE773E4-E070-402F-B393-79D38B6A4F9C}"/>
    <dgm:cxn modelId="{68D6885E-C0C8-47EA-A2AB-AF8341A29DA9}" srcId="{9EB4F150-6F16-4719-B309-88D9CBC2917F}" destId="{FD901CF3-1F9F-42B1-BA64-CAEA0DF4A876}" srcOrd="3" destOrd="0" parTransId="{7E8A6415-A229-4D77-B7F3-48BF4D413D36}" sibTransId="{39E7B237-18F5-43A6-901D-BA3F474848AF}"/>
    <dgm:cxn modelId="{AB2574E1-4B6D-45C6-BD08-6A1FBB203ED6}" type="presOf" srcId="{24AE2492-464D-44CE-9156-DBCC989ABDE4}" destId="{9AB6A5F7-C8DE-4BE0-94D9-D423B9F7308F}" srcOrd="1" destOrd="0" presId="urn:microsoft.com/office/officeart/2005/8/layout/cycle2"/>
    <dgm:cxn modelId="{37F5FD74-8A2D-422E-833B-08790E67EE2F}" type="presOf" srcId="{672BA2FC-0A73-4573-9F87-3DDF5AC9B257}" destId="{A966D286-5E31-481C-83B4-920A14D30AEC}" srcOrd="0" destOrd="0" presId="urn:microsoft.com/office/officeart/2005/8/layout/cycle2"/>
    <dgm:cxn modelId="{ED33636D-3712-4439-B62E-EF36E5FF313E}" srcId="{9EB4F150-6F16-4719-B309-88D9CBC2917F}" destId="{95ABA5A5-9846-4513-A0B5-3B75BB293139}" srcOrd="1" destOrd="0" parTransId="{304803D8-D01E-4A6B-BF0C-735594420E95}" sibTransId="{672BA2FC-0A73-4573-9F87-3DDF5AC9B257}"/>
    <dgm:cxn modelId="{5EF7886E-6DFD-44C5-BE56-CEA7323E5F02}" type="presOf" srcId="{9EB4F150-6F16-4719-B309-88D9CBC2917F}" destId="{04E3C688-FA61-49B4-B64E-0B6D30C3D6C1}" srcOrd="0" destOrd="0" presId="urn:microsoft.com/office/officeart/2005/8/layout/cycle2"/>
    <dgm:cxn modelId="{AA951698-C521-48E0-A98E-B20C906047ED}" type="presOf" srcId="{39E7B237-18F5-43A6-901D-BA3F474848AF}" destId="{B899ADE8-7FC6-413E-BA4B-58BB6E148BB3}" srcOrd="0" destOrd="0" presId="urn:microsoft.com/office/officeart/2005/8/layout/cycle2"/>
    <dgm:cxn modelId="{5C279E9B-1793-448C-BAB6-7471033B0048}" type="presOf" srcId="{24AE2492-464D-44CE-9156-DBCC989ABDE4}" destId="{3D31DAE4-EEE9-4ABD-BAF9-7E1CC39CAAD7}" srcOrd="0" destOrd="0" presId="urn:microsoft.com/office/officeart/2005/8/layout/cycle2"/>
    <dgm:cxn modelId="{1A6E459C-B4AF-42D4-AEA5-D021A49C45F8}" type="presOf" srcId="{5A86FD04-7BB7-4F35-B21A-4318ED1D5760}" destId="{6A9E2A05-B1B8-424F-B58D-0C0D2A290B14}" srcOrd="0" destOrd="0" presId="urn:microsoft.com/office/officeart/2005/8/layout/cycle2"/>
    <dgm:cxn modelId="{2DBB74B4-D301-4444-AC96-0D31CBC98D75}" srcId="{9EB4F150-6F16-4719-B309-88D9CBC2917F}" destId="{5A86FD04-7BB7-4F35-B21A-4318ED1D5760}" srcOrd="4" destOrd="0" parTransId="{77C3BE53-CC16-481A-8FA2-25C9ECB6A6CD}" sibTransId="{24AE2492-464D-44CE-9156-DBCC989ABDE4}"/>
    <dgm:cxn modelId="{6368D442-76C8-4C9F-92FB-D4B679F6B8CA}" type="presOf" srcId="{95ABA5A5-9846-4513-A0B5-3B75BB293139}" destId="{7FB498A3-084B-4CFF-BB2E-E4D313AAAC9D}" srcOrd="0" destOrd="0" presId="urn:microsoft.com/office/officeart/2005/8/layout/cycle2"/>
    <dgm:cxn modelId="{9A493566-4C4F-4B83-812A-FEAB63F7F9BF}" type="presParOf" srcId="{04E3C688-FA61-49B4-B64E-0B6D30C3D6C1}" destId="{E83B6081-3350-4CFE-8C03-A38D78AEAAB3}" srcOrd="0" destOrd="0" presId="urn:microsoft.com/office/officeart/2005/8/layout/cycle2"/>
    <dgm:cxn modelId="{776B4055-35F6-4C04-9074-7382FDA2FD72}" type="presParOf" srcId="{04E3C688-FA61-49B4-B64E-0B6D30C3D6C1}" destId="{A7E40B29-6551-4AB8-9885-0D973FC65BF2}" srcOrd="1" destOrd="0" presId="urn:microsoft.com/office/officeart/2005/8/layout/cycle2"/>
    <dgm:cxn modelId="{AFC17128-B730-4330-89DA-1625F52A741F}" type="presParOf" srcId="{A7E40B29-6551-4AB8-9885-0D973FC65BF2}" destId="{798B98F9-A652-4662-BD11-7A2FBA896E65}" srcOrd="0" destOrd="0" presId="urn:microsoft.com/office/officeart/2005/8/layout/cycle2"/>
    <dgm:cxn modelId="{E1D246C7-C9C3-4F56-8254-D7D593E5DD1F}" type="presParOf" srcId="{04E3C688-FA61-49B4-B64E-0B6D30C3D6C1}" destId="{7FB498A3-084B-4CFF-BB2E-E4D313AAAC9D}" srcOrd="2" destOrd="0" presId="urn:microsoft.com/office/officeart/2005/8/layout/cycle2"/>
    <dgm:cxn modelId="{74F3CD73-B653-40BF-85D9-7C91701C3AB2}" type="presParOf" srcId="{04E3C688-FA61-49B4-B64E-0B6D30C3D6C1}" destId="{A966D286-5E31-481C-83B4-920A14D30AEC}" srcOrd="3" destOrd="0" presId="urn:microsoft.com/office/officeart/2005/8/layout/cycle2"/>
    <dgm:cxn modelId="{66BA0971-6D93-4911-8550-15E185F19A79}" type="presParOf" srcId="{A966D286-5E31-481C-83B4-920A14D30AEC}" destId="{5BF502E2-BF5F-443D-AC4E-2191A252F081}" srcOrd="0" destOrd="0" presId="urn:microsoft.com/office/officeart/2005/8/layout/cycle2"/>
    <dgm:cxn modelId="{595241A5-A0D2-4D53-AE29-0C809BA2344A}" type="presParOf" srcId="{04E3C688-FA61-49B4-B64E-0B6D30C3D6C1}" destId="{6BB7D24A-8006-4868-B8BE-2AB9088DBA2C}" srcOrd="4" destOrd="0" presId="urn:microsoft.com/office/officeart/2005/8/layout/cycle2"/>
    <dgm:cxn modelId="{64B1019A-CD62-485A-822E-299995789944}" type="presParOf" srcId="{04E3C688-FA61-49B4-B64E-0B6D30C3D6C1}" destId="{E0C784B8-B2A1-4544-B8FF-510D86EC4FAB}" srcOrd="5" destOrd="0" presId="urn:microsoft.com/office/officeart/2005/8/layout/cycle2"/>
    <dgm:cxn modelId="{01993102-B4E1-4701-A216-AC9CC6584D12}" type="presParOf" srcId="{E0C784B8-B2A1-4544-B8FF-510D86EC4FAB}" destId="{F572832F-19A6-471C-A1B3-3AA425E2B448}" srcOrd="0" destOrd="0" presId="urn:microsoft.com/office/officeart/2005/8/layout/cycle2"/>
    <dgm:cxn modelId="{2A131FA4-5F9D-42FB-A0E2-012B91F89811}" type="presParOf" srcId="{04E3C688-FA61-49B4-B64E-0B6D30C3D6C1}" destId="{BB966136-194B-4B5F-9D2C-CF7FF2589849}" srcOrd="6" destOrd="0" presId="urn:microsoft.com/office/officeart/2005/8/layout/cycle2"/>
    <dgm:cxn modelId="{CFE43907-7CA4-44DC-A326-6EF3E18542BA}" type="presParOf" srcId="{04E3C688-FA61-49B4-B64E-0B6D30C3D6C1}" destId="{B899ADE8-7FC6-413E-BA4B-58BB6E148BB3}" srcOrd="7" destOrd="0" presId="urn:microsoft.com/office/officeart/2005/8/layout/cycle2"/>
    <dgm:cxn modelId="{803C3200-DEF6-459B-B162-FB85766D11D5}" type="presParOf" srcId="{B899ADE8-7FC6-413E-BA4B-58BB6E148BB3}" destId="{36EC58AC-ADD1-445A-99BA-7E157C5409DD}" srcOrd="0" destOrd="0" presId="urn:microsoft.com/office/officeart/2005/8/layout/cycle2"/>
    <dgm:cxn modelId="{FCE636BB-9C91-43EA-AA19-4A43C8356D0B}" type="presParOf" srcId="{04E3C688-FA61-49B4-B64E-0B6D30C3D6C1}" destId="{6A9E2A05-B1B8-424F-B58D-0C0D2A290B14}" srcOrd="8" destOrd="0" presId="urn:microsoft.com/office/officeart/2005/8/layout/cycle2"/>
    <dgm:cxn modelId="{22FB65D5-6B64-4A54-BCA7-F4A445CFFDDC}" type="presParOf" srcId="{04E3C688-FA61-49B4-B64E-0B6D30C3D6C1}" destId="{3D31DAE4-EEE9-4ABD-BAF9-7E1CC39CAAD7}" srcOrd="9" destOrd="0" presId="urn:microsoft.com/office/officeart/2005/8/layout/cycle2"/>
    <dgm:cxn modelId="{B22C403D-5C12-4B27-A199-E47C6AB92894}" type="presParOf" srcId="{3D31DAE4-EEE9-4ABD-BAF9-7E1CC39CAAD7}" destId="{9AB6A5F7-C8DE-4BE0-94D9-D423B9F7308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B6081-3350-4CFE-8C03-A38D78AEAAB3}">
      <dsp:nvSpPr>
        <dsp:cNvPr id="0" name=""/>
        <dsp:cNvSpPr/>
      </dsp:nvSpPr>
      <dsp:spPr>
        <a:xfrm>
          <a:off x="5379141" y="209"/>
          <a:ext cx="1451727" cy="14517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Yönetici-Öğretmen</a:t>
          </a:r>
          <a:endParaRPr lang="tr-TR" sz="1700" kern="1200" dirty="0"/>
        </a:p>
      </dsp:txBody>
      <dsp:txXfrm>
        <a:off x="5591741" y="212809"/>
        <a:ext cx="1026527" cy="1026527"/>
      </dsp:txXfrm>
    </dsp:sp>
    <dsp:sp modelId="{A7E40B29-6551-4AB8-9885-0D973FC65BF2}">
      <dsp:nvSpPr>
        <dsp:cNvPr id="0" name=""/>
        <dsp:cNvSpPr/>
      </dsp:nvSpPr>
      <dsp:spPr>
        <a:xfrm rot="2160000">
          <a:off x="6785146" y="1115676"/>
          <a:ext cx="386575" cy="489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6796220" y="1179584"/>
        <a:ext cx="270603" cy="293975"/>
      </dsp:txXfrm>
    </dsp:sp>
    <dsp:sp modelId="{7FB498A3-084B-4CFF-BB2E-E4D313AAAC9D}">
      <dsp:nvSpPr>
        <dsp:cNvPr id="0" name=""/>
        <dsp:cNvSpPr/>
      </dsp:nvSpPr>
      <dsp:spPr>
        <a:xfrm>
          <a:off x="7143701" y="1282236"/>
          <a:ext cx="1451727" cy="14517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Öğretmen-Öğretmen</a:t>
          </a:r>
          <a:endParaRPr lang="tr-TR" sz="1700" kern="1200" dirty="0"/>
        </a:p>
      </dsp:txBody>
      <dsp:txXfrm>
        <a:off x="7356301" y="1494836"/>
        <a:ext cx="1026527" cy="1026527"/>
      </dsp:txXfrm>
    </dsp:sp>
    <dsp:sp modelId="{A966D286-5E31-481C-83B4-920A14D30AEC}">
      <dsp:nvSpPr>
        <dsp:cNvPr id="0" name=""/>
        <dsp:cNvSpPr/>
      </dsp:nvSpPr>
      <dsp:spPr>
        <a:xfrm rot="6480000">
          <a:off x="7342657" y="2789898"/>
          <a:ext cx="386575" cy="489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7418562" y="2832741"/>
        <a:ext cx="270603" cy="293975"/>
      </dsp:txXfrm>
    </dsp:sp>
    <dsp:sp modelId="{6BB7D24A-8006-4868-B8BE-2AB9088DBA2C}">
      <dsp:nvSpPr>
        <dsp:cNvPr id="0" name=""/>
        <dsp:cNvSpPr/>
      </dsp:nvSpPr>
      <dsp:spPr>
        <a:xfrm>
          <a:off x="6469699" y="3356601"/>
          <a:ext cx="1451727" cy="14517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Öğretmen-Öğrenci</a:t>
          </a:r>
          <a:endParaRPr lang="tr-TR" sz="1700" kern="1200" dirty="0"/>
        </a:p>
      </dsp:txBody>
      <dsp:txXfrm>
        <a:off x="6682299" y="3569201"/>
        <a:ext cx="1026527" cy="1026527"/>
      </dsp:txXfrm>
    </dsp:sp>
    <dsp:sp modelId="{E0C784B8-B2A1-4544-B8FF-510D86EC4FAB}">
      <dsp:nvSpPr>
        <dsp:cNvPr id="0" name=""/>
        <dsp:cNvSpPr/>
      </dsp:nvSpPr>
      <dsp:spPr>
        <a:xfrm rot="10800000">
          <a:off x="5922658" y="3837486"/>
          <a:ext cx="386575" cy="489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6038630" y="3935477"/>
        <a:ext cx="270603" cy="293975"/>
      </dsp:txXfrm>
    </dsp:sp>
    <dsp:sp modelId="{BB966136-194B-4B5F-9D2C-CF7FF2589849}">
      <dsp:nvSpPr>
        <dsp:cNvPr id="0" name=""/>
        <dsp:cNvSpPr/>
      </dsp:nvSpPr>
      <dsp:spPr>
        <a:xfrm>
          <a:off x="4288583" y="3356601"/>
          <a:ext cx="1451727" cy="14517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Veli-Öğretmen</a:t>
          </a:r>
          <a:endParaRPr lang="tr-TR" sz="1700" kern="1200" dirty="0"/>
        </a:p>
      </dsp:txBody>
      <dsp:txXfrm>
        <a:off x="4501183" y="3569201"/>
        <a:ext cx="1026527" cy="1026527"/>
      </dsp:txXfrm>
    </dsp:sp>
    <dsp:sp modelId="{B899ADE8-7FC6-413E-BA4B-58BB6E148BB3}">
      <dsp:nvSpPr>
        <dsp:cNvPr id="0" name=""/>
        <dsp:cNvSpPr/>
      </dsp:nvSpPr>
      <dsp:spPr>
        <a:xfrm rot="15120000">
          <a:off x="4487539" y="2810709"/>
          <a:ext cx="386575" cy="489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4563444" y="2963848"/>
        <a:ext cx="270603" cy="293975"/>
      </dsp:txXfrm>
    </dsp:sp>
    <dsp:sp modelId="{6A9E2A05-B1B8-424F-B58D-0C0D2A290B14}">
      <dsp:nvSpPr>
        <dsp:cNvPr id="0" name=""/>
        <dsp:cNvSpPr/>
      </dsp:nvSpPr>
      <dsp:spPr>
        <a:xfrm>
          <a:off x="3614582" y="1282236"/>
          <a:ext cx="1451727" cy="14517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Veli-Yönetici</a:t>
          </a:r>
          <a:endParaRPr lang="tr-TR" sz="1700" kern="1200" dirty="0"/>
        </a:p>
      </dsp:txBody>
      <dsp:txXfrm>
        <a:off x="3827182" y="1494836"/>
        <a:ext cx="1026527" cy="1026527"/>
      </dsp:txXfrm>
    </dsp:sp>
    <dsp:sp modelId="{3D31DAE4-EEE9-4ABD-BAF9-7E1CC39CAAD7}">
      <dsp:nvSpPr>
        <dsp:cNvPr id="0" name=""/>
        <dsp:cNvSpPr/>
      </dsp:nvSpPr>
      <dsp:spPr>
        <a:xfrm rot="19440000">
          <a:off x="5020586" y="1128538"/>
          <a:ext cx="386575" cy="4899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5031660" y="1260612"/>
        <a:ext cx="270603" cy="293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17F7C-5875-436F-B478-8FD08FB6AD77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DEE31-EC4A-4D2C-851B-F12D15853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732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DEE31-EC4A-4D2C-851B-F12D1585339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25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37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06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19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92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71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11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013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1407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0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03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3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2459AB-9B60-4ECA-9E83-3E9C2F210DDC}" type="datetimeFigureOut">
              <a:rPr lang="tr-TR" smtClean="0"/>
              <a:t>13.12.2020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870DC12-52AD-4BC0-BB71-554A3CAA7D8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04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290475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Etkili iletişim becerilerine sahip bireylerin yetiştirilmesinde sorumlu olan kurumlardan biri de okulladır.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Okullar hem çocukların sağlıklı iletişim kurma yöntemlerini öğrendikleri bir yerdir. Hem de çocuklar bu ortamda farklı kişilerle iletim kurarlar.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Okullar hem </a:t>
            </a:r>
            <a:r>
              <a:rPr lang="tr-TR" sz="2800" dirty="0" err="1" smtClean="0"/>
              <a:t>formal</a:t>
            </a:r>
            <a:r>
              <a:rPr lang="tr-TR" sz="2800" dirty="0" smtClean="0"/>
              <a:t> hem de </a:t>
            </a:r>
            <a:r>
              <a:rPr lang="tr-TR" sz="2800" dirty="0" err="1" smtClean="0"/>
              <a:t>informal</a:t>
            </a:r>
            <a:r>
              <a:rPr lang="tr-TR" sz="2800" dirty="0" smtClean="0"/>
              <a:t> iletişimin yoğun olarak yaşandığı örgütler arasındadır. Bu örgüt içerisinde </a:t>
            </a:r>
            <a:r>
              <a:rPr lang="tr-TR" sz="2800" dirty="0" err="1" smtClean="0"/>
              <a:t>informal</a:t>
            </a:r>
            <a:r>
              <a:rPr lang="tr-TR" sz="2800" dirty="0" smtClean="0"/>
              <a:t> iletişim çocukların kendi aralarında kurdukları iletişim örnek gösterilebilirken, </a:t>
            </a:r>
            <a:r>
              <a:rPr lang="tr-TR" sz="2800" dirty="0" err="1" smtClean="0"/>
              <a:t>formal</a:t>
            </a:r>
            <a:r>
              <a:rPr lang="tr-TR" sz="2800" dirty="0" smtClean="0"/>
              <a:t> iletişime örnek olarak okul idarecileri ile kurulan sözlü ya da yazılı iletişim verilebilir.</a:t>
            </a:r>
          </a:p>
        </p:txBody>
      </p:sp>
    </p:spTree>
    <p:extLst>
      <p:ext uri="{BB962C8B-B14F-4D97-AF65-F5344CB8AC3E}">
        <p14:creationId xmlns:p14="http://schemas.microsoft.com/office/powerpoint/2010/main" val="180790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Bu özelliklerin çoğuna sahip olmayan öğretmenler çocuğa karşı engelleyici tutum sergiler. Gordon iletişimi engelleyici tavra sahip öğretmenlerin çocuklarda;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Suçlu hissetmesine, sevilmeye değer biri olmadığı düşüncesine, eksiklik duygusu, adil olmama ve işe yaramama duygularının gelişmesine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395923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Öğretmen-çocuk iletişimini engelleyen etmenler ise;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Emir vermek, uyarmak, ahlak dersi vermek, öğüt vermek, nutuk çekmek, </a:t>
            </a:r>
            <a:r>
              <a:rPr lang="tr-TR" sz="2800" dirty="0"/>
              <a:t>y</a:t>
            </a:r>
            <a:r>
              <a:rPr lang="tr-TR" sz="2800" dirty="0" smtClean="0"/>
              <a:t>argılamak, lakap takmak, aşırı derecede övmek, sorguya çekmek, verilen sözü tutmamak.</a:t>
            </a:r>
          </a:p>
          <a:p>
            <a:pPr>
              <a:spcBef>
                <a:spcPts val="1800"/>
              </a:spcBef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49057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19357"/>
            <a:ext cx="10058400" cy="4023360"/>
          </a:xfrm>
        </p:spPr>
        <p:txBody>
          <a:bodyPr>
            <a:normAutofit/>
          </a:bodyPr>
          <a:lstStyle/>
          <a:p>
            <a:r>
              <a:rPr lang="tr-TR" b="1" dirty="0" smtClean="0"/>
              <a:t>Karaca, N.H</a:t>
            </a:r>
            <a:r>
              <a:rPr lang="tr-TR" dirty="0" smtClean="0"/>
              <a:t>. </a:t>
            </a:r>
            <a:r>
              <a:rPr lang="tr-TR" dirty="0"/>
              <a:t>(2017). </a:t>
            </a:r>
            <a:r>
              <a:rPr lang="tr-TR" dirty="0" smtClean="0"/>
              <a:t>Okulda İletişim. </a:t>
            </a:r>
            <a:r>
              <a:rPr lang="tr-TR" dirty="0"/>
              <a:t>Çocuk ve İletişim. Ed.: Neriman Aral. Vize Yayıncılık, </a:t>
            </a:r>
            <a:r>
              <a:rPr lang="tr-TR" dirty="0" smtClean="0"/>
              <a:t>Ankara.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05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Okulda iletişimde önemli olan durumlardan bir tanesi, verilen eğitimin niteliğini arttırmak ve çocukların öğrenme düzeylerini en yukarıya çıkarmak amacı ile etkili iletişim yöntemlerinin doğru şekilde kullanılması gerekliliğidir. 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Bu iletişimin okulun bütün bileşenleri arasında kurulması önemlidir. </a:t>
            </a:r>
          </a:p>
        </p:txBody>
      </p:sp>
    </p:spTree>
    <p:extLst>
      <p:ext uri="{BB962C8B-B14F-4D97-AF65-F5344CB8AC3E}">
        <p14:creationId xmlns:p14="http://schemas.microsoft.com/office/powerpoint/2010/main" val="329622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638391"/>
              </p:ext>
            </p:extLst>
          </p:nvPr>
        </p:nvGraphicFramePr>
        <p:xfrm>
          <a:off x="-184267" y="1742902"/>
          <a:ext cx="12210011" cy="480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982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7130"/>
            <a:ext cx="10515600" cy="4808257"/>
          </a:xfrm>
        </p:spPr>
        <p:txBody>
          <a:bodyPr numCol="2"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Örgütsel iletişimde kişiler arası iletişimi etkileyen bazı faktörler bulunmaktadır. Okular da bu örgütler içerisinde yer almaktadır. Bu doğrultuda okulda iletişi etkileyen etmenler;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Grup Davranışı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Güdüleme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Değişme</a:t>
            </a:r>
          </a:p>
          <a:p>
            <a:pPr>
              <a:spcBef>
                <a:spcPts val="1800"/>
              </a:spcBef>
            </a:pPr>
            <a:endParaRPr lang="tr-TR" sz="2800" dirty="0" smtClean="0"/>
          </a:p>
          <a:p>
            <a:pPr>
              <a:spcBef>
                <a:spcPts val="1800"/>
              </a:spcBef>
            </a:pPr>
            <a:endParaRPr lang="tr-TR" sz="2800" dirty="0"/>
          </a:p>
          <a:p>
            <a:pPr>
              <a:spcBef>
                <a:spcPts val="1800"/>
              </a:spcBef>
            </a:pPr>
            <a:endParaRPr lang="tr-TR" sz="2800" dirty="0" smtClean="0"/>
          </a:p>
          <a:p>
            <a:pPr>
              <a:spcBef>
                <a:spcPts val="1800"/>
              </a:spcBef>
            </a:pPr>
            <a:endParaRPr lang="tr-TR" sz="2800" dirty="0"/>
          </a:p>
          <a:p>
            <a:pPr>
              <a:spcBef>
                <a:spcPts val="1800"/>
              </a:spcBef>
            </a:pPr>
            <a:r>
              <a:rPr lang="tr-TR" sz="2800" dirty="0" smtClean="0"/>
              <a:t>- Çatışma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Katılma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Moral</a:t>
            </a:r>
          </a:p>
        </p:txBody>
      </p:sp>
    </p:spTree>
    <p:extLst>
      <p:ext uri="{BB962C8B-B14F-4D97-AF65-F5344CB8AC3E}">
        <p14:creationId xmlns:p14="http://schemas.microsoft.com/office/powerpoint/2010/main" val="37970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Okulda yönetici-öğretmen arasındaki iletişim, uyumlu, sürdürülebilir, grup çalışmasını temel alan, işbirliği içeren, güvenilir, yardımsever, olmalıdır.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Okulda öğretmen-öğretmen arası iletişim, bencillikten, kıskançlıktan, güvensizlikten, dedikodudan uzak; işbirlikçi, </a:t>
            </a:r>
            <a:r>
              <a:rPr lang="tr-TR" sz="2800" dirty="0"/>
              <a:t>karşılıklı saygı içermeli, farklılıkları kabul etmeli, uyarıcı ve destekleyici, </a:t>
            </a:r>
            <a:r>
              <a:rPr lang="tr-TR" sz="2800" dirty="0" smtClean="0"/>
              <a:t>paylaşımcı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63048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Öğretmen çocuk iletişimine geldiğimizde;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Öğretmenlerin hepsinin etkili iletişim becerilerini aktif olarak kullanabiliyor olması gereklidir.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Öğretmenin hem Türkçeyi, hem beden dilini doğru ve çocukların yaş gruplarına uygun şekilde kullanmalıdır.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</a:t>
            </a:r>
            <a:r>
              <a:rPr lang="tr-TR" sz="2800" dirty="0" err="1" smtClean="0"/>
              <a:t>Öğremen</a:t>
            </a:r>
            <a:r>
              <a:rPr lang="tr-TR" sz="2800" dirty="0" smtClean="0"/>
              <a:t> çocuklar iletişim kurarken göz teması kurma, dokunma, gülümseme gibi jest mimiklerden faydalanmalıdır.</a:t>
            </a:r>
          </a:p>
        </p:txBody>
      </p:sp>
    </p:spTree>
    <p:extLst>
      <p:ext uri="{BB962C8B-B14F-4D97-AF65-F5344CB8AC3E}">
        <p14:creationId xmlns:p14="http://schemas.microsoft.com/office/powerpoint/2010/main" val="31897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Öğretmen çocuk iletişimine geldiğimizde;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 çocuklara kaşı açıklayıcı bir dil kullanmalıdır.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Sen dili yerine ben dilini tercih etmelidir.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Çocuklar arasında eşitlikçi durmalı ve ayrımcılığa yer vermemelidir.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Çocukların eksiklikleri yerine olumlu yönlerine vurdu yapmalıdır.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Çocuklara güven vermelidir.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069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Öğretmen çocuk iletişimine geldiğimizde;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 çocuklara pozitif ve olumlu ilişkiler geliştirmek için ihtiyaç duyacakları sevgi saygı hoşgörü gibi davranışları kazandırmaya çalışmalıdır.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 her çocuğun biricik olduğunun farkında olmalı ve her birine nasıl davranması gerektiğini bilmeli.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Çocukların her birine ismi ile hitap etmelidir.</a:t>
            </a:r>
          </a:p>
          <a:p>
            <a:pPr>
              <a:spcBef>
                <a:spcPts val="1800"/>
              </a:spcBef>
            </a:pP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07042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OKULDA İLETİŞİM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581421"/>
            <a:ext cx="10515600" cy="4808257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tr-TR" sz="2800" dirty="0" smtClean="0"/>
              <a:t>Öğretmen çocuk iletişimine geldiğimizde;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Öğretmenin davranışları ile çocuklara model olması gerekmektedir.</a:t>
            </a:r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Öğretmenler çocuklara kendini ifade etme özgürlüğü tanımalı ve ortamı buna göre oluşturmalıdır.</a:t>
            </a:r>
            <a:endParaRPr lang="tr-TR" sz="2800" dirty="0"/>
          </a:p>
          <a:p>
            <a:pPr>
              <a:spcBef>
                <a:spcPts val="1800"/>
              </a:spcBef>
            </a:pPr>
            <a:r>
              <a:rPr lang="tr-TR" sz="2800" dirty="0" smtClean="0"/>
              <a:t>- Öğretmenler çocukları sevmeli ve bunu onlara hissettirmelidir.</a:t>
            </a:r>
          </a:p>
        </p:txBody>
      </p:sp>
    </p:spTree>
    <p:extLst>
      <p:ext uri="{BB962C8B-B14F-4D97-AF65-F5344CB8AC3E}">
        <p14:creationId xmlns:p14="http://schemas.microsoft.com/office/powerpoint/2010/main" val="259520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3091</TotalTime>
  <Words>522</Words>
  <Application>Microsoft Office PowerPoint</Application>
  <PresentationFormat>Geniş ekran</PresentationFormat>
  <Paragraphs>59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Geçmişe bakış</vt:lpstr>
      <vt:lpstr>OKULDA İLETİŞİM</vt:lpstr>
      <vt:lpstr>OKULDA İLETİŞİM</vt:lpstr>
      <vt:lpstr>OKULDA İLETİŞİM</vt:lpstr>
      <vt:lpstr>OKULDA İLETİŞİM</vt:lpstr>
      <vt:lpstr>OKULDA İLETİŞİM</vt:lpstr>
      <vt:lpstr>OKULDA İLETİŞİM</vt:lpstr>
      <vt:lpstr>OKULDA İLETİŞİM</vt:lpstr>
      <vt:lpstr>OKULDA İLETİŞİM</vt:lpstr>
      <vt:lpstr>OKULDA İLETİŞİM</vt:lpstr>
      <vt:lpstr>OKULDA İLETİŞİM</vt:lpstr>
      <vt:lpstr>OKULDA İLETİŞİM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CGM 112   ÇOCUK VE İLETİŞİM</dc:title>
  <dc:creator>sebahat</dc:creator>
  <cp:lastModifiedBy>figen</cp:lastModifiedBy>
  <cp:revision>315</cp:revision>
  <dcterms:created xsi:type="dcterms:W3CDTF">2020-08-13T09:39:35Z</dcterms:created>
  <dcterms:modified xsi:type="dcterms:W3CDTF">2020-12-12T21:00:22Z</dcterms:modified>
</cp:coreProperties>
</file>