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62" r:id="rId4"/>
    <p:sldId id="263" r:id="rId5"/>
    <p:sldId id="264" r:id="rId6"/>
    <p:sldId id="282" r:id="rId7"/>
    <p:sldId id="265" r:id="rId8"/>
    <p:sldId id="283" r:id="rId9"/>
    <p:sldId id="266" r:id="rId10"/>
    <p:sldId id="284" r:id="rId11"/>
    <p:sldId id="267" r:id="rId12"/>
    <p:sldId id="268" r:id="rId13"/>
    <p:sldId id="269" r:id="rId14"/>
    <p:sldId id="270" r:id="rId15"/>
    <p:sldId id="271" r:id="rId16"/>
    <p:sldId id="285" r:id="rId17"/>
    <p:sldId id="274" r:id="rId18"/>
    <p:sldId id="286" r:id="rId19"/>
    <p:sldId id="272" r:id="rId20"/>
    <p:sldId id="273" r:id="rId21"/>
    <p:sldId id="287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8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8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D844-0AAB-2540-9B54-BD1F226739F3}" type="datetimeFigureOut">
              <a:rPr lang="en-US" smtClean="0"/>
              <a:t>2.10.16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B255A-C3AB-1C46-88FB-4FF2BA1F0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255A-C3AB-1C46-88FB-4FF2BA1F04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85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Presbiyopi‘nin</a:t>
            </a: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telafi edilmesi</a:t>
            </a:r>
            <a:b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Ergonomik yararlar</a:t>
            </a:r>
            <a:b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tr-T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Optik yararlar </a:t>
            </a:r>
            <a:endParaRPr lang="tr-T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255A-C3AB-1C46-88FB-4FF2BA1F04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5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2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8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6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3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8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3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5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7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611E8-85EB-4C4F-A7E5-2EAE289AC394}" type="datetimeFigureOut">
              <a:rPr lang="en-US" smtClean="0"/>
              <a:t>2.10.16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8988A-53F9-DD4A-BD96-CF85AFF9E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0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5062"/>
            <a:ext cx="7772400" cy="1470025"/>
          </a:xfrm>
        </p:spPr>
        <p:txBody>
          <a:bodyPr/>
          <a:lstStyle/>
          <a:p>
            <a:r>
              <a:rPr lang="en-US" dirty="0" err="1" smtClean="0"/>
              <a:t>Endodontik</a:t>
            </a:r>
            <a:r>
              <a:rPr lang="en-US" dirty="0"/>
              <a:t> </a:t>
            </a:r>
            <a:r>
              <a:rPr lang="en-US" dirty="0" err="1"/>
              <a:t>T</a:t>
            </a:r>
            <a:r>
              <a:rPr lang="en-US" dirty="0" err="1" smtClean="0"/>
              <a:t>edavide</a:t>
            </a:r>
            <a:r>
              <a:rPr lang="en-US" dirty="0" smtClean="0"/>
              <a:t> Kullanılan </a:t>
            </a:r>
            <a:r>
              <a:rPr lang="en-US" dirty="0" err="1" smtClean="0"/>
              <a:t>Aletler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682" y="2422397"/>
            <a:ext cx="5830669" cy="43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24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61" y="149570"/>
            <a:ext cx="5232439" cy="3838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63" y="4104649"/>
            <a:ext cx="5696588" cy="275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3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İRRİGASYON ENJEKTÖRÜ VE İĞNESİ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İrrigasyon</a:t>
            </a:r>
            <a:r>
              <a:rPr lang="en-US" sz="2000" dirty="0" smtClean="0"/>
              <a:t> </a:t>
            </a:r>
            <a:r>
              <a:rPr lang="en-US" sz="2000" dirty="0" err="1" smtClean="0"/>
              <a:t>sıvısı</a:t>
            </a:r>
            <a:r>
              <a:rPr lang="en-US" sz="2000" dirty="0" smtClean="0"/>
              <a:t> </a:t>
            </a:r>
            <a:r>
              <a:rPr lang="en-US" sz="2000" dirty="0" err="1" smtClean="0"/>
              <a:t>ile</a:t>
            </a:r>
            <a:r>
              <a:rPr lang="en-US" sz="2000" dirty="0" smtClean="0"/>
              <a:t> </a:t>
            </a:r>
            <a:r>
              <a:rPr lang="en-US" sz="2000" dirty="0" err="1" smtClean="0"/>
              <a:t>birlikte</a:t>
            </a:r>
            <a:r>
              <a:rPr lang="en-US" sz="2000" dirty="0" smtClean="0"/>
              <a:t> </a:t>
            </a:r>
            <a:r>
              <a:rPr lang="en-US" sz="2000" dirty="0" err="1" smtClean="0"/>
              <a:t>kanalı</a:t>
            </a:r>
            <a:r>
              <a:rPr lang="en-US" sz="2000" dirty="0" smtClean="0"/>
              <a:t> </a:t>
            </a:r>
            <a:r>
              <a:rPr lang="en-US" sz="2000" dirty="0" err="1" smtClean="0"/>
              <a:t>yıkamak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Yandan</a:t>
            </a:r>
            <a:r>
              <a:rPr lang="en-US" sz="2000" dirty="0" smtClean="0"/>
              <a:t> </a:t>
            </a:r>
            <a:r>
              <a:rPr lang="en-US" sz="2000" dirty="0" err="1" smtClean="0"/>
              <a:t>deliği</a:t>
            </a:r>
            <a:r>
              <a:rPr lang="en-US" sz="2000" dirty="0" smtClean="0"/>
              <a:t> </a:t>
            </a:r>
            <a:r>
              <a:rPr lang="en-US" sz="2000" dirty="0" err="1" smtClean="0"/>
              <a:t>olanlar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uzunlukta</a:t>
            </a:r>
            <a:r>
              <a:rPr lang="en-US" sz="2000" dirty="0" smtClean="0"/>
              <a:t> </a:t>
            </a:r>
            <a:r>
              <a:rPr lang="en-US" sz="2000" dirty="0" err="1" smtClean="0"/>
              <a:t>iğne</a:t>
            </a:r>
            <a:r>
              <a:rPr lang="en-US" sz="2000" dirty="0" smtClean="0"/>
              <a:t> </a:t>
            </a:r>
            <a:r>
              <a:rPr lang="en-US" sz="2000" dirty="0" err="1" smtClean="0"/>
              <a:t>uçları</a:t>
            </a:r>
            <a:r>
              <a:rPr lang="en-US" sz="2000" dirty="0" smtClean="0"/>
              <a:t> </a:t>
            </a:r>
            <a:r>
              <a:rPr lang="en-US" sz="2000" dirty="0" err="1" smtClean="0"/>
              <a:t>mevcuttur</a:t>
            </a:r>
            <a:endParaRPr lang="en-US" sz="2000" dirty="0" smtClean="0"/>
          </a:p>
          <a:p>
            <a:r>
              <a:rPr lang="en-US" sz="2000" dirty="0" err="1" smtClean="0"/>
              <a:t>İğneler</a:t>
            </a:r>
            <a:r>
              <a:rPr lang="en-US" sz="2000" dirty="0" smtClean="0"/>
              <a:t> </a:t>
            </a:r>
            <a:r>
              <a:rPr lang="en-US" sz="2000" dirty="0" err="1" smtClean="0"/>
              <a:t>keskin</a:t>
            </a:r>
            <a:r>
              <a:rPr lang="en-US" sz="2000" dirty="0" smtClean="0"/>
              <a:t> </a:t>
            </a:r>
            <a:r>
              <a:rPr lang="en-US" sz="2000" dirty="0" err="1" smtClean="0"/>
              <a:t>tıbbi</a:t>
            </a:r>
            <a:r>
              <a:rPr lang="en-US" sz="2000" dirty="0" smtClean="0"/>
              <a:t> </a:t>
            </a:r>
            <a:r>
              <a:rPr lang="en-US" sz="2000" dirty="0" err="1" smtClean="0"/>
              <a:t>atık</a:t>
            </a:r>
            <a:r>
              <a:rPr lang="en-US" sz="2000" dirty="0" smtClean="0"/>
              <a:t> </a:t>
            </a:r>
            <a:r>
              <a:rPr lang="en-US" sz="2000" dirty="0" err="1" smtClean="0"/>
              <a:t>kovasına</a:t>
            </a:r>
            <a:r>
              <a:rPr lang="en-US" sz="2000" dirty="0" smtClean="0"/>
              <a:t> </a:t>
            </a:r>
            <a:r>
              <a:rPr lang="en-US" sz="2000" dirty="0" err="1" smtClean="0"/>
              <a:t>atılır</a:t>
            </a:r>
            <a:endParaRPr lang="en-US" sz="2000" dirty="0" smtClean="0"/>
          </a:p>
          <a:p>
            <a:r>
              <a:rPr lang="en-US" sz="2000" dirty="0" err="1" smtClean="0"/>
              <a:t>Tek</a:t>
            </a:r>
            <a:r>
              <a:rPr lang="en-US" sz="2000" dirty="0" smtClean="0"/>
              <a:t> kullanımlıktır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9" y="3505200"/>
            <a:ext cx="45720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200" y="2200040"/>
            <a:ext cx="27686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LENTULO SPİRAL DOLDURUCU</a:t>
            </a:r>
            <a:br>
              <a:rPr lang="en-US" dirty="0" smtClean="0"/>
            </a:br>
            <a:r>
              <a:rPr lang="en-US" dirty="0" smtClean="0"/>
              <a:t>(DÖNEN PAT DOLDURUCU)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Kanal</a:t>
            </a:r>
            <a:r>
              <a:rPr lang="en-US" sz="2000" dirty="0" smtClean="0"/>
              <a:t> </a:t>
            </a:r>
            <a:r>
              <a:rPr lang="en-US" sz="2000" dirty="0" err="1" smtClean="0"/>
              <a:t>içine</a:t>
            </a:r>
            <a:r>
              <a:rPr lang="en-US" sz="2000" dirty="0" smtClean="0"/>
              <a:t> </a:t>
            </a:r>
            <a:r>
              <a:rPr lang="en-US" sz="2000" dirty="0" err="1" smtClean="0"/>
              <a:t>malzeme</a:t>
            </a:r>
            <a:r>
              <a:rPr lang="en-US" sz="2000" dirty="0" smtClean="0"/>
              <a:t> </a:t>
            </a:r>
            <a:r>
              <a:rPr lang="en-US" sz="2000" dirty="0" err="1" smtClean="0"/>
              <a:t>göndermeye</a:t>
            </a:r>
            <a:r>
              <a:rPr lang="en-US" sz="2000" dirty="0" smtClean="0"/>
              <a:t> </a:t>
            </a:r>
            <a:r>
              <a:rPr lang="en-US" sz="2000" dirty="0" err="1" smtClean="0"/>
              <a:t>yarayan</a:t>
            </a:r>
            <a:r>
              <a:rPr lang="en-US" sz="2000" dirty="0" smtClean="0"/>
              <a:t> </a:t>
            </a:r>
            <a:r>
              <a:rPr lang="en-US" sz="2000" dirty="0" err="1" smtClean="0"/>
              <a:t>küçük</a:t>
            </a:r>
            <a:r>
              <a:rPr lang="en-US" sz="2000" dirty="0" smtClean="0"/>
              <a:t> </a:t>
            </a:r>
            <a:r>
              <a:rPr lang="en-US" sz="2000" dirty="0" err="1" smtClean="0"/>
              <a:t>esnek</a:t>
            </a:r>
            <a:r>
              <a:rPr lang="en-US" sz="2000" dirty="0" smtClean="0"/>
              <a:t> </a:t>
            </a:r>
            <a:r>
              <a:rPr lang="en-US" sz="2000" dirty="0" err="1" smtClean="0"/>
              <a:t>alet</a:t>
            </a:r>
            <a:endParaRPr lang="en-US" sz="2000" dirty="0" smtClean="0"/>
          </a:p>
          <a:p>
            <a:r>
              <a:rPr lang="en-US" sz="2000" dirty="0" err="1" smtClean="0"/>
              <a:t>Angldruvaya</a:t>
            </a:r>
            <a:r>
              <a:rPr lang="en-US" sz="2000" dirty="0" smtClean="0"/>
              <a:t> </a:t>
            </a:r>
            <a:r>
              <a:rPr lang="en-US" sz="2000" dirty="0" err="1" smtClean="0"/>
              <a:t>uyar</a:t>
            </a:r>
            <a:endParaRPr lang="en-US" sz="2000" dirty="0" smtClean="0"/>
          </a:p>
          <a:p>
            <a:r>
              <a:rPr lang="en-US" sz="2000" dirty="0" err="1" smtClean="0"/>
              <a:t>Kolayca</a:t>
            </a:r>
            <a:r>
              <a:rPr lang="en-US" sz="2000" dirty="0" smtClean="0"/>
              <a:t> </a:t>
            </a:r>
            <a:r>
              <a:rPr lang="en-US" sz="2000" dirty="0" err="1" smtClean="0"/>
              <a:t>kırılabilir</a:t>
            </a:r>
            <a:endParaRPr lang="en-US" sz="2000" dirty="0" smtClean="0"/>
          </a:p>
          <a:p>
            <a:r>
              <a:rPr lang="en-US" sz="2000" dirty="0" err="1" smtClean="0"/>
              <a:t>Çaplarına</a:t>
            </a:r>
            <a:r>
              <a:rPr lang="en-US" sz="2000" dirty="0" smtClean="0"/>
              <a:t> </a:t>
            </a:r>
            <a:r>
              <a:rPr lang="en-US" sz="2000" dirty="0" err="1" smtClean="0"/>
              <a:t>göre</a:t>
            </a:r>
            <a:r>
              <a:rPr lang="en-US" sz="2000" dirty="0" smtClean="0"/>
              <a:t> </a:t>
            </a:r>
            <a:r>
              <a:rPr lang="en-US" sz="2000" dirty="0" err="1" smtClean="0"/>
              <a:t>renk</a:t>
            </a:r>
            <a:r>
              <a:rPr lang="en-US" sz="2000" dirty="0" smtClean="0"/>
              <a:t> </a:t>
            </a:r>
            <a:r>
              <a:rPr lang="en-US" sz="2000" dirty="0" err="1" smtClean="0"/>
              <a:t>kodlaması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r>
              <a:rPr lang="en-US" sz="2000" dirty="0" smtClean="0"/>
              <a:t>Keskin </a:t>
            </a:r>
            <a:r>
              <a:rPr lang="en-US" sz="2000" dirty="0" err="1" smtClean="0"/>
              <a:t>tıbbi</a:t>
            </a:r>
            <a:r>
              <a:rPr lang="en-US" sz="2000" dirty="0" smtClean="0"/>
              <a:t> </a:t>
            </a:r>
            <a:r>
              <a:rPr lang="en-US" sz="2000" dirty="0" err="1" smtClean="0"/>
              <a:t>atık</a:t>
            </a:r>
            <a:r>
              <a:rPr lang="en-US" sz="2000" dirty="0" smtClean="0"/>
              <a:t> </a:t>
            </a:r>
            <a:r>
              <a:rPr lang="en-US" sz="2000" dirty="0" err="1" smtClean="0"/>
              <a:t>kovasına</a:t>
            </a:r>
            <a:r>
              <a:rPr lang="en-US" sz="2000" dirty="0" smtClean="0"/>
              <a:t> </a:t>
            </a:r>
            <a:r>
              <a:rPr lang="en-US" sz="2000" dirty="0" err="1" smtClean="0"/>
              <a:t>atılır</a:t>
            </a:r>
            <a:endParaRPr lang="en-US" sz="2000" dirty="0" smtClean="0"/>
          </a:p>
          <a:p>
            <a:r>
              <a:rPr lang="en-US" sz="2000" dirty="0" err="1" smtClean="0"/>
              <a:t>Tek</a:t>
            </a:r>
            <a:r>
              <a:rPr lang="en-US" sz="2000" dirty="0" smtClean="0"/>
              <a:t> kullanımlıktır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16" y="2199797"/>
            <a:ext cx="4448184" cy="426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63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PARMAK SPREADER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Kanal</a:t>
            </a:r>
            <a:r>
              <a:rPr lang="en-US" sz="2000" dirty="0" smtClean="0"/>
              <a:t> </a:t>
            </a:r>
            <a:r>
              <a:rPr lang="en-US" sz="2000" dirty="0" err="1" smtClean="0"/>
              <a:t>dolumu</a:t>
            </a:r>
            <a:r>
              <a:rPr lang="en-US" sz="2000" dirty="0" smtClean="0"/>
              <a:t> </a:t>
            </a:r>
            <a:r>
              <a:rPr lang="en-US" sz="2000" dirty="0" err="1" smtClean="0"/>
              <a:t>sırasında</a:t>
            </a:r>
            <a:r>
              <a:rPr lang="en-US" sz="2000" dirty="0" smtClean="0"/>
              <a:t> </a:t>
            </a:r>
            <a:r>
              <a:rPr lang="en-US" sz="2000" dirty="0" err="1" smtClean="0"/>
              <a:t>güta</a:t>
            </a:r>
            <a:r>
              <a:rPr lang="en-US" sz="2000" dirty="0" smtClean="0"/>
              <a:t> </a:t>
            </a:r>
            <a:r>
              <a:rPr lang="en-US" sz="2000" dirty="0" err="1" smtClean="0"/>
              <a:t>perkayı</a:t>
            </a:r>
            <a:r>
              <a:rPr lang="en-US" sz="2000" dirty="0" smtClean="0"/>
              <a:t> </a:t>
            </a:r>
            <a:r>
              <a:rPr lang="en-US" sz="2000" dirty="0" err="1" smtClean="0"/>
              <a:t>kondanse</a:t>
            </a:r>
            <a:r>
              <a:rPr lang="en-US" sz="2000" dirty="0" smtClean="0"/>
              <a:t> </a:t>
            </a:r>
            <a:r>
              <a:rPr lang="en-US" sz="2000" dirty="0" err="1" smtClean="0"/>
              <a:t>etmeye</a:t>
            </a:r>
            <a:r>
              <a:rPr lang="en-US" sz="2000" dirty="0" smtClean="0"/>
              <a:t> </a:t>
            </a:r>
            <a:r>
              <a:rPr lang="en-US" sz="2000" dirty="0" err="1" smtClean="0"/>
              <a:t>yarar</a:t>
            </a:r>
            <a:endParaRPr lang="en-US" sz="2000" dirty="0" smtClean="0"/>
          </a:p>
          <a:p>
            <a:r>
              <a:rPr lang="en-US" sz="2000" dirty="0" err="1" smtClean="0"/>
              <a:t>Parmakla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Pürüzsüz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sivri</a:t>
            </a:r>
            <a:r>
              <a:rPr lang="en-US" sz="2000" dirty="0" smtClean="0"/>
              <a:t> </a:t>
            </a:r>
            <a:r>
              <a:rPr lang="en-US" sz="2000" dirty="0" err="1" smtClean="0"/>
              <a:t>uçludur</a:t>
            </a:r>
            <a:endParaRPr lang="en-US" sz="2000" dirty="0" smtClean="0"/>
          </a:p>
          <a:p>
            <a:r>
              <a:rPr lang="en-US" sz="2000" dirty="0" smtClean="0"/>
              <a:t>Keskin </a:t>
            </a:r>
            <a:r>
              <a:rPr lang="en-US" sz="2000" dirty="0" err="1" smtClean="0"/>
              <a:t>tıbbi</a:t>
            </a:r>
            <a:r>
              <a:rPr lang="en-US" sz="2000" dirty="0" smtClean="0"/>
              <a:t> </a:t>
            </a:r>
            <a:r>
              <a:rPr lang="en-US" sz="2000" dirty="0" err="1" smtClean="0"/>
              <a:t>atık</a:t>
            </a:r>
            <a:r>
              <a:rPr lang="en-US" sz="2000" dirty="0" smtClean="0"/>
              <a:t> </a:t>
            </a:r>
            <a:r>
              <a:rPr lang="en-US" sz="2000" dirty="0" err="1" smtClean="0"/>
              <a:t>kovasına</a:t>
            </a:r>
            <a:r>
              <a:rPr lang="en-US" sz="2000" dirty="0" smtClean="0"/>
              <a:t> </a:t>
            </a:r>
            <a:r>
              <a:rPr lang="en-US" sz="2000" dirty="0" err="1" smtClean="0"/>
              <a:t>atılır</a:t>
            </a:r>
            <a:endParaRPr lang="en-US" sz="2000" dirty="0" smtClean="0"/>
          </a:p>
          <a:p>
            <a:r>
              <a:rPr lang="en-US" sz="2000" dirty="0" smtClean="0"/>
              <a:t>Elle </a:t>
            </a:r>
            <a:r>
              <a:rPr lang="en-US" sz="2000" dirty="0" err="1" smtClean="0"/>
              <a:t>kullanılan</a:t>
            </a:r>
            <a:r>
              <a:rPr lang="en-US" sz="2000" dirty="0" smtClean="0"/>
              <a:t> tipi de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77" y="4024182"/>
            <a:ext cx="5334534" cy="2462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55" y="2149453"/>
            <a:ext cx="33655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8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ENDODONTİK PLUGGER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Güta</a:t>
            </a:r>
            <a:r>
              <a:rPr lang="en-US" sz="2000" dirty="0" smtClean="0"/>
              <a:t> </a:t>
            </a:r>
            <a:r>
              <a:rPr lang="en-US" sz="2000" dirty="0" err="1" smtClean="0"/>
              <a:t>perka</a:t>
            </a:r>
            <a:r>
              <a:rPr lang="en-US" sz="2000" dirty="0" smtClean="0"/>
              <a:t> 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çeşitli</a:t>
            </a:r>
            <a:r>
              <a:rPr lang="en-US" sz="2000" dirty="0" smtClean="0"/>
              <a:t> </a:t>
            </a:r>
            <a:r>
              <a:rPr lang="en-US" sz="2000" dirty="0" err="1" smtClean="0"/>
              <a:t>materyalleri</a:t>
            </a:r>
            <a:r>
              <a:rPr lang="en-US" sz="2000" dirty="0" smtClean="0"/>
              <a:t> </a:t>
            </a:r>
            <a:r>
              <a:rPr lang="en-US" sz="2000" dirty="0" err="1" smtClean="0"/>
              <a:t>kanala</a:t>
            </a:r>
            <a:r>
              <a:rPr lang="en-US" sz="2000" dirty="0" smtClean="0"/>
              <a:t> </a:t>
            </a:r>
            <a:r>
              <a:rPr lang="en-US" sz="2000" dirty="0" err="1" smtClean="0"/>
              <a:t>kondanse</a:t>
            </a:r>
            <a:r>
              <a:rPr lang="en-US" sz="2000" dirty="0" smtClean="0"/>
              <a:t> </a:t>
            </a:r>
            <a:r>
              <a:rPr lang="en-US" sz="2000" dirty="0" err="1" smtClean="0"/>
              <a:t>etmeye</a:t>
            </a:r>
            <a:r>
              <a:rPr lang="en-US" sz="2000" dirty="0" smtClean="0"/>
              <a:t> </a:t>
            </a:r>
            <a:r>
              <a:rPr lang="en-US" sz="2000" dirty="0" err="1" smtClean="0"/>
              <a:t>yarar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çapta</a:t>
            </a:r>
            <a:r>
              <a:rPr lang="en-US" sz="2000" dirty="0" smtClean="0"/>
              <a:t> </a:t>
            </a:r>
            <a:r>
              <a:rPr lang="en-US" sz="2000" dirty="0" err="1" smtClean="0"/>
              <a:t>uçları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r>
              <a:rPr lang="en-US" sz="2000" dirty="0" err="1" smtClean="0"/>
              <a:t>Parmak</a:t>
            </a:r>
            <a:r>
              <a:rPr lang="en-US" sz="2000" dirty="0" smtClean="0"/>
              <a:t> </a:t>
            </a:r>
            <a:r>
              <a:rPr lang="en-US" sz="2000" dirty="0" err="1" smtClean="0"/>
              <a:t>veya</a:t>
            </a:r>
            <a:r>
              <a:rPr lang="en-US" sz="2000" dirty="0" smtClean="0"/>
              <a:t> el </a:t>
            </a:r>
            <a:r>
              <a:rPr lang="en-US" sz="2000" dirty="0" err="1" smtClean="0"/>
              <a:t>aleti</a:t>
            </a:r>
            <a:r>
              <a:rPr lang="en-US" sz="2000" dirty="0" smtClean="0"/>
              <a:t> </a:t>
            </a:r>
            <a:r>
              <a:rPr lang="en-US" sz="2000" dirty="0" err="1" smtClean="0"/>
              <a:t>olanları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50" y="2841664"/>
            <a:ext cx="7450060" cy="37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0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PAPER POİNT (KAĞIT KON)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Kanalın</a:t>
            </a:r>
            <a:r>
              <a:rPr lang="en-US" sz="2000" dirty="0" smtClean="0"/>
              <a:t> </a:t>
            </a:r>
            <a:r>
              <a:rPr lang="en-US" sz="2000" dirty="0" err="1" smtClean="0"/>
              <a:t>içini</a:t>
            </a:r>
            <a:r>
              <a:rPr lang="en-US" sz="2000" dirty="0" smtClean="0"/>
              <a:t> </a:t>
            </a:r>
            <a:r>
              <a:rPr lang="en-US" sz="2000" dirty="0" err="1" smtClean="0"/>
              <a:t>kurulamak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smtClean="0"/>
              <a:t>Standart tip: </a:t>
            </a:r>
            <a:r>
              <a:rPr lang="en-US" sz="2000" dirty="0" err="1" smtClean="0"/>
              <a:t>endodontik</a:t>
            </a:r>
            <a:r>
              <a:rPr lang="en-US" sz="2000" dirty="0" smtClean="0"/>
              <a:t> </a:t>
            </a:r>
            <a:r>
              <a:rPr lang="en-US" sz="2000" dirty="0" err="1" smtClean="0"/>
              <a:t>eğelerle</a:t>
            </a:r>
            <a:r>
              <a:rPr lang="en-US" sz="2000" dirty="0" smtClean="0"/>
              <a:t> </a:t>
            </a:r>
            <a:r>
              <a:rPr lang="en-US" sz="2000" dirty="0" err="1" smtClean="0"/>
              <a:t>aynı</a:t>
            </a:r>
            <a:r>
              <a:rPr lang="en-US" sz="2000" dirty="0" smtClean="0"/>
              <a:t> ISO </a:t>
            </a:r>
            <a:r>
              <a:rPr lang="en-US" sz="2000" dirty="0" err="1" smtClean="0"/>
              <a:t>sınıflamasını</a:t>
            </a:r>
            <a:r>
              <a:rPr lang="en-US" sz="2000" dirty="0" smtClean="0"/>
              <a:t> </a:t>
            </a:r>
            <a:r>
              <a:rPr lang="en-US" sz="2000" dirty="0" err="1" smtClean="0"/>
              <a:t>takip</a:t>
            </a:r>
            <a:r>
              <a:rPr lang="en-US" sz="2000" dirty="0" smtClean="0"/>
              <a:t> </a:t>
            </a:r>
            <a:r>
              <a:rPr lang="en-US" sz="2000" dirty="0" err="1" smtClean="0"/>
              <a:t>eder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açılarda</a:t>
            </a:r>
            <a:r>
              <a:rPr lang="en-US" sz="2000" dirty="0" smtClean="0"/>
              <a:t> </a:t>
            </a:r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tipleri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50" y="2884783"/>
            <a:ext cx="5198020" cy="381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64" y="3290483"/>
            <a:ext cx="4156563" cy="2960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65" y="367654"/>
            <a:ext cx="4104162" cy="292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48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GÜTA PERKA KONLAR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Kök</a:t>
            </a:r>
            <a:r>
              <a:rPr lang="en-US" sz="2000" dirty="0" smtClean="0"/>
              <a:t> </a:t>
            </a:r>
            <a:r>
              <a:rPr lang="en-US" sz="2000" dirty="0" err="1" smtClean="0"/>
              <a:t>kanalını</a:t>
            </a:r>
            <a:r>
              <a:rPr lang="en-US" sz="2000" dirty="0" smtClean="0"/>
              <a:t> </a:t>
            </a:r>
            <a:r>
              <a:rPr lang="en-US" sz="2000" dirty="0" err="1" smtClean="0"/>
              <a:t>doldurmaya</a:t>
            </a:r>
            <a:r>
              <a:rPr lang="en-US" sz="2000" dirty="0" smtClean="0"/>
              <a:t> </a:t>
            </a:r>
            <a:r>
              <a:rPr lang="en-US" sz="2000" dirty="0" err="1" smtClean="0"/>
              <a:t>yarayan</a:t>
            </a:r>
            <a:r>
              <a:rPr lang="en-US" sz="2000" dirty="0" smtClean="0"/>
              <a:t> </a:t>
            </a:r>
            <a:r>
              <a:rPr lang="en-US" sz="2000" dirty="0" err="1" smtClean="0"/>
              <a:t>konlardır</a:t>
            </a:r>
            <a:endParaRPr lang="en-US" sz="2000" dirty="0" smtClean="0"/>
          </a:p>
          <a:p>
            <a:r>
              <a:rPr lang="en-US" sz="2000" dirty="0" smtClean="0"/>
              <a:t>Standart tip: </a:t>
            </a:r>
            <a:r>
              <a:rPr lang="en-US" sz="2000" dirty="0" err="1" smtClean="0"/>
              <a:t>endodontik</a:t>
            </a:r>
            <a:r>
              <a:rPr lang="en-US" sz="2000" dirty="0" smtClean="0"/>
              <a:t> </a:t>
            </a:r>
            <a:r>
              <a:rPr lang="en-US" sz="2000" dirty="0" err="1" smtClean="0"/>
              <a:t>eğelerle</a:t>
            </a:r>
            <a:r>
              <a:rPr lang="en-US" sz="2000" dirty="0" smtClean="0"/>
              <a:t> </a:t>
            </a:r>
            <a:r>
              <a:rPr lang="en-US" sz="2000" dirty="0" err="1" smtClean="0"/>
              <a:t>aynı</a:t>
            </a:r>
            <a:r>
              <a:rPr lang="en-US" sz="2000" dirty="0" smtClean="0"/>
              <a:t> ISO </a:t>
            </a:r>
            <a:r>
              <a:rPr lang="en-US" sz="2000" dirty="0" err="1" smtClean="0"/>
              <a:t>sınıflamasını</a:t>
            </a:r>
            <a:r>
              <a:rPr lang="en-US" sz="2000" dirty="0" smtClean="0"/>
              <a:t> </a:t>
            </a:r>
            <a:r>
              <a:rPr lang="en-US" sz="2000" dirty="0" err="1" smtClean="0"/>
              <a:t>takip</a:t>
            </a:r>
            <a:r>
              <a:rPr lang="en-US" sz="2000" dirty="0" smtClean="0"/>
              <a:t> </a:t>
            </a:r>
            <a:r>
              <a:rPr lang="en-US" sz="2000" dirty="0" err="1" smtClean="0"/>
              <a:t>eder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açılarda</a:t>
            </a:r>
            <a:r>
              <a:rPr lang="en-US" sz="2000" dirty="0" smtClean="0"/>
              <a:t> </a:t>
            </a:r>
            <a:r>
              <a:rPr lang="en-US" sz="2000" dirty="0" err="1" smtClean="0"/>
              <a:t>olan</a:t>
            </a:r>
            <a:r>
              <a:rPr lang="en-US" sz="2000" dirty="0" smtClean="0"/>
              <a:t> </a:t>
            </a:r>
            <a:r>
              <a:rPr lang="en-US" sz="2000" dirty="0" err="1" smtClean="0"/>
              <a:t>tipleri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91" y="3024721"/>
            <a:ext cx="3437841" cy="343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09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" y="982052"/>
            <a:ext cx="9012575" cy="52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71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ENDODONTİK CETVEL/YÜZÜK/BLOK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Parmak</a:t>
            </a:r>
            <a:r>
              <a:rPr lang="en-US" sz="2000" dirty="0" smtClean="0"/>
              <a:t> </a:t>
            </a:r>
            <a:r>
              <a:rPr lang="en-US" sz="2000" dirty="0" err="1" smtClean="0"/>
              <a:t>aletlerinin</a:t>
            </a:r>
            <a:r>
              <a:rPr lang="en-US" sz="2000" dirty="0" smtClean="0"/>
              <a:t> </a:t>
            </a:r>
            <a:r>
              <a:rPr lang="en-US" sz="2000" dirty="0" err="1" smtClean="0"/>
              <a:t>boyunu</a:t>
            </a:r>
            <a:r>
              <a:rPr lang="en-US" sz="2000" dirty="0" smtClean="0"/>
              <a:t> net </a:t>
            </a:r>
            <a:r>
              <a:rPr lang="en-US" sz="2000" dirty="0" err="1" smtClean="0"/>
              <a:t>olarak</a:t>
            </a:r>
            <a:r>
              <a:rPr lang="en-US" sz="2000" dirty="0" smtClean="0"/>
              <a:t> </a:t>
            </a:r>
            <a:r>
              <a:rPr lang="en-US" sz="2000" dirty="0" err="1" smtClean="0"/>
              <a:t>ölçmek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çeşitleri</a:t>
            </a:r>
            <a:r>
              <a:rPr lang="en-US" sz="2000" dirty="0" smtClean="0"/>
              <a:t> </a:t>
            </a:r>
            <a:r>
              <a:rPr lang="en-US" sz="2000" dirty="0" err="1" smtClean="0"/>
              <a:t>mevcuttur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294" y="2828311"/>
            <a:ext cx="5559706" cy="3343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8311"/>
            <a:ext cx="3571398" cy="35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2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TİRNERF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 smtClean="0"/>
              <a:t>Tek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kullanımlık</a:t>
            </a:r>
            <a:r>
              <a:rPr lang="en-US" sz="2000" dirty="0" smtClean="0"/>
              <a:t> el </a:t>
            </a:r>
            <a:r>
              <a:rPr lang="en-US" sz="2000" dirty="0" err="1" smtClean="0"/>
              <a:t>aletidir</a:t>
            </a:r>
            <a:endParaRPr lang="en-US" sz="2000" dirty="0" smtClean="0"/>
          </a:p>
          <a:p>
            <a:r>
              <a:rPr lang="en-US" sz="2000" dirty="0" smtClean="0"/>
              <a:t>Keskin </a:t>
            </a:r>
            <a:r>
              <a:rPr lang="en-US" sz="2000" dirty="0" err="1" smtClean="0"/>
              <a:t>tıbbi</a:t>
            </a:r>
            <a:r>
              <a:rPr lang="en-US" sz="2000" dirty="0" smtClean="0"/>
              <a:t> </a:t>
            </a:r>
            <a:r>
              <a:rPr lang="en-US" sz="2000" dirty="0" err="1" smtClean="0"/>
              <a:t>atık</a:t>
            </a:r>
            <a:r>
              <a:rPr lang="en-US" sz="2000" dirty="0" smtClean="0"/>
              <a:t> </a:t>
            </a:r>
            <a:r>
              <a:rPr lang="en-US" sz="2000" dirty="0" err="1" smtClean="0"/>
              <a:t>kovasına</a:t>
            </a:r>
            <a:r>
              <a:rPr lang="en-US" sz="2000" dirty="0" smtClean="0"/>
              <a:t> </a:t>
            </a:r>
            <a:r>
              <a:rPr lang="en-US" sz="2000" dirty="0" err="1" smtClean="0"/>
              <a:t>atılır</a:t>
            </a:r>
            <a:endParaRPr lang="en-US" sz="2000" dirty="0" smtClean="0"/>
          </a:p>
          <a:p>
            <a:r>
              <a:rPr lang="en-US" sz="2000" dirty="0" err="1" smtClean="0"/>
              <a:t>Pulpayı</a:t>
            </a:r>
            <a:r>
              <a:rPr lang="en-US" sz="2000" dirty="0" smtClean="0"/>
              <a:t> </a:t>
            </a:r>
            <a:r>
              <a:rPr lang="en-US" sz="2000" dirty="0" err="1" smtClean="0"/>
              <a:t>uzaklaştırmak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Uç</a:t>
            </a:r>
            <a:r>
              <a:rPr lang="en-US" sz="2000" dirty="0" smtClean="0"/>
              <a:t> </a:t>
            </a:r>
            <a:r>
              <a:rPr lang="en-US" sz="2000" dirty="0" err="1" smtClean="0"/>
              <a:t>kısmının</a:t>
            </a:r>
            <a:r>
              <a:rPr lang="en-US" sz="2000" dirty="0" smtClean="0"/>
              <a:t> </a:t>
            </a:r>
            <a:r>
              <a:rPr lang="en-US" sz="2000" dirty="0" err="1" smtClean="0"/>
              <a:t>üstündeki</a:t>
            </a:r>
            <a:r>
              <a:rPr lang="en-US" sz="2000" dirty="0" smtClean="0"/>
              <a:t> </a:t>
            </a:r>
            <a:r>
              <a:rPr lang="en-US" sz="2000" dirty="0" err="1" smtClean="0"/>
              <a:t>tırtıklar</a:t>
            </a:r>
            <a:r>
              <a:rPr lang="en-US" sz="2000" dirty="0" smtClean="0"/>
              <a:t> </a:t>
            </a:r>
            <a:r>
              <a:rPr lang="en-US" sz="2000" dirty="0" err="1" smtClean="0"/>
              <a:t>pulpaya</a:t>
            </a:r>
            <a:r>
              <a:rPr lang="en-US" sz="2000" dirty="0" smtClean="0"/>
              <a:t> </a:t>
            </a:r>
            <a:r>
              <a:rPr lang="en-US" sz="2000" dirty="0" err="1" smtClean="0"/>
              <a:t>takılarak</a:t>
            </a:r>
            <a:r>
              <a:rPr lang="en-US" sz="2000" dirty="0" smtClean="0"/>
              <a:t> </a:t>
            </a:r>
            <a:r>
              <a:rPr lang="en-US" sz="2000" dirty="0" err="1" smtClean="0"/>
              <a:t>çıkarılmasını</a:t>
            </a:r>
            <a:r>
              <a:rPr lang="en-US" sz="2000" dirty="0" smtClean="0"/>
              <a:t> </a:t>
            </a:r>
            <a:r>
              <a:rPr lang="en-US" sz="2000" dirty="0" err="1" smtClean="0"/>
              <a:t>sağlar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boy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genişlikleri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343" y="3020749"/>
            <a:ext cx="3837250" cy="38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15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APEX BULUCU (APEX LOCATOR)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Kökün</a:t>
            </a:r>
            <a:r>
              <a:rPr lang="en-US" sz="2000" dirty="0" smtClean="0"/>
              <a:t> </a:t>
            </a:r>
            <a:r>
              <a:rPr lang="en-US" sz="2000" dirty="0" err="1" smtClean="0"/>
              <a:t>ucuna</a:t>
            </a:r>
            <a:r>
              <a:rPr lang="en-US" sz="2000" dirty="0" smtClean="0"/>
              <a:t> </a:t>
            </a:r>
            <a:r>
              <a:rPr lang="en-US" sz="2000" dirty="0" err="1" smtClean="0"/>
              <a:t>kadar</a:t>
            </a:r>
            <a:r>
              <a:rPr lang="en-US" sz="2000" dirty="0" smtClean="0"/>
              <a:t> </a:t>
            </a:r>
            <a:r>
              <a:rPr lang="en-US" sz="2000" dirty="0" err="1" smtClean="0"/>
              <a:t>olan</a:t>
            </a:r>
            <a:r>
              <a:rPr lang="en-US" sz="2000" dirty="0" smtClean="0"/>
              <a:t> </a:t>
            </a:r>
            <a:r>
              <a:rPr lang="en-US" sz="2000" dirty="0" err="1" smtClean="0"/>
              <a:t>mesafeyi</a:t>
            </a:r>
            <a:r>
              <a:rPr lang="en-US" sz="2000" dirty="0" smtClean="0"/>
              <a:t> </a:t>
            </a:r>
            <a:r>
              <a:rPr lang="en-US" sz="2000" dirty="0" err="1" smtClean="0"/>
              <a:t>ölçmek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kullanılan</a:t>
            </a:r>
            <a:r>
              <a:rPr lang="en-US" sz="2000" dirty="0" smtClean="0"/>
              <a:t> </a:t>
            </a:r>
            <a:r>
              <a:rPr lang="en-US" sz="2000" dirty="0" err="1" smtClean="0"/>
              <a:t>elektronik</a:t>
            </a:r>
            <a:r>
              <a:rPr lang="en-US" sz="2000" dirty="0" smtClean="0"/>
              <a:t> </a:t>
            </a:r>
            <a:r>
              <a:rPr lang="en-US" sz="2000" dirty="0" err="1" smtClean="0"/>
              <a:t>alettir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firmalara</a:t>
            </a:r>
            <a:r>
              <a:rPr lang="en-US" sz="2000" dirty="0" smtClean="0"/>
              <a:t> </a:t>
            </a:r>
            <a:r>
              <a:rPr lang="en-US" sz="2000" dirty="0" err="1" smtClean="0"/>
              <a:t>ait</a:t>
            </a:r>
            <a:r>
              <a:rPr lang="en-US" sz="2000" dirty="0" smtClean="0"/>
              <a:t> </a:t>
            </a:r>
            <a:r>
              <a:rPr lang="en-US" sz="2000" dirty="0" err="1" smtClean="0"/>
              <a:t>çeşitli</a:t>
            </a:r>
            <a:r>
              <a:rPr lang="en-US" sz="2000" dirty="0" smtClean="0"/>
              <a:t> </a:t>
            </a:r>
            <a:r>
              <a:rPr lang="en-US" sz="2000" dirty="0" err="1" smtClean="0"/>
              <a:t>cihazlar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68" y="2702664"/>
            <a:ext cx="5846860" cy="37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61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2" y="3164634"/>
            <a:ext cx="4358662" cy="2961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3" y="772548"/>
            <a:ext cx="3290522" cy="2392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44" y="641608"/>
            <a:ext cx="4048299" cy="40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4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ELEKTRİKLİ VİTALOMETRE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Elektrikli</a:t>
            </a:r>
            <a:r>
              <a:rPr lang="en-US" sz="2000" dirty="0" smtClean="0"/>
              <a:t> </a:t>
            </a:r>
            <a:r>
              <a:rPr lang="en-US" sz="2000" dirty="0" err="1" smtClean="0"/>
              <a:t>uyaranı</a:t>
            </a:r>
            <a:r>
              <a:rPr lang="en-US" sz="2000" dirty="0" smtClean="0"/>
              <a:t> </a:t>
            </a:r>
            <a:r>
              <a:rPr lang="en-US" sz="2000" dirty="0" err="1" smtClean="0"/>
              <a:t>kullanarak</a:t>
            </a:r>
            <a:r>
              <a:rPr lang="en-US" sz="2000" dirty="0" smtClean="0"/>
              <a:t> </a:t>
            </a:r>
            <a:r>
              <a:rPr lang="en-US" sz="2000" dirty="0" err="1" smtClean="0"/>
              <a:t>dişin</a:t>
            </a:r>
            <a:r>
              <a:rPr lang="en-US" sz="2000" dirty="0" smtClean="0"/>
              <a:t> </a:t>
            </a:r>
            <a:r>
              <a:rPr lang="en-US" sz="2000" dirty="0" err="1" smtClean="0"/>
              <a:t>canlılığını</a:t>
            </a:r>
            <a:r>
              <a:rPr lang="en-US" sz="2000" dirty="0" smtClean="0"/>
              <a:t> </a:t>
            </a:r>
            <a:r>
              <a:rPr lang="en-US" sz="2000" dirty="0" err="1" smtClean="0"/>
              <a:t>değerlendirmeye</a:t>
            </a:r>
            <a:r>
              <a:rPr lang="en-US" sz="2000" dirty="0" smtClean="0"/>
              <a:t> </a:t>
            </a:r>
            <a:r>
              <a:rPr lang="en-US" sz="2000" dirty="0" err="1" smtClean="0"/>
              <a:t>yarar</a:t>
            </a:r>
            <a:endParaRPr lang="en-US" sz="2000" dirty="0" smtClean="0"/>
          </a:p>
          <a:p>
            <a:r>
              <a:rPr lang="en-US" sz="2000" dirty="0" err="1" smtClean="0"/>
              <a:t>Akımı</a:t>
            </a:r>
            <a:r>
              <a:rPr lang="en-US" sz="2000" dirty="0" smtClean="0"/>
              <a:t> </a:t>
            </a:r>
            <a:r>
              <a:rPr lang="en-US" sz="2000" dirty="0" err="1" smtClean="0"/>
              <a:t>vitalometre</a:t>
            </a:r>
            <a:r>
              <a:rPr lang="en-US" sz="2000" dirty="0" smtClean="0"/>
              <a:t> </a:t>
            </a:r>
            <a:r>
              <a:rPr lang="en-US" sz="2000" dirty="0" err="1" smtClean="0"/>
              <a:t>cihazından</a:t>
            </a:r>
            <a:r>
              <a:rPr lang="en-US" sz="2000" dirty="0" smtClean="0"/>
              <a:t> </a:t>
            </a:r>
            <a:r>
              <a:rPr lang="en-US" sz="2000" dirty="0" err="1" smtClean="0"/>
              <a:t>dişe</a:t>
            </a:r>
            <a:r>
              <a:rPr lang="en-US" sz="2000" dirty="0" smtClean="0"/>
              <a:t> </a:t>
            </a:r>
            <a:r>
              <a:rPr lang="en-US" sz="2000" dirty="0" err="1" smtClean="0"/>
              <a:t>aktarmak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diş</a:t>
            </a:r>
            <a:r>
              <a:rPr lang="en-US" sz="2000" dirty="0" smtClean="0"/>
              <a:t> </a:t>
            </a:r>
            <a:r>
              <a:rPr lang="en-US" sz="2000" dirty="0" err="1" smtClean="0"/>
              <a:t>macunu</a:t>
            </a:r>
            <a:r>
              <a:rPr lang="en-US" sz="2000" dirty="0" smtClean="0"/>
              <a:t> 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polisaj</a:t>
            </a:r>
            <a:r>
              <a:rPr lang="en-US" sz="2000" dirty="0" smtClean="0"/>
              <a:t> </a:t>
            </a:r>
            <a:r>
              <a:rPr lang="en-US" sz="2000" dirty="0" err="1" smtClean="0"/>
              <a:t>pastası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805" y="2576507"/>
            <a:ext cx="4281493" cy="42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2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RUBBER DAME (LASTİK ÖRTÜ)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Dişi</a:t>
            </a:r>
            <a:r>
              <a:rPr lang="en-US" sz="2000" dirty="0" smtClean="0"/>
              <a:t> 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dişleri</a:t>
            </a:r>
            <a:r>
              <a:rPr lang="en-US" sz="2000" dirty="0" smtClean="0"/>
              <a:t> </a:t>
            </a:r>
            <a:r>
              <a:rPr lang="en-US" sz="2000" dirty="0" err="1" smtClean="0"/>
              <a:t>izole</a:t>
            </a:r>
            <a:r>
              <a:rPr lang="en-US" sz="2000" dirty="0" smtClean="0"/>
              <a:t> </a:t>
            </a:r>
            <a:r>
              <a:rPr lang="en-US" sz="2000" dirty="0" err="1" smtClean="0"/>
              <a:t>etmek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Nem</a:t>
            </a:r>
            <a:r>
              <a:rPr lang="en-US" sz="2000" dirty="0" smtClean="0"/>
              <a:t> </a:t>
            </a:r>
            <a:r>
              <a:rPr lang="en-US" sz="2000" dirty="0" err="1" smtClean="0"/>
              <a:t>kontrolüne</a:t>
            </a:r>
            <a:r>
              <a:rPr lang="en-US" sz="2000" dirty="0" smtClean="0"/>
              <a:t> </a:t>
            </a:r>
            <a:r>
              <a:rPr lang="en-US" sz="2000" dirty="0" err="1" smtClean="0"/>
              <a:t>yardımcı</a:t>
            </a:r>
            <a:r>
              <a:rPr lang="en-US" sz="2000" dirty="0" smtClean="0"/>
              <a:t> </a:t>
            </a:r>
            <a:r>
              <a:rPr lang="en-US" sz="2000" dirty="0" err="1" smtClean="0"/>
              <a:t>olur</a:t>
            </a:r>
            <a:endParaRPr lang="en-US" sz="2000" dirty="0" smtClean="0"/>
          </a:p>
          <a:p>
            <a:r>
              <a:rPr lang="en-US" sz="2000" dirty="0" err="1" smtClean="0"/>
              <a:t>Enfeksiyon</a:t>
            </a:r>
            <a:r>
              <a:rPr lang="en-US" sz="2000" dirty="0" smtClean="0"/>
              <a:t> </a:t>
            </a:r>
            <a:r>
              <a:rPr lang="en-US" sz="2000" dirty="0" err="1" smtClean="0"/>
              <a:t>kontrolüne</a:t>
            </a:r>
            <a:r>
              <a:rPr lang="en-US" sz="2000" dirty="0" smtClean="0"/>
              <a:t> </a:t>
            </a:r>
            <a:r>
              <a:rPr lang="en-US" sz="2000" dirty="0" err="1" smtClean="0"/>
              <a:t>yardımcı</a:t>
            </a:r>
            <a:r>
              <a:rPr lang="en-US" sz="2000" dirty="0" smtClean="0"/>
              <a:t> </a:t>
            </a:r>
            <a:r>
              <a:rPr lang="en-US" sz="2000" dirty="0" err="1" smtClean="0"/>
              <a:t>olur</a:t>
            </a:r>
            <a:endParaRPr lang="en-US" sz="2000" dirty="0" smtClean="0"/>
          </a:p>
          <a:p>
            <a:r>
              <a:rPr lang="en-US" sz="2000" dirty="0" err="1" smtClean="0"/>
              <a:t>Dilin</a:t>
            </a:r>
            <a:r>
              <a:rPr lang="en-US" sz="2000" dirty="0" smtClean="0"/>
              <a:t> </a:t>
            </a:r>
            <a:r>
              <a:rPr lang="en-US" sz="2000" dirty="0" err="1" smtClean="0"/>
              <a:t>retraksiyonuna</a:t>
            </a:r>
            <a:r>
              <a:rPr lang="en-US" sz="2000" dirty="0" smtClean="0"/>
              <a:t> </a:t>
            </a:r>
            <a:r>
              <a:rPr lang="en-US" sz="2000" dirty="0" err="1" smtClean="0"/>
              <a:t>yardımcı</a:t>
            </a:r>
            <a:r>
              <a:rPr lang="en-US" sz="2000" dirty="0" smtClean="0"/>
              <a:t> </a:t>
            </a:r>
            <a:r>
              <a:rPr lang="en-US" sz="2000" dirty="0" err="1" smtClean="0"/>
              <a:t>olur</a:t>
            </a:r>
            <a:endParaRPr lang="en-US" sz="2000" dirty="0" smtClean="0"/>
          </a:p>
          <a:p>
            <a:r>
              <a:rPr lang="en-US" sz="2000" dirty="0" err="1" smtClean="0"/>
              <a:t>Hastanın</a:t>
            </a:r>
            <a:r>
              <a:rPr lang="en-US" sz="2000" dirty="0" smtClean="0"/>
              <a:t> </a:t>
            </a:r>
            <a:r>
              <a:rPr lang="en-US" sz="2000" dirty="0" err="1" smtClean="0"/>
              <a:t>hava</a:t>
            </a:r>
            <a:r>
              <a:rPr lang="en-US" sz="2000" dirty="0" smtClean="0"/>
              <a:t> </a:t>
            </a:r>
            <a:r>
              <a:rPr lang="en-US" sz="2000" dirty="0" err="1" smtClean="0"/>
              <a:t>yolunun</a:t>
            </a:r>
            <a:r>
              <a:rPr lang="en-US" sz="2000" dirty="0" smtClean="0"/>
              <a:t> </a:t>
            </a:r>
            <a:r>
              <a:rPr lang="en-US" sz="2000" dirty="0" err="1" smtClean="0"/>
              <a:t>korur</a:t>
            </a:r>
            <a:endParaRPr lang="en-US" sz="2000" dirty="0" smtClean="0"/>
          </a:p>
          <a:p>
            <a:r>
              <a:rPr lang="en-US" sz="2000" dirty="0" err="1" smtClean="0"/>
              <a:t>Hekimin</a:t>
            </a:r>
            <a:r>
              <a:rPr lang="en-US" sz="2000" dirty="0" smtClean="0"/>
              <a:t> </a:t>
            </a:r>
            <a:r>
              <a:rPr lang="en-US" sz="2000" dirty="0" err="1" smtClean="0"/>
              <a:t>görüşüne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çalışmasına</a:t>
            </a:r>
            <a:r>
              <a:rPr lang="en-US" sz="2000" dirty="0" smtClean="0"/>
              <a:t> </a:t>
            </a:r>
            <a:r>
              <a:rPr lang="en-US" sz="2000" dirty="0" err="1" smtClean="0"/>
              <a:t>yardımcı</a:t>
            </a:r>
            <a:r>
              <a:rPr lang="en-US" sz="2000" dirty="0" smtClean="0"/>
              <a:t> </a:t>
            </a:r>
            <a:r>
              <a:rPr lang="en-US" sz="2000" dirty="0" err="1" smtClean="0"/>
              <a:t>olur</a:t>
            </a:r>
            <a:endParaRPr lang="en-US" sz="2000" dirty="0" smtClean="0"/>
          </a:p>
          <a:p>
            <a:r>
              <a:rPr lang="en-US" sz="2000" dirty="0" err="1" smtClean="0"/>
              <a:t>Ağız</a:t>
            </a:r>
            <a:r>
              <a:rPr lang="en-US" sz="2000" dirty="0" smtClean="0"/>
              <a:t> </a:t>
            </a:r>
            <a:r>
              <a:rPr lang="en-US" sz="2000" dirty="0" err="1" smtClean="0"/>
              <a:t>içindeki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malzeme</a:t>
            </a:r>
            <a:r>
              <a:rPr lang="en-US" sz="2000" dirty="0" smtClean="0"/>
              <a:t> </a:t>
            </a:r>
            <a:r>
              <a:rPr lang="en-US" sz="2000" dirty="0" err="1" smtClean="0"/>
              <a:t>miktarını</a:t>
            </a:r>
            <a:r>
              <a:rPr lang="en-US" sz="2000" dirty="0" smtClean="0"/>
              <a:t> </a:t>
            </a:r>
            <a:r>
              <a:rPr lang="en-US" sz="2000" dirty="0" err="1" smtClean="0"/>
              <a:t>azaltarak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err="1" smtClean="0"/>
              <a:t>hastanın</a:t>
            </a:r>
            <a:r>
              <a:rPr lang="en-US" sz="2000" dirty="0" smtClean="0"/>
              <a:t> </a:t>
            </a:r>
            <a:r>
              <a:rPr lang="en-US" sz="2000" dirty="0" err="1" smtClean="0"/>
              <a:t>konforunu</a:t>
            </a:r>
            <a:r>
              <a:rPr lang="en-US" sz="2000" dirty="0" smtClean="0"/>
              <a:t> </a:t>
            </a:r>
            <a:r>
              <a:rPr lang="en-US" sz="2000" dirty="0" err="1" smtClean="0"/>
              <a:t>arttırır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095" y="4190091"/>
            <a:ext cx="3808908" cy="24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41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267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Rubber dam </a:t>
            </a:r>
            <a:r>
              <a:rPr lang="en-US" sz="2000" dirty="0" err="1" smtClean="0"/>
              <a:t>delicisi</a:t>
            </a:r>
            <a:endParaRPr lang="en-US" sz="2000" dirty="0" smtClean="0"/>
          </a:p>
          <a:p>
            <a:r>
              <a:rPr lang="en-US" sz="2000" dirty="0" err="1" smtClean="0"/>
              <a:t>Klempler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Rubber dam </a:t>
            </a:r>
            <a:r>
              <a:rPr lang="en-US" sz="2000" dirty="0" err="1" smtClean="0"/>
              <a:t>tutucu</a:t>
            </a:r>
            <a:r>
              <a:rPr lang="en-US" sz="2000" dirty="0" smtClean="0"/>
              <a:t> </a:t>
            </a:r>
            <a:r>
              <a:rPr lang="en-US" sz="2000" dirty="0" err="1" smtClean="0"/>
              <a:t>pensi</a:t>
            </a:r>
            <a:endParaRPr lang="en-US" sz="2000" dirty="0" smtClean="0"/>
          </a:p>
          <a:p>
            <a:r>
              <a:rPr lang="en-US" sz="2000" dirty="0" smtClean="0"/>
              <a:t>Rubber dam </a:t>
            </a:r>
            <a:r>
              <a:rPr lang="en-US" sz="2000" dirty="0" err="1" smtClean="0"/>
              <a:t>çerçevesi</a:t>
            </a:r>
            <a:r>
              <a:rPr lang="en-US" sz="2000" dirty="0" smtClean="0"/>
              <a:t> (metal 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plastik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Rubber dam </a:t>
            </a:r>
            <a:r>
              <a:rPr lang="en-US" sz="2000" dirty="0" err="1" smtClean="0"/>
              <a:t>materyali</a:t>
            </a:r>
            <a:r>
              <a:rPr lang="en-US" sz="2000" dirty="0" smtClean="0"/>
              <a:t> (</a:t>
            </a:r>
            <a:r>
              <a:rPr lang="en-US" sz="2000" dirty="0" err="1" smtClean="0"/>
              <a:t>lastik</a:t>
            </a:r>
            <a:r>
              <a:rPr lang="en-US" sz="2000" dirty="0" smtClean="0"/>
              <a:t> </a:t>
            </a:r>
            <a:r>
              <a:rPr lang="en-US" sz="2000" dirty="0" err="1" smtClean="0"/>
              <a:t>örtü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67" y="2628484"/>
            <a:ext cx="4549333" cy="404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1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975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Rubber dam </a:t>
            </a:r>
            <a:r>
              <a:rPr lang="en-US" sz="2000" dirty="0" err="1" smtClean="0"/>
              <a:t>delicisi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Rubber dam </a:t>
            </a:r>
            <a:r>
              <a:rPr lang="en-US" sz="2000" dirty="0" err="1" smtClean="0"/>
              <a:t>materyali</a:t>
            </a:r>
            <a:r>
              <a:rPr lang="en-US" sz="2000" dirty="0" smtClean="0"/>
              <a:t> </a:t>
            </a:r>
            <a:r>
              <a:rPr lang="en-US" sz="2000" dirty="0" err="1" smtClean="0"/>
              <a:t>üstünde</a:t>
            </a:r>
            <a:r>
              <a:rPr lang="en-US" sz="2000" dirty="0" smtClean="0"/>
              <a:t> </a:t>
            </a:r>
            <a:r>
              <a:rPr lang="en-US" sz="2000" dirty="0" err="1" smtClean="0"/>
              <a:t>izole</a:t>
            </a:r>
            <a:r>
              <a:rPr lang="en-US" sz="2000" dirty="0" smtClean="0"/>
              <a:t> </a:t>
            </a:r>
            <a:r>
              <a:rPr lang="en-US" sz="2000" dirty="0" err="1" smtClean="0"/>
              <a:t>edilecek</a:t>
            </a:r>
            <a:r>
              <a:rPr lang="en-US" sz="2000" dirty="0" smtClean="0"/>
              <a:t> </a:t>
            </a:r>
            <a:r>
              <a:rPr lang="en-US" sz="2000" dirty="0" err="1" smtClean="0"/>
              <a:t>dişin</a:t>
            </a:r>
            <a:r>
              <a:rPr lang="en-US" sz="2000" dirty="0" smtClean="0"/>
              <a:t> </a:t>
            </a:r>
            <a:r>
              <a:rPr lang="en-US" sz="2000" dirty="0" err="1" smtClean="0"/>
              <a:t>boyutuna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yerine</a:t>
            </a:r>
            <a:r>
              <a:rPr lang="en-US" sz="2000" dirty="0" smtClean="0"/>
              <a:t> </a:t>
            </a:r>
            <a:r>
              <a:rPr lang="en-US" sz="2000" dirty="0" err="1" smtClean="0"/>
              <a:t>göre</a:t>
            </a:r>
            <a:r>
              <a:rPr lang="en-US" sz="2000" dirty="0" smtClean="0"/>
              <a:t> </a:t>
            </a:r>
            <a:r>
              <a:rPr lang="en-US" sz="2000" dirty="0" err="1" smtClean="0"/>
              <a:t>değişecek</a:t>
            </a:r>
            <a:r>
              <a:rPr lang="en-US" sz="2000" dirty="0" smtClean="0"/>
              <a:t> </a:t>
            </a:r>
            <a:r>
              <a:rPr lang="en-US" sz="2000" dirty="0" err="1" smtClean="0"/>
              <a:t>şekilde</a:t>
            </a:r>
            <a:r>
              <a:rPr lang="en-US" sz="2000" dirty="0" smtClean="0"/>
              <a:t> </a:t>
            </a:r>
            <a:r>
              <a:rPr lang="en-US" sz="2000" dirty="0" err="1" smtClean="0"/>
              <a:t>delik</a:t>
            </a:r>
            <a:r>
              <a:rPr lang="en-US" sz="2000" dirty="0" smtClean="0"/>
              <a:t> </a:t>
            </a:r>
            <a:r>
              <a:rPr lang="en-US" sz="2000" dirty="0" err="1" smtClean="0"/>
              <a:t>açmak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788" y="2998534"/>
            <a:ext cx="3859466" cy="38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84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151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Klempler</a:t>
            </a:r>
            <a:r>
              <a:rPr lang="en-US" sz="2000" dirty="0" smtClean="0"/>
              <a:t> </a:t>
            </a:r>
          </a:p>
          <a:p>
            <a:r>
              <a:rPr lang="en-US" sz="2000" dirty="0" err="1"/>
              <a:t>İ</a:t>
            </a:r>
            <a:r>
              <a:rPr lang="en-US" sz="2000" dirty="0" err="1" smtClean="0"/>
              <a:t>zole</a:t>
            </a:r>
            <a:r>
              <a:rPr lang="en-US" sz="2000" dirty="0" smtClean="0"/>
              <a:t> </a:t>
            </a:r>
            <a:r>
              <a:rPr lang="en-US" sz="2000" dirty="0" err="1" smtClean="0"/>
              <a:t>edilecek</a:t>
            </a:r>
            <a:r>
              <a:rPr lang="en-US" sz="2000" dirty="0" smtClean="0"/>
              <a:t> </a:t>
            </a:r>
            <a:r>
              <a:rPr lang="en-US" sz="2000" dirty="0" err="1" smtClean="0"/>
              <a:t>dişin</a:t>
            </a:r>
            <a:r>
              <a:rPr lang="en-US" sz="2000" dirty="0" smtClean="0"/>
              <a:t> </a:t>
            </a:r>
            <a:r>
              <a:rPr lang="en-US" sz="2000" dirty="0" err="1" smtClean="0"/>
              <a:t>etrafına</a:t>
            </a:r>
            <a:r>
              <a:rPr lang="en-US" sz="2000" dirty="0" smtClean="0"/>
              <a:t> </a:t>
            </a:r>
            <a:r>
              <a:rPr lang="en-US" sz="2000" dirty="0" err="1" smtClean="0"/>
              <a:t>yerleştirilip</a:t>
            </a:r>
            <a:r>
              <a:rPr lang="en-US" sz="2000" dirty="0" smtClean="0"/>
              <a:t> rubber </a:t>
            </a:r>
            <a:r>
              <a:rPr lang="en-US" sz="2000" dirty="0" err="1" smtClean="0"/>
              <a:t>dam’ın</a:t>
            </a:r>
            <a:r>
              <a:rPr lang="en-US" sz="2000" dirty="0" smtClean="0"/>
              <a:t> </a:t>
            </a:r>
            <a:r>
              <a:rPr lang="en-US" sz="2000" dirty="0" err="1" smtClean="0"/>
              <a:t>stabilizasyonunu</a:t>
            </a:r>
            <a:r>
              <a:rPr lang="en-US" sz="2000" dirty="0" smtClean="0"/>
              <a:t> </a:t>
            </a:r>
            <a:r>
              <a:rPr lang="en-US" sz="2000" dirty="0" err="1" smtClean="0"/>
              <a:t>sağlar</a:t>
            </a:r>
            <a:endParaRPr lang="en-US" sz="2000" dirty="0" smtClean="0"/>
          </a:p>
          <a:p>
            <a:r>
              <a:rPr lang="en-US" sz="2000" dirty="0" err="1" smtClean="0"/>
              <a:t>Dişlere</a:t>
            </a:r>
            <a:r>
              <a:rPr lang="en-US" sz="2000" dirty="0" smtClean="0"/>
              <a:t> </a:t>
            </a:r>
            <a:r>
              <a:rPr lang="en-US" sz="2000" dirty="0" err="1" smtClean="0"/>
              <a:t>göre</a:t>
            </a:r>
            <a:r>
              <a:rPr lang="en-US" sz="2000" dirty="0" smtClean="0"/>
              <a:t> </a:t>
            </a:r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şekil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boyuttadır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255" y="2047857"/>
            <a:ext cx="4163655" cy="45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3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Rubber dam </a:t>
            </a:r>
            <a:r>
              <a:rPr lang="en-US" sz="2000" dirty="0" err="1" smtClean="0"/>
              <a:t>tutucu</a:t>
            </a:r>
            <a:r>
              <a:rPr lang="en-US" sz="2000" dirty="0" smtClean="0"/>
              <a:t> </a:t>
            </a:r>
            <a:r>
              <a:rPr lang="en-US" sz="2000" dirty="0" err="1" smtClean="0"/>
              <a:t>pensi</a:t>
            </a:r>
            <a:endParaRPr lang="en-US" sz="2000" dirty="0" smtClean="0"/>
          </a:p>
          <a:p>
            <a:r>
              <a:rPr lang="en-US" sz="2000" dirty="0" smtClean="0"/>
              <a:t>Rubber dam </a:t>
            </a:r>
            <a:r>
              <a:rPr lang="en-US" sz="2000" dirty="0" err="1" smtClean="0"/>
              <a:t>tutucularını</a:t>
            </a:r>
            <a:r>
              <a:rPr lang="en-US" sz="2000" dirty="0" smtClean="0"/>
              <a:t> </a:t>
            </a:r>
            <a:r>
              <a:rPr lang="en-US" sz="2000" dirty="0" err="1" smtClean="0"/>
              <a:t>dişe</a:t>
            </a:r>
            <a:r>
              <a:rPr lang="en-US" sz="2000" dirty="0" smtClean="0"/>
              <a:t> </a:t>
            </a:r>
            <a:r>
              <a:rPr lang="en-US" sz="2000" dirty="0" err="1" smtClean="0"/>
              <a:t>takıp</a:t>
            </a:r>
            <a:r>
              <a:rPr lang="en-US" sz="2000" dirty="0" smtClean="0"/>
              <a:t> </a:t>
            </a:r>
            <a:r>
              <a:rPr lang="en-US" sz="2000" dirty="0" err="1" smtClean="0"/>
              <a:t>çıkartmak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19" y="2819457"/>
            <a:ext cx="5346957" cy="29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88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14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Rubber dam </a:t>
            </a:r>
            <a:r>
              <a:rPr lang="en-US" sz="2000" dirty="0" err="1" smtClean="0"/>
              <a:t>çerçevesi</a:t>
            </a:r>
            <a:endParaRPr lang="en-US" sz="2000" dirty="0" smtClean="0"/>
          </a:p>
          <a:p>
            <a:r>
              <a:rPr lang="en-US" sz="2000" dirty="0" smtClean="0"/>
              <a:t>Rubber </a:t>
            </a:r>
            <a:r>
              <a:rPr lang="en-US" sz="2000" dirty="0" err="1" smtClean="0"/>
              <a:t>dam’ı</a:t>
            </a:r>
            <a:r>
              <a:rPr lang="en-US" sz="2000" dirty="0" smtClean="0"/>
              <a:t> </a:t>
            </a:r>
            <a:r>
              <a:rPr lang="en-US" sz="2000" dirty="0" err="1" smtClean="0"/>
              <a:t>gererek</a:t>
            </a:r>
            <a:r>
              <a:rPr lang="en-US" sz="2000" dirty="0" smtClean="0"/>
              <a:t> hasta </a:t>
            </a:r>
            <a:r>
              <a:rPr lang="en-US" sz="2000" dirty="0" err="1" smtClean="0"/>
              <a:t>ağzında</a:t>
            </a:r>
            <a:r>
              <a:rPr lang="en-US" sz="2000" dirty="0" smtClean="0"/>
              <a:t> </a:t>
            </a:r>
            <a:r>
              <a:rPr lang="en-US" sz="2000" dirty="0" err="1" smtClean="0"/>
              <a:t>rahat</a:t>
            </a:r>
            <a:r>
              <a:rPr lang="en-US" sz="2000" dirty="0" smtClean="0"/>
              <a:t> </a:t>
            </a:r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görüş</a:t>
            </a:r>
            <a:r>
              <a:rPr lang="en-US" sz="2000" dirty="0" smtClean="0"/>
              <a:t> </a:t>
            </a:r>
            <a:r>
              <a:rPr lang="en-US" sz="2000" dirty="0" err="1" smtClean="0"/>
              <a:t>alanı</a:t>
            </a:r>
            <a:r>
              <a:rPr lang="en-US" sz="2000" dirty="0" smtClean="0"/>
              <a:t> </a:t>
            </a:r>
            <a:r>
              <a:rPr lang="en-US" sz="2000" dirty="0" err="1" smtClean="0"/>
              <a:t>yaratmak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Rubber dam </a:t>
            </a:r>
            <a:r>
              <a:rPr lang="en-US" sz="2000" dirty="0" err="1" smtClean="0"/>
              <a:t>materyali</a:t>
            </a:r>
            <a:endParaRPr lang="en-US" sz="2000" dirty="0" smtClean="0"/>
          </a:p>
          <a:p>
            <a:r>
              <a:rPr lang="en-US" sz="2000" dirty="0" smtClean="0"/>
              <a:t>Latex </a:t>
            </a:r>
            <a:r>
              <a:rPr lang="en-US" sz="2000" dirty="0" err="1" smtClean="0"/>
              <a:t>veya</a:t>
            </a:r>
            <a:r>
              <a:rPr lang="en-US" sz="2000" dirty="0" smtClean="0"/>
              <a:t> non-latex </a:t>
            </a:r>
            <a:r>
              <a:rPr lang="en-US" sz="2000" dirty="0" err="1" smtClean="0"/>
              <a:t>malzemeden</a:t>
            </a:r>
            <a:r>
              <a:rPr lang="en-US" sz="2000" dirty="0" smtClean="0"/>
              <a:t> </a:t>
            </a:r>
            <a:r>
              <a:rPr lang="en-US" sz="2000" dirty="0" err="1" smtClean="0"/>
              <a:t>yapılmış</a:t>
            </a:r>
            <a:r>
              <a:rPr lang="en-US" sz="2000" dirty="0" smtClean="0"/>
              <a:t> </a:t>
            </a:r>
            <a:r>
              <a:rPr lang="en-US" sz="2000" dirty="0" err="1" smtClean="0"/>
              <a:t>ince</a:t>
            </a:r>
            <a:r>
              <a:rPr lang="en-US" sz="2000" dirty="0" smtClean="0"/>
              <a:t> </a:t>
            </a:r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tabakadır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014" y="2672255"/>
            <a:ext cx="4909969" cy="38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08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ENDODONTİK MİKROSKOP VE BÜYÜTEÇLER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192" y="1012687"/>
            <a:ext cx="4249615" cy="5523464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rcRect t="13804" b="13804"/>
          <a:stretch>
            <a:fillRect/>
          </a:stretch>
        </p:blipFill>
        <p:spPr>
          <a:xfrm>
            <a:off x="280650" y="4156607"/>
            <a:ext cx="4326747" cy="2379544"/>
          </a:xfrm>
        </p:spPr>
      </p:pic>
      <p:sp>
        <p:nvSpPr>
          <p:cNvPr id="12" name="Rectangle 11"/>
          <p:cNvSpPr/>
          <p:nvPr/>
        </p:nvSpPr>
        <p:spPr>
          <a:xfrm>
            <a:off x="457200" y="1322497"/>
            <a:ext cx="6400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ENDODONTİDE KULLANIM ALANLARI</a:t>
            </a:r>
          </a:p>
          <a:p>
            <a:r>
              <a:rPr lang="tr-TR" dirty="0" err="1" smtClean="0"/>
              <a:t>Teşhis</a:t>
            </a:r>
            <a:r>
              <a:rPr lang="tr-TR" dirty="0"/>
              <a:t>,</a:t>
            </a:r>
          </a:p>
          <a:p>
            <a:r>
              <a:rPr lang="tr-TR" dirty="0" err="1"/>
              <a:t>Giris</a:t>
            </a:r>
            <a:r>
              <a:rPr lang="tr-TR" dirty="0"/>
              <a:t>̧ </a:t>
            </a:r>
            <a:r>
              <a:rPr lang="tr-TR" dirty="0" err="1"/>
              <a:t>kavitesinin</a:t>
            </a:r>
            <a:r>
              <a:rPr lang="tr-TR" dirty="0"/>
              <a:t> hazırlanması,</a:t>
            </a:r>
          </a:p>
          <a:p>
            <a:r>
              <a:rPr lang="tr-TR" dirty="0"/>
              <a:t>Kanal </a:t>
            </a:r>
            <a:r>
              <a:rPr lang="tr-TR" dirty="0" err="1"/>
              <a:t>ağızlarının</a:t>
            </a:r>
            <a:r>
              <a:rPr lang="tr-TR" dirty="0"/>
              <a:t> yerinin belirlenmesi, </a:t>
            </a:r>
            <a:r>
              <a:rPr lang="tr-TR" dirty="0" err="1"/>
              <a:t>Kök</a:t>
            </a:r>
            <a:r>
              <a:rPr lang="tr-TR" dirty="0"/>
              <a:t> kanalının </a:t>
            </a:r>
            <a:r>
              <a:rPr lang="tr-TR" dirty="0" smtClean="0"/>
              <a:t> </a:t>
            </a:r>
            <a:r>
              <a:rPr lang="tr-TR" dirty="0" err="1" smtClean="0"/>
              <a:t>şekillendirilmesi</a:t>
            </a:r>
            <a:r>
              <a:rPr lang="tr-TR" dirty="0" smtClean="0"/>
              <a:t>,</a:t>
            </a:r>
          </a:p>
          <a:p>
            <a:r>
              <a:rPr lang="tr-TR" dirty="0" smtClean="0"/>
              <a:t>Kök kanalının üç boyutlu olarak tamamen doldurulması</a:t>
            </a:r>
          </a:p>
          <a:p>
            <a:r>
              <a:rPr lang="tr-TR" dirty="0"/>
              <a:t>Tekrarlayan </a:t>
            </a:r>
            <a:r>
              <a:rPr lang="tr-TR" dirty="0" err="1"/>
              <a:t>kök</a:t>
            </a:r>
            <a:r>
              <a:rPr lang="tr-TR" dirty="0"/>
              <a:t> kanal tedavileri,</a:t>
            </a:r>
            <a:br>
              <a:rPr lang="tr-TR" dirty="0"/>
            </a:br>
            <a:r>
              <a:rPr lang="tr-TR" dirty="0"/>
              <a:t>Kırık aletlerin kanaldan </a:t>
            </a:r>
            <a:r>
              <a:rPr lang="tr-TR" dirty="0" err="1"/>
              <a:t>uzaklaştırılması</a:t>
            </a:r>
            <a:r>
              <a:rPr lang="tr-TR" dirty="0"/>
              <a:t>, </a:t>
            </a:r>
            <a:r>
              <a:rPr lang="tr-TR" dirty="0" err="1"/>
              <a:t>Perforasyon</a:t>
            </a:r>
            <a:r>
              <a:rPr lang="tr-TR" dirty="0"/>
              <a:t> tamiri,</a:t>
            </a:r>
            <a:br>
              <a:rPr lang="tr-TR" dirty="0"/>
            </a:br>
            <a:r>
              <a:rPr lang="tr-TR" dirty="0" err="1"/>
              <a:t>Açık</a:t>
            </a:r>
            <a:r>
              <a:rPr lang="tr-TR" dirty="0"/>
              <a:t> </a:t>
            </a:r>
            <a:r>
              <a:rPr lang="tr-TR" dirty="0" err="1"/>
              <a:t>apeksli</a:t>
            </a:r>
            <a:r>
              <a:rPr lang="tr-TR" dirty="0"/>
              <a:t> </a:t>
            </a:r>
            <a:r>
              <a:rPr lang="tr-TR" dirty="0" err="1"/>
              <a:t>dişin</a:t>
            </a:r>
            <a:r>
              <a:rPr lang="tr-TR" dirty="0"/>
              <a:t> </a:t>
            </a:r>
            <a:r>
              <a:rPr lang="tr-TR" dirty="0" err="1"/>
              <a:t>kök</a:t>
            </a:r>
            <a:r>
              <a:rPr lang="tr-TR" dirty="0"/>
              <a:t> kanal tedavisi. 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68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GATES GLİDEN FREZİ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Kanalın</a:t>
            </a:r>
            <a:r>
              <a:rPr lang="en-US" sz="2000" dirty="0" smtClean="0"/>
              <a:t> </a:t>
            </a:r>
            <a:r>
              <a:rPr lang="en-US" sz="2000" dirty="0" err="1" smtClean="0"/>
              <a:t>koronal</a:t>
            </a:r>
            <a:r>
              <a:rPr lang="en-US" sz="2000" dirty="0" smtClean="0"/>
              <a:t> </a:t>
            </a:r>
            <a:r>
              <a:rPr lang="en-US" sz="2000" dirty="0" err="1" smtClean="0"/>
              <a:t>üçlüsünü</a:t>
            </a:r>
            <a:r>
              <a:rPr lang="en-US" sz="2000" dirty="0" smtClean="0"/>
              <a:t> </a:t>
            </a:r>
            <a:r>
              <a:rPr lang="en-US" sz="2000" dirty="0" err="1" smtClean="0"/>
              <a:t>genişletmek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Angldruvaya</a:t>
            </a:r>
            <a:r>
              <a:rPr lang="en-US" sz="2000" dirty="0" smtClean="0"/>
              <a:t> </a:t>
            </a:r>
            <a:r>
              <a:rPr lang="en-US" sz="2000" dirty="0" err="1" smtClean="0"/>
              <a:t>takılan</a:t>
            </a:r>
            <a:r>
              <a:rPr lang="en-US" sz="2000" dirty="0" smtClean="0"/>
              <a:t> </a:t>
            </a:r>
            <a:r>
              <a:rPr lang="en-US" sz="2000" dirty="0" err="1" smtClean="0"/>
              <a:t>alev</a:t>
            </a:r>
            <a:r>
              <a:rPr lang="en-US" sz="2000" dirty="0" smtClean="0"/>
              <a:t> </a:t>
            </a:r>
            <a:r>
              <a:rPr lang="en-US" sz="2000" dirty="0" err="1" smtClean="0"/>
              <a:t>şekilli</a:t>
            </a:r>
            <a:r>
              <a:rPr lang="en-US" sz="2000" dirty="0" smtClean="0"/>
              <a:t> </a:t>
            </a:r>
            <a:r>
              <a:rPr lang="en-US" sz="2000" dirty="0" err="1" smtClean="0"/>
              <a:t>alet</a:t>
            </a:r>
            <a:endParaRPr lang="en-US" sz="2000" dirty="0" smtClean="0"/>
          </a:p>
          <a:p>
            <a:r>
              <a:rPr lang="en-US" sz="2000" dirty="0" smtClean="0"/>
              <a:t>Değişik </a:t>
            </a:r>
            <a:r>
              <a:rPr lang="en-US" sz="2000" dirty="0" err="1" smtClean="0"/>
              <a:t>boyları</a:t>
            </a:r>
            <a:r>
              <a:rPr lang="en-US" sz="2000" dirty="0"/>
              <a:t> </a:t>
            </a:r>
            <a:r>
              <a:rPr lang="en-US" sz="2000" dirty="0" err="1" smtClean="0"/>
              <a:t>sapı</a:t>
            </a:r>
            <a:r>
              <a:rPr lang="en-US" sz="2000" dirty="0" smtClean="0"/>
              <a:t> </a:t>
            </a:r>
            <a:r>
              <a:rPr lang="en-US" sz="2000" dirty="0" err="1" smtClean="0"/>
              <a:t>üstünde</a:t>
            </a:r>
            <a:r>
              <a:rPr lang="en-US" sz="2000" dirty="0" smtClean="0"/>
              <a:t> </a:t>
            </a:r>
            <a:r>
              <a:rPr lang="en-US" sz="2000" dirty="0" err="1" smtClean="0"/>
              <a:t>çizgiler</a:t>
            </a:r>
            <a:r>
              <a:rPr lang="en-US" sz="2000" dirty="0" smtClean="0"/>
              <a:t> 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renkli</a:t>
            </a:r>
            <a:r>
              <a:rPr lang="en-US" sz="2000" dirty="0" smtClean="0"/>
              <a:t> </a:t>
            </a:r>
            <a:r>
              <a:rPr lang="en-US" sz="2000" dirty="0" err="1" smtClean="0"/>
              <a:t>kuşaklarla</a:t>
            </a:r>
            <a:r>
              <a:rPr lang="en-US" sz="2000" dirty="0" smtClean="0"/>
              <a:t> </a:t>
            </a:r>
            <a:r>
              <a:rPr lang="en-US" sz="2000" dirty="0" err="1" smtClean="0"/>
              <a:t>kodlanmıştır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Keskin </a:t>
            </a:r>
            <a:r>
              <a:rPr lang="en-US" sz="2000" dirty="0" err="1" smtClean="0"/>
              <a:t>tıbbi</a:t>
            </a:r>
            <a:r>
              <a:rPr lang="en-US" sz="2000" dirty="0" smtClean="0"/>
              <a:t> </a:t>
            </a:r>
            <a:r>
              <a:rPr lang="en-US" sz="2000" dirty="0" err="1" smtClean="0"/>
              <a:t>atık</a:t>
            </a:r>
            <a:r>
              <a:rPr lang="en-US" sz="2000" dirty="0" smtClean="0"/>
              <a:t> </a:t>
            </a:r>
            <a:r>
              <a:rPr lang="en-US" sz="2000" dirty="0" err="1" smtClean="0"/>
              <a:t>kovasına</a:t>
            </a:r>
            <a:r>
              <a:rPr lang="en-US" sz="2000" dirty="0" smtClean="0"/>
              <a:t> </a:t>
            </a:r>
            <a:r>
              <a:rPr lang="en-US" sz="2000" dirty="0" err="1" smtClean="0"/>
              <a:t>atılır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30" y="2873165"/>
            <a:ext cx="3894670" cy="38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2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9" y="3390507"/>
            <a:ext cx="4291452" cy="346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9" y="181377"/>
            <a:ext cx="3443526" cy="344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808" y="600023"/>
            <a:ext cx="473710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292" y="3320218"/>
            <a:ext cx="4607708" cy="30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PEESO REAMER FREZLERİ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Post </a:t>
            </a:r>
            <a:r>
              <a:rPr lang="en-US" sz="2000" dirty="0" err="1" smtClean="0"/>
              <a:t>hazırlığı</a:t>
            </a:r>
            <a:r>
              <a:rPr lang="en-US" sz="2000" dirty="0" smtClean="0"/>
              <a:t> </a:t>
            </a:r>
            <a:r>
              <a:rPr lang="en-US" sz="2000" dirty="0" err="1" smtClean="0"/>
              <a:t>sırasında</a:t>
            </a:r>
            <a:r>
              <a:rPr lang="en-US" sz="2000" dirty="0" smtClean="0"/>
              <a:t> </a:t>
            </a:r>
            <a:r>
              <a:rPr lang="en-US" sz="2000" dirty="0" err="1" smtClean="0"/>
              <a:t>kanal</a:t>
            </a:r>
            <a:r>
              <a:rPr lang="en-US" sz="2000" dirty="0" smtClean="0"/>
              <a:t> </a:t>
            </a:r>
            <a:r>
              <a:rPr lang="en-US" sz="2000" dirty="0" err="1" smtClean="0"/>
              <a:t>dolgu</a:t>
            </a:r>
            <a:r>
              <a:rPr lang="en-US" sz="2000" dirty="0" smtClean="0"/>
              <a:t> </a:t>
            </a:r>
            <a:r>
              <a:rPr lang="en-US" sz="2000" dirty="0" err="1" smtClean="0"/>
              <a:t>maddesinin</a:t>
            </a:r>
            <a:r>
              <a:rPr lang="en-US" sz="2000" dirty="0" smtClean="0"/>
              <a:t> </a:t>
            </a:r>
            <a:r>
              <a:rPr lang="en-US" sz="2000" dirty="0" err="1" smtClean="0"/>
              <a:t>uzaklaştırlmasını</a:t>
            </a:r>
            <a:r>
              <a:rPr lang="en-US" sz="2000" dirty="0"/>
              <a:t> </a:t>
            </a:r>
            <a:r>
              <a:rPr lang="en-US" sz="2000" dirty="0" err="1" smtClean="0"/>
              <a:t>sağlar</a:t>
            </a:r>
            <a:endParaRPr lang="en-US" sz="2000" dirty="0" smtClean="0"/>
          </a:p>
          <a:p>
            <a:r>
              <a:rPr lang="en-US" sz="2000" dirty="0" err="1" smtClean="0"/>
              <a:t>Angldruvaya</a:t>
            </a:r>
            <a:r>
              <a:rPr lang="en-US" sz="2000" dirty="0" smtClean="0"/>
              <a:t> </a:t>
            </a:r>
            <a:r>
              <a:rPr lang="en-US" sz="2000" dirty="0" err="1" smtClean="0"/>
              <a:t>takılarak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smtClean="0"/>
              <a:t>Değişik </a:t>
            </a:r>
            <a:r>
              <a:rPr lang="en-US" sz="2000" dirty="0" err="1" smtClean="0"/>
              <a:t>boyları</a:t>
            </a:r>
            <a:r>
              <a:rPr lang="en-US" sz="2000" dirty="0" smtClean="0"/>
              <a:t> </a:t>
            </a:r>
            <a:r>
              <a:rPr lang="en-US" sz="2000" dirty="0" err="1" smtClean="0"/>
              <a:t>sapı</a:t>
            </a:r>
            <a:r>
              <a:rPr lang="en-US" sz="2000" dirty="0" smtClean="0"/>
              <a:t> </a:t>
            </a:r>
            <a:r>
              <a:rPr lang="en-US" sz="2000" dirty="0" err="1" smtClean="0"/>
              <a:t>üstünde</a:t>
            </a:r>
            <a:r>
              <a:rPr lang="en-US" sz="2000" dirty="0" smtClean="0"/>
              <a:t> </a:t>
            </a:r>
            <a:r>
              <a:rPr lang="en-US" sz="2000" dirty="0" err="1" smtClean="0"/>
              <a:t>çizgiler</a:t>
            </a:r>
            <a:r>
              <a:rPr lang="en-US" sz="2000" dirty="0" smtClean="0"/>
              <a:t> 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renkli</a:t>
            </a:r>
            <a:r>
              <a:rPr lang="en-US" sz="2000" dirty="0" smtClean="0"/>
              <a:t> </a:t>
            </a:r>
            <a:r>
              <a:rPr lang="en-US" sz="2000" dirty="0" err="1" smtClean="0"/>
              <a:t>kuşaklarla</a:t>
            </a:r>
            <a:r>
              <a:rPr lang="en-US" sz="2000" dirty="0" smtClean="0"/>
              <a:t> </a:t>
            </a:r>
            <a:r>
              <a:rPr lang="en-US" sz="2000" dirty="0" err="1" smtClean="0"/>
              <a:t>kodlanmıştır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Keskin </a:t>
            </a:r>
            <a:r>
              <a:rPr lang="en-US" sz="2000" dirty="0" err="1" smtClean="0"/>
              <a:t>tıbbi</a:t>
            </a:r>
            <a:r>
              <a:rPr lang="en-US" sz="2000" dirty="0" smtClean="0"/>
              <a:t> </a:t>
            </a:r>
            <a:r>
              <a:rPr lang="en-US" sz="2000" dirty="0" err="1" smtClean="0"/>
              <a:t>atık</a:t>
            </a:r>
            <a:r>
              <a:rPr lang="en-US" sz="2000" dirty="0" smtClean="0"/>
              <a:t> </a:t>
            </a:r>
            <a:r>
              <a:rPr lang="en-US" sz="2000" dirty="0" err="1" smtClean="0"/>
              <a:t>kovasına</a:t>
            </a:r>
            <a:r>
              <a:rPr lang="en-US" sz="2000" dirty="0" smtClean="0"/>
              <a:t> </a:t>
            </a:r>
            <a:r>
              <a:rPr lang="en-US" sz="2000" dirty="0" err="1" smtClean="0"/>
              <a:t>atılır</a:t>
            </a:r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712" y="3101498"/>
            <a:ext cx="5461851" cy="37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‘K’ TİPİ VE ‘H’ TİPİ EĞELER </a:t>
            </a:r>
            <a:br>
              <a:rPr lang="en-US" dirty="0" smtClean="0"/>
            </a:br>
            <a:r>
              <a:rPr lang="en-US" dirty="0" smtClean="0"/>
              <a:t>(KÖK KANAL EĞESİ)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Parmakla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kullanılan</a:t>
            </a:r>
            <a:r>
              <a:rPr lang="en-US" sz="2000" dirty="0" smtClean="0"/>
              <a:t> </a:t>
            </a:r>
            <a:r>
              <a:rPr lang="en-US" sz="2000" dirty="0" err="1" smtClean="0"/>
              <a:t>aletler</a:t>
            </a:r>
            <a:endParaRPr lang="en-US" sz="2000" dirty="0" smtClean="0"/>
          </a:p>
          <a:p>
            <a:r>
              <a:rPr lang="en-US" sz="2000" dirty="0" err="1" smtClean="0"/>
              <a:t>Kanalları</a:t>
            </a:r>
            <a:r>
              <a:rPr lang="en-US" sz="2000" dirty="0" smtClean="0"/>
              <a:t> </a:t>
            </a:r>
            <a:r>
              <a:rPr lang="en-US" sz="2000" dirty="0" err="1" smtClean="0"/>
              <a:t>temizlemek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şekillendirmek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Çaplarına</a:t>
            </a:r>
            <a:r>
              <a:rPr lang="en-US" sz="2000" dirty="0" smtClean="0"/>
              <a:t> </a:t>
            </a:r>
            <a:r>
              <a:rPr lang="en-US" sz="2000" dirty="0" err="1" smtClean="0"/>
              <a:t>göre</a:t>
            </a:r>
            <a:r>
              <a:rPr lang="en-US" sz="2000" dirty="0" smtClean="0"/>
              <a:t> </a:t>
            </a:r>
            <a:r>
              <a:rPr lang="en-US" sz="2000" dirty="0" err="1" smtClean="0"/>
              <a:t>renk</a:t>
            </a:r>
            <a:r>
              <a:rPr lang="en-US" sz="2000" dirty="0" smtClean="0"/>
              <a:t> </a:t>
            </a:r>
            <a:r>
              <a:rPr lang="en-US" sz="2000" dirty="0" err="1" smtClean="0"/>
              <a:t>kodlaması</a:t>
            </a:r>
            <a:r>
              <a:rPr lang="en-US" sz="2000" dirty="0" smtClean="0"/>
              <a:t> </a:t>
            </a:r>
            <a:r>
              <a:rPr lang="en-US" sz="2000" dirty="0" err="1" smtClean="0"/>
              <a:t>vardır</a:t>
            </a:r>
            <a:endParaRPr lang="en-US" sz="2000" dirty="0" smtClean="0"/>
          </a:p>
          <a:p>
            <a:r>
              <a:rPr lang="en-US" sz="2000" dirty="0" smtClean="0"/>
              <a:t>En </a:t>
            </a:r>
            <a:r>
              <a:rPr lang="en-US" sz="2000" dirty="0" err="1" smtClean="0"/>
              <a:t>sık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kullanılan</a:t>
            </a:r>
            <a:r>
              <a:rPr lang="en-US" sz="2000" dirty="0" smtClean="0"/>
              <a:t> </a:t>
            </a:r>
            <a:r>
              <a:rPr lang="en-US" sz="2000" dirty="0" err="1" smtClean="0"/>
              <a:t>altı</a:t>
            </a:r>
            <a:r>
              <a:rPr lang="en-US" sz="2000" dirty="0" smtClean="0"/>
              <a:t> </a:t>
            </a:r>
            <a:r>
              <a:rPr lang="en-US" sz="2000" dirty="0" err="1" smtClean="0"/>
              <a:t>renk</a:t>
            </a:r>
            <a:r>
              <a:rPr lang="en-US" sz="2000" dirty="0" smtClean="0"/>
              <a:t>: </a:t>
            </a:r>
            <a:r>
              <a:rPr lang="en-US" sz="2000" dirty="0" err="1" smtClean="0"/>
              <a:t>Çaplarına</a:t>
            </a:r>
            <a:r>
              <a:rPr lang="en-US" sz="2000" dirty="0" smtClean="0"/>
              <a:t> </a:t>
            </a:r>
            <a:r>
              <a:rPr lang="en-US" sz="2000" dirty="0" err="1" smtClean="0"/>
              <a:t>göre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15, 45 (</a:t>
            </a:r>
            <a:r>
              <a:rPr lang="en-US" sz="2000" dirty="0" err="1" smtClean="0"/>
              <a:t>beyaz</a:t>
            </a:r>
            <a:r>
              <a:rPr lang="en-US" sz="2000" dirty="0" smtClean="0"/>
              <a:t>)    </a:t>
            </a:r>
          </a:p>
          <a:p>
            <a:r>
              <a:rPr lang="en-US" sz="2000" dirty="0" smtClean="0"/>
              <a:t>20, 50 </a:t>
            </a:r>
            <a:r>
              <a:rPr lang="en-US" sz="2000" dirty="0" smtClean="0">
                <a:solidFill>
                  <a:srgbClr val="FFFF00"/>
                </a:solidFill>
              </a:rPr>
              <a:t>(sarı)</a:t>
            </a:r>
          </a:p>
          <a:p>
            <a:r>
              <a:rPr lang="en-US" sz="2000" dirty="0" smtClean="0"/>
              <a:t>25, 55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</a:rPr>
              <a:t>kırmızı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000" dirty="0" smtClean="0"/>
              <a:t>30, 60 </a:t>
            </a:r>
            <a:r>
              <a:rPr lang="en-US" sz="2000" dirty="0" smtClean="0">
                <a:solidFill>
                  <a:srgbClr val="3366FF"/>
                </a:solidFill>
              </a:rPr>
              <a:t>(</a:t>
            </a:r>
            <a:r>
              <a:rPr lang="en-US" sz="2000" dirty="0" err="1" smtClean="0">
                <a:solidFill>
                  <a:srgbClr val="3366FF"/>
                </a:solidFill>
              </a:rPr>
              <a:t>mavi</a:t>
            </a:r>
            <a:r>
              <a:rPr lang="en-US" sz="2000" dirty="0" smtClean="0">
                <a:solidFill>
                  <a:srgbClr val="3366FF"/>
                </a:solidFill>
              </a:rPr>
              <a:t>)</a:t>
            </a:r>
          </a:p>
          <a:p>
            <a:r>
              <a:rPr lang="en-US" sz="2000" dirty="0" smtClean="0"/>
              <a:t>35, 70 </a:t>
            </a:r>
            <a:r>
              <a:rPr lang="en-US" sz="2000" dirty="0" smtClean="0">
                <a:solidFill>
                  <a:srgbClr val="008000"/>
                </a:solidFill>
              </a:rPr>
              <a:t>(</a:t>
            </a:r>
            <a:r>
              <a:rPr lang="en-US" sz="2000" dirty="0" err="1" smtClean="0">
                <a:solidFill>
                  <a:srgbClr val="008000"/>
                </a:solidFill>
              </a:rPr>
              <a:t>yeşil</a:t>
            </a:r>
            <a:r>
              <a:rPr lang="en-US" sz="2000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sz="2000" dirty="0" smtClean="0"/>
              <a:t>40, 80 (</a:t>
            </a:r>
            <a:r>
              <a:rPr lang="en-US" sz="2000" dirty="0" err="1" smtClean="0"/>
              <a:t>siyah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uzunluklar</a:t>
            </a:r>
            <a:r>
              <a:rPr lang="en-US" sz="2000" dirty="0" smtClean="0"/>
              <a:t>: 21 mm, 25mm, 30mm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4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8" y="0"/>
            <a:ext cx="4489247" cy="448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63" y="368615"/>
            <a:ext cx="3913134" cy="3913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098" y="4556285"/>
            <a:ext cx="6557866" cy="22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1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NiTi (NİKEL TİTANYUM) DÖNER ALETLER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Kanalları</a:t>
            </a:r>
            <a:r>
              <a:rPr lang="en-US" sz="2000" dirty="0" smtClean="0"/>
              <a:t> </a:t>
            </a:r>
            <a:r>
              <a:rPr lang="en-US" sz="2000" dirty="0" err="1" smtClean="0"/>
              <a:t>temizlemek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şekillendirmek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Endodontik</a:t>
            </a:r>
            <a:r>
              <a:rPr lang="en-US" sz="2000" dirty="0" smtClean="0"/>
              <a:t> </a:t>
            </a:r>
            <a:r>
              <a:rPr lang="en-US" sz="2000" dirty="0" err="1" smtClean="0"/>
              <a:t>angldruva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motorla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Farklı</a:t>
            </a:r>
            <a:r>
              <a:rPr lang="en-US" sz="2000" dirty="0" smtClean="0"/>
              <a:t> </a:t>
            </a:r>
            <a:r>
              <a:rPr lang="en-US" sz="2000" dirty="0" err="1" smtClean="0"/>
              <a:t>alet</a:t>
            </a:r>
            <a:r>
              <a:rPr lang="en-US" sz="2000" dirty="0" smtClean="0"/>
              <a:t> </a:t>
            </a:r>
            <a:r>
              <a:rPr lang="en-US" sz="2000" dirty="0" err="1" smtClean="0"/>
              <a:t>sıraları</a:t>
            </a:r>
            <a:r>
              <a:rPr lang="en-US" sz="2000" dirty="0" smtClean="0"/>
              <a:t> </a:t>
            </a:r>
            <a:r>
              <a:rPr lang="en-US" sz="2000" dirty="0" err="1" smtClean="0"/>
              <a:t>olan</a:t>
            </a:r>
            <a:r>
              <a:rPr lang="en-US" sz="2000" dirty="0" smtClean="0"/>
              <a:t> </a:t>
            </a:r>
            <a:r>
              <a:rPr lang="en-US" sz="2000" dirty="0" err="1" smtClean="0"/>
              <a:t>değişik</a:t>
            </a:r>
            <a:r>
              <a:rPr lang="en-US" sz="2000" dirty="0" smtClean="0"/>
              <a:t> </a:t>
            </a:r>
            <a:r>
              <a:rPr lang="en-US" sz="2000" dirty="0" err="1" smtClean="0"/>
              <a:t>sistemler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 smtClean="0"/>
          </a:p>
          <a:p>
            <a:r>
              <a:rPr lang="en-US" sz="2000" dirty="0" err="1" smtClean="0"/>
              <a:t>Üreticinin</a:t>
            </a:r>
            <a:r>
              <a:rPr lang="en-US" sz="2000" dirty="0" smtClean="0"/>
              <a:t> </a:t>
            </a:r>
            <a:r>
              <a:rPr lang="en-US" sz="2000" dirty="0" err="1" smtClean="0"/>
              <a:t>önerdiği</a:t>
            </a:r>
            <a:r>
              <a:rPr lang="en-US" sz="2000" dirty="0" smtClean="0"/>
              <a:t> </a:t>
            </a:r>
            <a:r>
              <a:rPr lang="en-US" sz="2000" dirty="0" err="1" smtClean="0"/>
              <a:t>hız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devirde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40" y="3554849"/>
            <a:ext cx="2984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2" y="0"/>
            <a:ext cx="4543629" cy="4543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38" y="3349258"/>
            <a:ext cx="5719467" cy="3352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531" y="301258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3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ENDODONTİK ANGLDRUVA VE MOTORLAR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Angldruvanın</a:t>
            </a:r>
            <a:r>
              <a:rPr lang="en-US" sz="2000" dirty="0" smtClean="0"/>
              <a:t> </a:t>
            </a:r>
            <a:r>
              <a:rPr lang="en-US" sz="2000" dirty="0" err="1" smtClean="0"/>
              <a:t>hızını</a:t>
            </a:r>
            <a:r>
              <a:rPr lang="en-US" sz="2000" dirty="0" smtClean="0"/>
              <a:t> </a:t>
            </a:r>
            <a:r>
              <a:rPr lang="en-US" sz="2000" dirty="0" err="1" smtClean="0"/>
              <a:t>çok</a:t>
            </a:r>
            <a:r>
              <a:rPr lang="en-US" sz="2000" dirty="0" smtClean="0"/>
              <a:t> </a:t>
            </a:r>
            <a:r>
              <a:rPr lang="en-US" sz="2000" dirty="0" err="1" smtClean="0"/>
              <a:t>düşük</a:t>
            </a:r>
            <a:r>
              <a:rPr lang="en-US" sz="2000" dirty="0" smtClean="0"/>
              <a:t> </a:t>
            </a:r>
            <a:r>
              <a:rPr lang="en-US" sz="2000" dirty="0" err="1" smtClean="0"/>
              <a:t>devirlerde</a:t>
            </a:r>
            <a:r>
              <a:rPr lang="en-US" sz="2000" dirty="0" smtClean="0"/>
              <a:t> </a:t>
            </a:r>
            <a:r>
              <a:rPr lang="en-US" sz="2000" dirty="0" err="1" smtClean="0"/>
              <a:t>çalışacak</a:t>
            </a:r>
            <a:r>
              <a:rPr lang="en-US" sz="2000" dirty="0" smtClean="0"/>
              <a:t> </a:t>
            </a:r>
            <a:r>
              <a:rPr lang="en-US" sz="2000" dirty="0" err="1" smtClean="0"/>
              <a:t>şekilde</a:t>
            </a:r>
            <a:r>
              <a:rPr lang="en-US" sz="2000" dirty="0" smtClean="0"/>
              <a:t> </a:t>
            </a:r>
            <a:r>
              <a:rPr lang="en-US" sz="2000" dirty="0" err="1" smtClean="0"/>
              <a:t>ayarlayabilmek</a:t>
            </a:r>
            <a:r>
              <a:rPr lang="en-US" sz="2000" dirty="0" smtClean="0"/>
              <a:t> </a:t>
            </a:r>
            <a:r>
              <a:rPr lang="en-US" sz="2000" dirty="0" err="1" smtClean="0"/>
              <a:t>mümkündür</a:t>
            </a:r>
            <a:endParaRPr lang="en-US" sz="2000" dirty="0" smtClean="0"/>
          </a:p>
          <a:p>
            <a:r>
              <a:rPr lang="en-US" sz="2000" dirty="0" err="1" smtClean="0"/>
              <a:t>Özel</a:t>
            </a:r>
            <a:r>
              <a:rPr lang="en-US" sz="2000" dirty="0" smtClean="0"/>
              <a:t> </a:t>
            </a:r>
            <a:r>
              <a:rPr lang="en-US" sz="2000" dirty="0" err="1" smtClean="0"/>
              <a:t>nikel</a:t>
            </a:r>
            <a:r>
              <a:rPr lang="en-US" sz="2000" dirty="0" smtClean="0"/>
              <a:t>- </a:t>
            </a:r>
            <a:r>
              <a:rPr lang="en-US" sz="2000" dirty="0" err="1" smtClean="0"/>
              <a:t>titanyum</a:t>
            </a:r>
            <a:r>
              <a:rPr lang="en-US" sz="2000" dirty="0" smtClean="0"/>
              <a:t> </a:t>
            </a:r>
            <a:r>
              <a:rPr lang="en-US" sz="2000" dirty="0" err="1" smtClean="0"/>
              <a:t>eğelerle</a:t>
            </a:r>
            <a:r>
              <a:rPr lang="en-US" sz="2000" dirty="0" smtClean="0"/>
              <a:t> </a:t>
            </a:r>
            <a:r>
              <a:rPr lang="en-US" sz="2000" dirty="0" err="1" smtClean="0"/>
              <a:t>birlikte</a:t>
            </a:r>
            <a:r>
              <a:rPr lang="en-US" sz="2000" dirty="0" smtClean="0"/>
              <a:t> </a:t>
            </a:r>
            <a:r>
              <a:rPr lang="en-US" sz="2000" dirty="0" err="1" smtClean="0"/>
              <a:t>kök</a:t>
            </a:r>
            <a:r>
              <a:rPr lang="en-US" sz="2000" dirty="0" smtClean="0"/>
              <a:t> </a:t>
            </a:r>
            <a:r>
              <a:rPr lang="en-US" sz="2000" dirty="0" err="1" smtClean="0"/>
              <a:t>kanallarını</a:t>
            </a:r>
            <a:r>
              <a:rPr lang="en-US" sz="2000" dirty="0" smtClean="0"/>
              <a:t> </a:t>
            </a:r>
            <a:r>
              <a:rPr lang="en-US" sz="2000" dirty="0" err="1" smtClean="0"/>
              <a:t>temizlemek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şekillendirmek</a:t>
            </a:r>
            <a:r>
              <a:rPr lang="en-US" sz="2000" dirty="0" smtClean="0"/>
              <a:t> </a:t>
            </a:r>
            <a:r>
              <a:rPr lang="en-US" sz="2000" dirty="0" err="1" smtClean="0"/>
              <a:t>için</a:t>
            </a:r>
            <a:r>
              <a:rPr lang="en-US" sz="2000" dirty="0" smtClean="0"/>
              <a:t> </a:t>
            </a:r>
            <a:r>
              <a:rPr lang="en-US" sz="2000" dirty="0" err="1" smtClean="0"/>
              <a:t>kullanılır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84" y="3182810"/>
            <a:ext cx="3013141" cy="2666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25" y="3288239"/>
            <a:ext cx="31877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38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9827</TotalTime>
  <Words>617</Words>
  <Application>Microsoft Macintosh PowerPoint</Application>
  <PresentationFormat>On-screen Show (4:3)</PresentationFormat>
  <Paragraphs>114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Endodontik Tedavide Kullanılan Aletler</vt:lpstr>
      <vt:lpstr>TİRNERF</vt:lpstr>
      <vt:lpstr>GATES GLİDEN FREZİ</vt:lpstr>
      <vt:lpstr>PEESO REAMER FREZLERİ</vt:lpstr>
      <vt:lpstr>‘K’ TİPİ VE ‘H’ TİPİ EĞELER  (KÖK KANAL EĞESİ)</vt:lpstr>
      <vt:lpstr>PowerPoint Presentation</vt:lpstr>
      <vt:lpstr>NiTi (NİKEL TİTANYUM) DÖNER ALETLER</vt:lpstr>
      <vt:lpstr>PowerPoint Presentation</vt:lpstr>
      <vt:lpstr>ENDODONTİK ANGLDRUVA VE MOTORLAR</vt:lpstr>
      <vt:lpstr>PowerPoint Presentation</vt:lpstr>
      <vt:lpstr>İRRİGASYON ENJEKTÖRÜ VE İĞNESİ</vt:lpstr>
      <vt:lpstr>LENTULO SPİRAL DOLDURUCU (DÖNEN PAT DOLDURUCU)</vt:lpstr>
      <vt:lpstr>PARMAK SPREADER</vt:lpstr>
      <vt:lpstr>ENDODONTİK PLUGGER</vt:lpstr>
      <vt:lpstr>PAPER POİNT (KAĞIT KON)</vt:lpstr>
      <vt:lpstr>PowerPoint Presentation</vt:lpstr>
      <vt:lpstr>GÜTA PERKA KONLAR</vt:lpstr>
      <vt:lpstr>PowerPoint Presentation</vt:lpstr>
      <vt:lpstr>ENDODONTİK CETVEL/YÜZÜK/BLOK</vt:lpstr>
      <vt:lpstr>APEX BULUCU (APEX LOCATOR)</vt:lpstr>
      <vt:lpstr>PowerPoint Presentation</vt:lpstr>
      <vt:lpstr>ELEKTRİKLİ VİTALOMETRE</vt:lpstr>
      <vt:lpstr>RUBBER DAME (LASTİK ÖRTÜ)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ENDODONTİK MİKROSKOP VE BÜYÜTEÇLER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Endodontik Tedavi İlkeleri</dc:title>
  <dc:creator>Funda Yılmaz</dc:creator>
  <cp:lastModifiedBy>Funda Yılmaz</cp:lastModifiedBy>
  <cp:revision>44</cp:revision>
  <dcterms:created xsi:type="dcterms:W3CDTF">2016-09-20T10:56:42Z</dcterms:created>
  <dcterms:modified xsi:type="dcterms:W3CDTF">2016-10-02T11:49:19Z</dcterms:modified>
</cp:coreProperties>
</file>