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261" r:id="rId3"/>
    <p:sldId id="262" r:id="rId4"/>
    <p:sldId id="263" r:id="rId5"/>
    <p:sldId id="264" r:id="rId6"/>
    <p:sldId id="282" r:id="rId7"/>
    <p:sldId id="265" r:id="rId8"/>
    <p:sldId id="283" r:id="rId9"/>
    <p:sldId id="266" r:id="rId10"/>
    <p:sldId id="284" r:id="rId11"/>
    <p:sldId id="267" r:id="rId12"/>
    <p:sldId id="268" r:id="rId13"/>
    <p:sldId id="269" r:id="rId14"/>
    <p:sldId id="270" r:id="rId15"/>
    <p:sldId id="271" r:id="rId16"/>
    <p:sldId id="285" r:id="rId17"/>
    <p:sldId id="274" r:id="rId18"/>
    <p:sldId id="286" r:id="rId19"/>
    <p:sldId id="272" r:id="rId20"/>
    <p:sldId id="273" r:id="rId21"/>
    <p:sldId id="287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8" r:id="rId30"/>
    <p:sldId id="289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7" d="100"/>
          <a:sy n="97" d="100"/>
        </p:scale>
        <p:origin x="-8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8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7FD844-0AAB-2540-9B54-BD1F226739F3}" type="datetimeFigureOut">
              <a:rPr lang="en-US" smtClean="0"/>
              <a:t>2.10.16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CB255A-C3AB-1C46-88FB-4FF2BA1F04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45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B255A-C3AB-1C46-88FB-4FF2BA1F040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5855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Presbiyopi‘nin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telafi edilmesi</a:t>
            </a:r>
            <a:b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b) Ergonomik yararlar</a:t>
            </a:r>
            <a:b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c) Optik yararlar </a:t>
            </a:r>
            <a:endParaRPr lang="tr-TR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B255A-C3AB-1C46-88FB-4FF2BA1F040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71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2.10.16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357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2.10.16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504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2.10.16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724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2.10.16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086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2.10.16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366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2.10.16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736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2.10.16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689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2.10.16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638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2.10.16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258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2.10.16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946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2.10.16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676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611E8-85EB-4C4F-A7E5-2EAE289AC394}" type="datetimeFigureOut">
              <a:rPr lang="en-US" smtClean="0"/>
              <a:t>2.10.16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706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35062"/>
            <a:ext cx="7772400" cy="1470025"/>
          </a:xfrm>
        </p:spPr>
        <p:txBody>
          <a:bodyPr/>
          <a:lstStyle/>
          <a:p>
            <a:r>
              <a:rPr lang="en-US" dirty="0" err="1" smtClean="0"/>
              <a:t>Endodontik</a:t>
            </a:r>
            <a:r>
              <a:rPr lang="en-US" dirty="0"/>
              <a:t> </a:t>
            </a:r>
            <a:r>
              <a:rPr lang="en-US" dirty="0" err="1"/>
              <a:t>T</a:t>
            </a:r>
            <a:r>
              <a:rPr lang="en-US" dirty="0" err="1" smtClean="0"/>
              <a:t>edavide</a:t>
            </a:r>
            <a:r>
              <a:rPr lang="en-US" dirty="0" smtClean="0"/>
              <a:t> Kullanılan </a:t>
            </a:r>
            <a:r>
              <a:rPr lang="en-US" dirty="0" err="1" smtClean="0"/>
              <a:t>Aletler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0682" y="2422397"/>
            <a:ext cx="5830669" cy="4373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724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961" y="149570"/>
            <a:ext cx="5232439" cy="38385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3563" y="4104649"/>
            <a:ext cx="5696588" cy="2753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7321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İRRİGASYON ENJEKTÖRÜ VE İĞNESİ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 smtClean="0"/>
              <a:t>İrrigasyon</a:t>
            </a:r>
            <a:r>
              <a:rPr lang="en-US" sz="2000" dirty="0" smtClean="0"/>
              <a:t> </a:t>
            </a:r>
            <a:r>
              <a:rPr lang="en-US" sz="2000" dirty="0" err="1" smtClean="0"/>
              <a:t>sıvısı</a:t>
            </a:r>
            <a:r>
              <a:rPr lang="en-US" sz="2000" dirty="0" smtClean="0"/>
              <a:t> </a:t>
            </a:r>
            <a:r>
              <a:rPr lang="en-US" sz="2000" dirty="0" err="1" smtClean="0"/>
              <a:t>ile</a:t>
            </a:r>
            <a:r>
              <a:rPr lang="en-US" sz="2000" dirty="0" smtClean="0"/>
              <a:t> </a:t>
            </a:r>
            <a:r>
              <a:rPr lang="en-US" sz="2000" dirty="0" err="1" smtClean="0"/>
              <a:t>birlikte</a:t>
            </a:r>
            <a:r>
              <a:rPr lang="en-US" sz="2000" dirty="0" smtClean="0"/>
              <a:t> </a:t>
            </a:r>
            <a:r>
              <a:rPr lang="en-US" sz="2000" dirty="0" err="1" smtClean="0"/>
              <a:t>kanalı</a:t>
            </a:r>
            <a:r>
              <a:rPr lang="en-US" sz="2000" dirty="0" smtClean="0"/>
              <a:t> </a:t>
            </a:r>
            <a:r>
              <a:rPr lang="en-US" sz="2000" dirty="0" err="1" smtClean="0"/>
              <a:t>yıkamak</a:t>
            </a:r>
            <a:r>
              <a:rPr lang="en-US" sz="2000" dirty="0" smtClean="0"/>
              <a:t> </a:t>
            </a:r>
            <a:r>
              <a:rPr lang="en-US" sz="2000" dirty="0" err="1" smtClean="0"/>
              <a:t>için</a:t>
            </a:r>
            <a:r>
              <a:rPr lang="en-US" sz="2000" dirty="0" smtClean="0"/>
              <a:t> </a:t>
            </a:r>
            <a:r>
              <a:rPr lang="en-US" sz="2000" dirty="0" err="1" smtClean="0"/>
              <a:t>kullanılır</a:t>
            </a:r>
            <a:r>
              <a:rPr lang="en-US" sz="2000" dirty="0" smtClean="0"/>
              <a:t> </a:t>
            </a:r>
          </a:p>
          <a:p>
            <a:r>
              <a:rPr lang="en-US" sz="2000" dirty="0" err="1" smtClean="0"/>
              <a:t>Yandan</a:t>
            </a:r>
            <a:r>
              <a:rPr lang="en-US" sz="2000" dirty="0" smtClean="0"/>
              <a:t> </a:t>
            </a:r>
            <a:r>
              <a:rPr lang="en-US" sz="2000" dirty="0" err="1" smtClean="0"/>
              <a:t>deliği</a:t>
            </a:r>
            <a:r>
              <a:rPr lang="en-US" sz="2000" dirty="0" smtClean="0"/>
              <a:t> </a:t>
            </a:r>
            <a:r>
              <a:rPr lang="en-US" sz="2000" dirty="0" err="1" smtClean="0"/>
              <a:t>olanlar</a:t>
            </a:r>
            <a:r>
              <a:rPr lang="en-US" sz="2000" dirty="0" smtClean="0"/>
              <a:t> </a:t>
            </a:r>
            <a:r>
              <a:rPr lang="en-US" sz="2000" dirty="0" err="1" smtClean="0"/>
              <a:t>vardır</a:t>
            </a:r>
            <a:endParaRPr lang="en-US" sz="2000" dirty="0" smtClean="0"/>
          </a:p>
          <a:p>
            <a:r>
              <a:rPr lang="en-US" sz="2000" dirty="0" err="1" smtClean="0"/>
              <a:t>Farklı</a:t>
            </a:r>
            <a:r>
              <a:rPr lang="en-US" sz="2000" dirty="0" smtClean="0"/>
              <a:t> </a:t>
            </a:r>
            <a:r>
              <a:rPr lang="en-US" sz="2000" dirty="0" err="1" smtClean="0"/>
              <a:t>uzunlukta</a:t>
            </a:r>
            <a:r>
              <a:rPr lang="en-US" sz="2000" dirty="0" smtClean="0"/>
              <a:t> </a:t>
            </a:r>
            <a:r>
              <a:rPr lang="en-US" sz="2000" dirty="0" err="1" smtClean="0"/>
              <a:t>iğne</a:t>
            </a:r>
            <a:r>
              <a:rPr lang="en-US" sz="2000" dirty="0" smtClean="0"/>
              <a:t> </a:t>
            </a:r>
            <a:r>
              <a:rPr lang="en-US" sz="2000" dirty="0" err="1" smtClean="0"/>
              <a:t>uçları</a:t>
            </a:r>
            <a:r>
              <a:rPr lang="en-US" sz="2000" dirty="0" smtClean="0"/>
              <a:t> </a:t>
            </a:r>
            <a:r>
              <a:rPr lang="en-US" sz="2000" dirty="0" err="1" smtClean="0"/>
              <a:t>mevcuttur</a:t>
            </a:r>
            <a:endParaRPr lang="en-US" sz="2000" dirty="0" smtClean="0"/>
          </a:p>
          <a:p>
            <a:r>
              <a:rPr lang="en-US" sz="2000" dirty="0" err="1" smtClean="0"/>
              <a:t>İğneler</a:t>
            </a:r>
            <a:r>
              <a:rPr lang="en-US" sz="2000" dirty="0" smtClean="0"/>
              <a:t> </a:t>
            </a:r>
            <a:r>
              <a:rPr lang="en-US" sz="2000" dirty="0" err="1" smtClean="0"/>
              <a:t>keskin</a:t>
            </a:r>
            <a:r>
              <a:rPr lang="en-US" sz="2000" dirty="0" smtClean="0"/>
              <a:t> </a:t>
            </a:r>
            <a:r>
              <a:rPr lang="en-US" sz="2000" dirty="0" err="1" smtClean="0"/>
              <a:t>tıbbi</a:t>
            </a:r>
            <a:r>
              <a:rPr lang="en-US" sz="2000" dirty="0" smtClean="0"/>
              <a:t> </a:t>
            </a:r>
            <a:r>
              <a:rPr lang="en-US" sz="2000" dirty="0" err="1" smtClean="0"/>
              <a:t>atık</a:t>
            </a:r>
            <a:r>
              <a:rPr lang="en-US" sz="2000" dirty="0" smtClean="0"/>
              <a:t> </a:t>
            </a:r>
            <a:r>
              <a:rPr lang="en-US" sz="2000" dirty="0" err="1" smtClean="0"/>
              <a:t>kovasına</a:t>
            </a:r>
            <a:r>
              <a:rPr lang="en-US" sz="2000" dirty="0" smtClean="0"/>
              <a:t> </a:t>
            </a:r>
            <a:r>
              <a:rPr lang="en-US" sz="2000" dirty="0" err="1" smtClean="0"/>
              <a:t>atılır</a:t>
            </a:r>
            <a:endParaRPr lang="en-US" sz="2000" dirty="0" smtClean="0"/>
          </a:p>
          <a:p>
            <a:r>
              <a:rPr lang="en-US" sz="2000" dirty="0" err="1" smtClean="0"/>
              <a:t>Tek</a:t>
            </a:r>
            <a:r>
              <a:rPr lang="en-US" sz="2000" dirty="0" smtClean="0"/>
              <a:t> kullanımlıktır 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039" y="3505200"/>
            <a:ext cx="4572000" cy="3352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8200" y="2200040"/>
            <a:ext cx="2768600" cy="431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654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LENTULO SPİRAL DOLDURUCU</a:t>
            </a:r>
            <a:br>
              <a:rPr lang="en-US" dirty="0" smtClean="0"/>
            </a:br>
            <a:r>
              <a:rPr lang="en-US" dirty="0" smtClean="0"/>
              <a:t>(DÖNEN PAT DOLDURUCU)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 smtClean="0"/>
              <a:t>Kanal</a:t>
            </a:r>
            <a:r>
              <a:rPr lang="en-US" sz="2000" dirty="0" smtClean="0"/>
              <a:t> </a:t>
            </a:r>
            <a:r>
              <a:rPr lang="en-US" sz="2000" dirty="0" err="1" smtClean="0"/>
              <a:t>içine</a:t>
            </a:r>
            <a:r>
              <a:rPr lang="en-US" sz="2000" dirty="0" smtClean="0"/>
              <a:t> </a:t>
            </a:r>
            <a:r>
              <a:rPr lang="en-US" sz="2000" dirty="0" err="1" smtClean="0"/>
              <a:t>malzeme</a:t>
            </a:r>
            <a:r>
              <a:rPr lang="en-US" sz="2000" dirty="0" smtClean="0"/>
              <a:t> </a:t>
            </a:r>
            <a:r>
              <a:rPr lang="en-US" sz="2000" dirty="0" err="1" smtClean="0"/>
              <a:t>göndermeye</a:t>
            </a:r>
            <a:r>
              <a:rPr lang="en-US" sz="2000" dirty="0" smtClean="0"/>
              <a:t> </a:t>
            </a:r>
            <a:r>
              <a:rPr lang="en-US" sz="2000" dirty="0" err="1" smtClean="0"/>
              <a:t>yarayan</a:t>
            </a:r>
            <a:r>
              <a:rPr lang="en-US" sz="2000" dirty="0" smtClean="0"/>
              <a:t> </a:t>
            </a:r>
            <a:r>
              <a:rPr lang="en-US" sz="2000" dirty="0" err="1" smtClean="0"/>
              <a:t>küçük</a:t>
            </a:r>
            <a:r>
              <a:rPr lang="en-US" sz="2000" dirty="0" smtClean="0"/>
              <a:t> </a:t>
            </a:r>
            <a:r>
              <a:rPr lang="en-US" sz="2000" dirty="0" err="1" smtClean="0"/>
              <a:t>esnek</a:t>
            </a:r>
            <a:r>
              <a:rPr lang="en-US" sz="2000" dirty="0" smtClean="0"/>
              <a:t> </a:t>
            </a:r>
            <a:r>
              <a:rPr lang="en-US" sz="2000" dirty="0" err="1" smtClean="0"/>
              <a:t>alet</a:t>
            </a:r>
            <a:endParaRPr lang="en-US" sz="2000" dirty="0" smtClean="0"/>
          </a:p>
          <a:p>
            <a:r>
              <a:rPr lang="en-US" sz="2000" dirty="0" err="1" smtClean="0"/>
              <a:t>Angldruvaya</a:t>
            </a:r>
            <a:r>
              <a:rPr lang="en-US" sz="2000" dirty="0" smtClean="0"/>
              <a:t> </a:t>
            </a:r>
            <a:r>
              <a:rPr lang="en-US" sz="2000" dirty="0" err="1" smtClean="0"/>
              <a:t>uyar</a:t>
            </a:r>
            <a:endParaRPr lang="en-US" sz="2000" dirty="0" smtClean="0"/>
          </a:p>
          <a:p>
            <a:r>
              <a:rPr lang="en-US" sz="2000" dirty="0" err="1" smtClean="0"/>
              <a:t>Kolayca</a:t>
            </a:r>
            <a:r>
              <a:rPr lang="en-US" sz="2000" dirty="0" smtClean="0"/>
              <a:t> </a:t>
            </a:r>
            <a:r>
              <a:rPr lang="en-US" sz="2000" dirty="0" err="1" smtClean="0"/>
              <a:t>kırılabilir</a:t>
            </a:r>
            <a:endParaRPr lang="en-US" sz="2000" dirty="0" smtClean="0"/>
          </a:p>
          <a:p>
            <a:r>
              <a:rPr lang="en-US" sz="2000" dirty="0" err="1" smtClean="0"/>
              <a:t>Çaplarına</a:t>
            </a:r>
            <a:r>
              <a:rPr lang="en-US" sz="2000" dirty="0" smtClean="0"/>
              <a:t> </a:t>
            </a:r>
            <a:r>
              <a:rPr lang="en-US" sz="2000" dirty="0" err="1" smtClean="0"/>
              <a:t>göre</a:t>
            </a:r>
            <a:r>
              <a:rPr lang="en-US" sz="2000" dirty="0" smtClean="0"/>
              <a:t> </a:t>
            </a:r>
            <a:r>
              <a:rPr lang="en-US" sz="2000" dirty="0" err="1" smtClean="0"/>
              <a:t>renk</a:t>
            </a:r>
            <a:r>
              <a:rPr lang="en-US" sz="2000" dirty="0" smtClean="0"/>
              <a:t> </a:t>
            </a:r>
            <a:r>
              <a:rPr lang="en-US" sz="2000" dirty="0" err="1" smtClean="0"/>
              <a:t>kodlaması</a:t>
            </a:r>
            <a:r>
              <a:rPr lang="en-US" sz="2000" dirty="0" smtClean="0"/>
              <a:t> </a:t>
            </a:r>
            <a:r>
              <a:rPr lang="en-US" sz="2000" dirty="0" err="1" smtClean="0"/>
              <a:t>vardır</a:t>
            </a:r>
            <a:endParaRPr lang="en-US" sz="2000" dirty="0" smtClean="0"/>
          </a:p>
          <a:p>
            <a:r>
              <a:rPr lang="en-US" sz="2000" dirty="0" smtClean="0"/>
              <a:t>Keskin </a:t>
            </a:r>
            <a:r>
              <a:rPr lang="en-US" sz="2000" dirty="0" err="1" smtClean="0"/>
              <a:t>tıbbi</a:t>
            </a:r>
            <a:r>
              <a:rPr lang="en-US" sz="2000" dirty="0" smtClean="0"/>
              <a:t> </a:t>
            </a:r>
            <a:r>
              <a:rPr lang="en-US" sz="2000" dirty="0" err="1" smtClean="0"/>
              <a:t>atık</a:t>
            </a:r>
            <a:r>
              <a:rPr lang="en-US" sz="2000" dirty="0" smtClean="0"/>
              <a:t> </a:t>
            </a:r>
            <a:r>
              <a:rPr lang="en-US" sz="2000" dirty="0" err="1" smtClean="0"/>
              <a:t>kovasına</a:t>
            </a:r>
            <a:r>
              <a:rPr lang="en-US" sz="2000" dirty="0" smtClean="0"/>
              <a:t> </a:t>
            </a:r>
            <a:r>
              <a:rPr lang="en-US" sz="2000" dirty="0" err="1" smtClean="0"/>
              <a:t>atılır</a:t>
            </a:r>
            <a:endParaRPr lang="en-US" sz="2000" dirty="0" smtClean="0"/>
          </a:p>
          <a:p>
            <a:r>
              <a:rPr lang="en-US" sz="2000" dirty="0" err="1" smtClean="0"/>
              <a:t>Tek</a:t>
            </a:r>
            <a:r>
              <a:rPr lang="en-US" sz="2000" dirty="0" smtClean="0"/>
              <a:t> kullanımlıktır</a:t>
            </a:r>
          </a:p>
          <a:p>
            <a:endParaRPr lang="en-US" sz="2000" dirty="0" smtClean="0"/>
          </a:p>
          <a:p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5816" y="2199797"/>
            <a:ext cx="4448184" cy="426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6635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PARMAK SPREADER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 smtClean="0"/>
              <a:t>Kanal</a:t>
            </a:r>
            <a:r>
              <a:rPr lang="en-US" sz="2000" dirty="0" smtClean="0"/>
              <a:t> </a:t>
            </a:r>
            <a:r>
              <a:rPr lang="en-US" sz="2000" dirty="0" err="1" smtClean="0"/>
              <a:t>dolumu</a:t>
            </a:r>
            <a:r>
              <a:rPr lang="en-US" sz="2000" dirty="0" smtClean="0"/>
              <a:t> </a:t>
            </a:r>
            <a:r>
              <a:rPr lang="en-US" sz="2000" dirty="0" err="1" smtClean="0"/>
              <a:t>sırasında</a:t>
            </a:r>
            <a:r>
              <a:rPr lang="en-US" sz="2000" dirty="0" smtClean="0"/>
              <a:t> </a:t>
            </a:r>
            <a:r>
              <a:rPr lang="en-US" sz="2000" dirty="0" err="1" smtClean="0"/>
              <a:t>güta</a:t>
            </a:r>
            <a:r>
              <a:rPr lang="en-US" sz="2000" dirty="0" smtClean="0"/>
              <a:t> </a:t>
            </a:r>
            <a:r>
              <a:rPr lang="en-US" sz="2000" dirty="0" err="1" smtClean="0"/>
              <a:t>perkayı</a:t>
            </a:r>
            <a:r>
              <a:rPr lang="en-US" sz="2000" dirty="0" smtClean="0"/>
              <a:t> </a:t>
            </a:r>
            <a:r>
              <a:rPr lang="en-US" sz="2000" dirty="0" err="1" smtClean="0"/>
              <a:t>kondanse</a:t>
            </a:r>
            <a:r>
              <a:rPr lang="en-US" sz="2000" dirty="0" smtClean="0"/>
              <a:t> </a:t>
            </a:r>
            <a:r>
              <a:rPr lang="en-US" sz="2000" dirty="0" err="1" smtClean="0"/>
              <a:t>etmeye</a:t>
            </a:r>
            <a:r>
              <a:rPr lang="en-US" sz="2000" dirty="0" smtClean="0"/>
              <a:t> </a:t>
            </a:r>
            <a:r>
              <a:rPr lang="en-US" sz="2000" dirty="0" err="1" smtClean="0"/>
              <a:t>yarar</a:t>
            </a:r>
            <a:endParaRPr lang="en-US" sz="2000" dirty="0" smtClean="0"/>
          </a:p>
          <a:p>
            <a:r>
              <a:rPr lang="en-US" sz="2000" dirty="0" err="1" smtClean="0"/>
              <a:t>Parmakla</a:t>
            </a:r>
            <a:r>
              <a:rPr lang="en-US" sz="2000" dirty="0" smtClean="0"/>
              <a:t> </a:t>
            </a:r>
            <a:r>
              <a:rPr lang="en-US" sz="2000" dirty="0" err="1" smtClean="0"/>
              <a:t>kullanılır</a:t>
            </a:r>
            <a:endParaRPr lang="en-US" sz="2000" dirty="0" smtClean="0"/>
          </a:p>
          <a:p>
            <a:r>
              <a:rPr lang="en-US" sz="2000" dirty="0" err="1" smtClean="0"/>
              <a:t>Pürüzsüz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sivri</a:t>
            </a:r>
            <a:r>
              <a:rPr lang="en-US" sz="2000" dirty="0" smtClean="0"/>
              <a:t> </a:t>
            </a:r>
            <a:r>
              <a:rPr lang="en-US" sz="2000" dirty="0" err="1" smtClean="0"/>
              <a:t>uçludur</a:t>
            </a:r>
            <a:endParaRPr lang="en-US" sz="2000" dirty="0" smtClean="0"/>
          </a:p>
          <a:p>
            <a:r>
              <a:rPr lang="en-US" sz="2000" dirty="0" smtClean="0"/>
              <a:t>Keskin </a:t>
            </a:r>
            <a:r>
              <a:rPr lang="en-US" sz="2000" dirty="0" err="1" smtClean="0"/>
              <a:t>tıbbi</a:t>
            </a:r>
            <a:r>
              <a:rPr lang="en-US" sz="2000" dirty="0" smtClean="0"/>
              <a:t> </a:t>
            </a:r>
            <a:r>
              <a:rPr lang="en-US" sz="2000" dirty="0" err="1" smtClean="0"/>
              <a:t>atık</a:t>
            </a:r>
            <a:r>
              <a:rPr lang="en-US" sz="2000" dirty="0" smtClean="0"/>
              <a:t> </a:t>
            </a:r>
            <a:r>
              <a:rPr lang="en-US" sz="2000" dirty="0" err="1" smtClean="0"/>
              <a:t>kovasına</a:t>
            </a:r>
            <a:r>
              <a:rPr lang="en-US" sz="2000" dirty="0" smtClean="0"/>
              <a:t> </a:t>
            </a:r>
            <a:r>
              <a:rPr lang="en-US" sz="2000" dirty="0" err="1" smtClean="0"/>
              <a:t>atılır</a:t>
            </a:r>
            <a:endParaRPr lang="en-US" sz="2000" dirty="0" smtClean="0"/>
          </a:p>
          <a:p>
            <a:r>
              <a:rPr lang="en-US" sz="2000" dirty="0" smtClean="0"/>
              <a:t>Elle </a:t>
            </a:r>
            <a:r>
              <a:rPr lang="en-US" sz="2000" dirty="0" err="1" smtClean="0"/>
              <a:t>kullanılan</a:t>
            </a:r>
            <a:r>
              <a:rPr lang="en-US" sz="2000" dirty="0" smtClean="0"/>
              <a:t> tipi de </a:t>
            </a:r>
            <a:r>
              <a:rPr lang="en-US" sz="2000" dirty="0" err="1" smtClean="0"/>
              <a:t>vardır</a:t>
            </a:r>
            <a:endParaRPr lang="en-US" sz="2000" dirty="0" smtClean="0"/>
          </a:p>
          <a:p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677" y="4024182"/>
            <a:ext cx="5334534" cy="24620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9455" y="2149453"/>
            <a:ext cx="3365500" cy="275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4894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ENDODONTİK PLUGGER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 smtClean="0"/>
              <a:t>Güta</a:t>
            </a:r>
            <a:r>
              <a:rPr lang="en-US" sz="2000" dirty="0" smtClean="0"/>
              <a:t> </a:t>
            </a:r>
            <a:r>
              <a:rPr lang="en-US" sz="2000" dirty="0" err="1" smtClean="0"/>
              <a:t>perka</a:t>
            </a:r>
            <a:r>
              <a:rPr lang="en-US" sz="2000" dirty="0" smtClean="0"/>
              <a:t> </a:t>
            </a:r>
            <a:r>
              <a:rPr lang="en-US" sz="2000" dirty="0" err="1" smtClean="0"/>
              <a:t>veya</a:t>
            </a:r>
            <a:r>
              <a:rPr lang="en-US" sz="2000" dirty="0" smtClean="0"/>
              <a:t> </a:t>
            </a:r>
            <a:r>
              <a:rPr lang="en-US" sz="2000" dirty="0" err="1" smtClean="0"/>
              <a:t>çeşitli</a:t>
            </a:r>
            <a:r>
              <a:rPr lang="en-US" sz="2000" dirty="0" smtClean="0"/>
              <a:t> </a:t>
            </a:r>
            <a:r>
              <a:rPr lang="en-US" sz="2000" dirty="0" err="1" smtClean="0"/>
              <a:t>materyalleri</a:t>
            </a:r>
            <a:r>
              <a:rPr lang="en-US" sz="2000" dirty="0" smtClean="0"/>
              <a:t> </a:t>
            </a:r>
            <a:r>
              <a:rPr lang="en-US" sz="2000" dirty="0" err="1" smtClean="0"/>
              <a:t>kanala</a:t>
            </a:r>
            <a:r>
              <a:rPr lang="en-US" sz="2000" dirty="0" smtClean="0"/>
              <a:t> </a:t>
            </a:r>
            <a:r>
              <a:rPr lang="en-US" sz="2000" dirty="0" err="1" smtClean="0"/>
              <a:t>kondanse</a:t>
            </a:r>
            <a:r>
              <a:rPr lang="en-US" sz="2000" dirty="0" smtClean="0"/>
              <a:t> </a:t>
            </a:r>
            <a:r>
              <a:rPr lang="en-US" sz="2000" dirty="0" err="1" smtClean="0"/>
              <a:t>etmeye</a:t>
            </a:r>
            <a:r>
              <a:rPr lang="en-US" sz="2000" dirty="0" smtClean="0"/>
              <a:t> </a:t>
            </a:r>
            <a:r>
              <a:rPr lang="en-US" sz="2000" dirty="0" err="1" smtClean="0"/>
              <a:t>yarar</a:t>
            </a:r>
            <a:endParaRPr lang="en-US" sz="2000" dirty="0" smtClean="0"/>
          </a:p>
          <a:p>
            <a:r>
              <a:rPr lang="en-US" sz="2000" dirty="0" err="1" smtClean="0"/>
              <a:t>Farklı</a:t>
            </a:r>
            <a:r>
              <a:rPr lang="en-US" sz="2000" dirty="0" smtClean="0"/>
              <a:t> </a:t>
            </a:r>
            <a:r>
              <a:rPr lang="en-US" sz="2000" dirty="0" err="1" smtClean="0"/>
              <a:t>çapta</a:t>
            </a:r>
            <a:r>
              <a:rPr lang="en-US" sz="2000" dirty="0" smtClean="0"/>
              <a:t> </a:t>
            </a:r>
            <a:r>
              <a:rPr lang="en-US" sz="2000" dirty="0" err="1" smtClean="0"/>
              <a:t>uçları</a:t>
            </a:r>
            <a:r>
              <a:rPr lang="en-US" sz="2000" dirty="0" smtClean="0"/>
              <a:t> </a:t>
            </a:r>
            <a:r>
              <a:rPr lang="en-US" sz="2000" dirty="0" err="1" smtClean="0"/>
              <a:t>vardır</a:t>
            </a:r>
            <a:endParaRPr lang="en-US" sz="2000" dirty="0" smtClean="0"/>
          </a:p>
          <a:p>
            <a:r>
              <a:rPr lang="en-US" sz="2000" dirty="0" err="1" smtClean="0"/>
              <a:t>Parmak</a:t>
            </a:r>
            <a:r>
              <a:rPr lang="en-US" sz="2000" dirty="0" smtClean="0"/>
              <a:t> </a:t>
            </a:r>
            <a:r>
              <a:rPr lang="en-US" sz="2000" dirty="0" err="1" smtClean="0"/>
              <a:t>veya</a:t>
            </a:r>
            <a:r>
              <a:rPr lang="en-US" sz="2000" dirty="0" smtClean="0"/>
              <a:t> el </a:t>
            </a:r>
            <a:r>
              <a:rPr lang="en-US" sz="2000" dirty="0" err="1" smtClean="0"/>
              <a:t>aleti</a:t>
            </a:r>
            <a:r>
              <a:rPr lang="en-US" sz="2000" dirty="0" smtClean="0"/>
              <a:t> </a:t>
            </a:r>
            <a:r>
              <a:rPr lang="en-US" sz="2000" dirty="0" err="1" smtClean="0"/>
              <a:t>olanları</a:t>
            </a:r>
            <a:r>
              <a:rPr lang="en-US" sz="2000" dirty="0" smtClean="0"/>
              <a:t> </a:t>
            </a:r>
            <a:r>
              <a:rPr lang="en-US" sz="2000" dirty="0" err="1" smtClean="0"/>
              <a:t>vardır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850" y="2841664"/>
            <a:ext cx="7450060" cy="3762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1802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PAPER POİNT (KAĞIT KON)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 smtClean="0"/>
              <a:t>Kanalın</a:t>
            </a:r>
            <a:r>
              <a:rPr lang="en-US" sz="2000" dirty="0" smtClean="0"/>
              <a:t> </a:t>
            </a:r>
            <a:r>
              <a:rPr lang="en-US" sz="2000" dirty="0" err="1" smtClean="0"/>
              <a:t>içini</a:t>
            </a:r>
            <a:r>
              <a:rPr lang="en-US" sz="2000" dirty="0" smtClean="0"/>
              <a:t> </a:t>
            </a:r>
            <a:r>
              <a:rPr lang="en-US" sz="2000" dirty="0" err="1" smtClean="0"/>
              <a:t>kurulamak</a:t>
            </a:r>
            <a:r>
              <a:rPr lang="en-US" sz="2000" dirty="0" smtClean="0"/>
              <a:t> </a:t>
            </a:r>
            <a:r>
              <a:rPr lang="en-US" sz="2000" dirty="0" err="1" smtClean="0"/>
              <a:t>için</a:t>
            </a:r>
            <a:r>
              <a:rPr lang="en-US" sz="2000" dirty="0" smtClean="0"/>
              <a:t> </a:t>
            </a:r>
            <a:r>
              <a:rPr lang="en-US" sz="2000" dirty="0" err="1" smtClean="0"/>
              <a:t>kullanılır</a:t>
            </a:r>
            <a:endParaRPr lang="en-US" sz="2000" dirty="0" smtClean="0"/>
          </a:p>
          <a:p>
            <a:r>
              <a:rPr lang="en-US" sz="2000" dirty="0" smtClean="0"/>
              <a:t>Standart tip: </a:t>
            </a:r>
            <a:r>
              <a:rPr lang="en-US" sz="2000" dirty="0" err="1" smtClean="0"/>
              <a:t>endodontik</a:t>
            </a:r>
            <a:r>
              <a:rPr lang="en-US" sz="2000" dirty="0" smtClean="0"/>
              <a:t> </a:t>
            </a:r>
            <a:r>
              <a:rPr lang="en-US" sz="2000" dirty="0" err="1" smtClean="0"/>
              <a:t>eğelerle</a:t>
            </a:r>
            <a:r>
              <a:rPr lang="en-US" sz="2000" dirty="0" smtClean="0"/>
              <a:t> </a:t>
            </a:r>
            <a:r>
              <a:rPr lang="en-US" sz="2000" dirty="0" err="1" smtClean="0"/>
              <a:t>aynı</a:t>
            </a:r>
            <a:r>
              <a:rPr lang="en-US" sz="2000" dirty="0" smtClean="0"/>
              <a:t> ISO </a:t>
            </a:r>
            <a:r>
              <a:rPr lang="en-US" sz="2000" dirty="0" err="1" smtClean="0"/>
              <a:t>sınıflamasını</a:t>
            </a:r>
            <a:r>
              <a:rPr lang="en-US" sz="2000" dirty="0" smtClean="0"/>
              <a:t> </a:t>
            </a:r>
            <a:r>
              <a:rPr lang="en-US" sz="2000" dirty="0" err="1" smtClean="0"/>
              <a:t>takip</a:t>
            </a:r>
            <a:r>
              <a:rPr lang="en-US" sz="2000" dirty="0" smtClean="0"/>
              <a:t> </a:t>
            </a:r>
            <a:r>
              <a:rPr lang="en-US" sz="2000" dirty="0" err="1" smtClean="0"/>
              <a:t>eder</a:t>
            </a:r>
            <a:endParaRPr lang="en-US" sz="2000" dirty="0" smtClean="0"/>
          </a:p>
          <a:p>
            <a:r>
              <a:rPr lang="en-US" sz="2000" dirty="0" err="1" smtClean="0"/>
              <a:t>Farklı</a:t>
            </a:r>
            <a:r>
              <a:rPr lang="en-US" sz="2000" dirty="0" smtClean="0"/>
              <a:t> </a:t>
            </a:r>
            <a:r>
              <a:rPr lang="en-US" sz="2000" dirty="0" err="1" smtClean="0"/>
              <a:t>açılarda</a:t>
            </a:r>
            <a:r>
              <a:rPr lang="en-US" sz="2000" dirty="0" smtClean="0"/>
              <a:t> </a:t>
            </a:r>
            <a:r>
              <a:rPr lang="en-US" sz="2000" dirty="0" err="1" smtClean="0"/>
              <a:t>farklı</a:t>
            </a:r>
            <a:r>
              <a:rPr lang="en-US" sz="2000" dirty="0" smtClean="0"/>
              <a:t> </a:t>
            </a:r>
            <a:r>
              <a:rPr lang="en-US" sz="2000" dirty="0" err="1" smtClean="0"/>
              <a:t>tipleri</a:t>
            </a:r>
            <a:r>
              <a:rPr lang="en-US" sz="2000" dirty="0" smtClean="0"/>
              <a:t> </a:t>
            </a:r>
            <a:r>
              <a:rPr lang="en-US" sz="2000" dirty="0" err="1" smtClean="0"/>
              <a:t>vardır</a:t>
            </a:r>
            <a:endParaRPr lang="en-US" sz="2000" dirty="0" smtClean="0"/>
          </a:p>
          <a:p>
            <a:endParaRPr lang="en-US" sz="20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850" y="2884783"/>
            <a:ext cx="5198020" cy="3817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789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9764" y="3290483"/>
            <a:ext cx="4156563" cy="29601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2165" y="367654"/>
            <a:ext cx="4104162" cy="2922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9484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GÜTA PERKA KONLAR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 smtClean="0"/>
              <a:t>Kök</a:t>
            </a:r>
            <a:r>
              <a:rPr lang="en-US" sz="2000" dirty="0" smtClean="0"/>
              <a:t> </a:t>
            </a:r>
            <a:r>
              <a:rPr lang="en-US" sz="2000" dirty="0" err="1" smtClean="0"/>
              <a:t>kanalını</a:t>
            </a:r>
            <a:r>
              <a:rPr lang="en-US" sz="2000" dirty="0" smtClean="0"/>
              <a:t> </a:t>
            </a:r>
            <a:r>
              <a:rPr lang="en-US" sz="2000" dirty="0" err="1" smtClean="0"/>
              <a:t>doldurmaya</a:t>
            </a:r>
            <a:r>
              <a:rPr lang="en-US" sz="2000" dirty="0" smtClean="0"/>
              <a:t> </a:t>
            </a:r>
            <a:r>
              <a:rPr lang="en-US" sz="2000" dirty="0" err="1" smtClean="0"/>
              <a:t>yarayan</a:t>
            </a:r>
            <a:r>
              <a:rPr lang="en-US" sz="2000" dirty="0" smtClean="0"/>
              <a:t> </a:t>
            </a:r>
            <a:r>
              <a:rPr lang="en-US" sz="2000" dirty="0" err="1" smtClean="0"/>
              <a:t>konlardır</a:t>
            </a:r>
            <a:endParaRPr lang="en-US" sz="2000" dirty="0" smtClean="0"/>
          </a:p>
          <a:p>
            <a:r>
              <a:rPr lang="en-US" sz="2000" dirty="0" smtClean="0"/>
              <a:t>Standart tip: </a:t>
            </a:r>
            <a:r>
              <a:rPr lang="en-US" sz="2000" dirty="0" err="1" smtClean="0"/>
              <a:t>endodontik</a:t>
            </a:r>
            <a:r>
              <a:rPr lang="en-US" sz="2000" dirty="0" smtClean="0"/>
              <a:t> </a:t>
            </a:r>
            <a:r>
              <a:rPr lang="en-US" sz="2000" dirty="0" err="1" smtClean="0"/>
              <a:t>eğelerle</a:t>
            </a:r>
            <a:r>
              <a:rPr lang="en-US" sz="2000" dirty="0" smtClean="0"/>
              <a:t> </a:t>
            </a:r>
            <a:r>
              <a:rPr lang="en-US" sz="2000" dirty="0" err="1" smtClean="0"/>
              <a:t>aynı</a:t>
            </a:r>
            <a:r>
              <a:rPr lang="en-US" sz="2000" dirty="0" smtClean="0"/>
              <a:t> ISO </a:t>
            </a:r>
            <a:r>
              <a:rPr lang="en-US" sz="2000" dirty="0" err="1" smtClean="0"/>
              <a:t>sınıflamasını</a:t>
            </a:r>
            <a:r>
              <a:rPr lang="en-US" sz="2000" dirty="0" smtClean="0"/>
              <a:t> </a:t>
            </a:r>
            <a:r>
              <a:rPr lang="en-US" sz="2000" dirty="0" err="1" smtClean="0"/>
              <a:t>takip</a:t>
            </a:r>
            <a:r>
              <a:rPr lang="en-US" sz="2000" dirty="0" smtClean="0"/>
              <a:t> </a:t>
            </a:r>
            <a:r>
              <a:rPr lang="en-US" sz="2000" dirty="0" err="1" smtClean="0"/>
              <a:t>eder</a:t>
            </a:r>
            <a:endParaRPr lang="en-US" sz="2000" dirty="0" smtClean="0"/>
          </a:p>
          <a:p>
            <a:r>
              <a:rPr lang="en-US" sz="2000" dirty="0" err="1" smtClean="0"/>
              <a:t>Farklı</a:t>
            </a:r>
            <a:r>
              <a:rPr lang="en-US" sz="2000" dirty="0" smtClean="0"/>
              <a:t> </a:t>
            </a:r>
            <a:r>
              <a:rPr lang="en-US" sz="2000" dirty="0" err="1" smtClean="0"/>
              <a:t>açılarda</a:t>
            </a:r>
            <a:r>
              <a:rPr lang="en-US" sz="2000" dirty="0" smtClean="0"/>
              <a:t> </a:t>
            </a:r>
            <a:r>
              <a:rPr lang="en-US" sz="2000" dirty="0" err="1" smtClean="0"/>
              <a:t>olan</a:t>
            </a:r>
            <a:r>
              <a:rPr lang="en-US" sz="2000" dirty="0" smtClean="0"/>
              <a:t> </a:t>
            </a:r>
            <a:r>
              <a:rPr lang="en-US" sz="2000" dirty="0" err="1" smtClean="0"/>
              <a:t>tipleri</a:t>
            </a:r>
            <a:r>
              <a:rPr lang="en-US" sz="2000" dirty="0" smtClean="0"/>
              <a:t> </a:t>
            </a:r>
            <a:r>
              <a:rPr lang="en-US" sz="2000" dirty="0" err="1" smtClean="0"/>
              <a:t>vardır</a:t>
            </a:r>
            <a:endParaRPr lang="en-US" sz="2000" dirty="0" smtClean="0"/>
          </a:p>
          <a:p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391" y="3024721"/>
            <a:ext cx="3437841" cy="3437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0091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08" y="982052"/>
            <a:ext cx="9012575" cy="5289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8715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ENDODONTİK CETVEL/YÜZÜK/BLOK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 smtClean="0"/>
              <a:t>Parmak</a:t>
            </a:r>
            <a:r>
              <a:rPr lang="en-US" sz="2000" dirty="0" smtClean="0"/>
              <a:t> </a:t>
            </a:r>
            <a:r>
              <a:rPr lang="en-US" sz="2000" dirty="0" err="1" smtClean="0"/>
              <a:t>aletlerinin</a:t>
            </a:r>
            <a:r>
              <a:rPr lang="en-US" sz="2000" dirty="0" smtClean="0"/>
              <a:t> </a:t>
            </a:r>
            <a:r>
              <a:rPr lang="en-US" sz="2000" dirty="0" err="1" smtClean="0"/>
              <a:t>boyunu</a:t>
            </a:r>
            <a:r>
              <a:rPr lang="en-US" sz="2000" dirty="0" smtClean="0"/>
              <a:t> net </a:t>
            </a:r>
            <a:r>
              <a:rPr lang="en-US" sz="2000" dirty="0" err="1" smtClean="0"/>
              <a:t>olarak</a:t>
            </a:r>
            <a:r>
              <a:rPr lang="en-US" sz="2000" dirty="0" smtClean="0"/>
              <a:t> </a:t>
            </a:r>
            <a:r>
              <a:rPr lang="en-US" sz="2000" dirty="0" err="1" smtClean="0"/>
              <a:t>ölçmek</a:t>
            </a:r>
            <a:r>
              <a:rPr lang="en-US" sz="2000" dirty="0" smtClean="0"/>
              <a:t> </a:t>
            </a:r>
            <a:r>
              <a:rPr lang="en-US" sz="2000" dirty="0" err="1" smtClean="0"/>
              <a:t>için</a:t>
            </a:r>
            <a:r>
              <a:rPr lang="en-US" sz="2000" dirty="0" smtClean="0"/>
              <a:t> </a:t>
            </a:r>
            <a:r>
              <a:rPr lang="en-US" sz="2000" dirty="0" err="1" smtClean="0"/>
              <a:t>kullanılır</a:t>
            </a:r>
            <a:endParaRPr lang="en-US" sz="2000" dirty="0" smtClean="0"/>
          </a:p>
          <a:p>
            <a:r>
              <a:rPr lang="en-US" sz="2000" dirty="0" err="1" smtClean="0"/>
              <a:t>Farklı</a:t>
            </a:r>
            <a:r>
              <a:rPr lang="en-US" sz="2000" dirty="0" smtClean="0"/>
              <a:t> </a:t>
            </a:r>
            <a:r>
              <a:rPr lang="en-US" sz="2000" dirty="0" err="1" smtClean="0"/>
              <a:t>çeşitleri</a:t>
            </a:r>
            <a:r>
              <a:rPr lang="en-US" sz="2000" dirty="0" smtClean="0"/>
              <a:t> </a:t>
            </a:r>
            <a:r>
              <a:rPr lang="en-US" sz="2000" dirty="0" err="1" smtClean="0"/>
              <a:t>mevcuttur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4294" y="2828311"/>
            <a:ext cx="5559706" cy="33430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28311"/>
            <a:ext cx="3571398" cy="3571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722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TİRNERF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err="1" smtClean="0"/>
              <a:t>Tek</a:t>
            </a:r>
            <a:r>
              <a:rPr lang="en-US" sz="2000" dirty="0" smtClean="0"/>
              <a:t> </a:t>
            </a:r>
            <a:r>
              <a:rPr lang="en-US" sz="2000" dirty="0" err="1" smtClean="0"/>
              <a:t>kullanımlık</a:t>
            </a:r>
            <a:r>
              <a:rPr lang="en-US" sz="2000" dirty="0" smtClean="0"/>
              <a:t> el </a:t>
            </a:r>
            <a:r>
              <a:rPr lang="en-US" sz="2000" dirty="0" err="1" smtClean="0"/>
              <a:t>aletidir</a:t>
            </a:r>
            <a:endParaRPr lang="en-US" sz="2000" dirty="0" smtClean="0"/>
          </a:p>
          <a:p>
            <a:r>
              <a:rPr lang="en-US" sz="2000" dirty="0" smtClean="0"/>
              <a:t>Keskin </a:t>
            </a:r>
            <a:r>
              <a:rPr lang="en-US" sz="2000" dirty="0" err="1" smtClean="0"/>
              <a:t>tıbbi</a:t>
            </a:r>
            <a:r>
              <a:rPr lang="en-US" sz="2000" dirty="0" smtClean="0"/>
              <a:t> </a:t>
            </a:r>
            <a:r>
              <a:rPr lang="en-US" sz="2000" dirty="0" err="1" smtClean="0"/>
              <a:t>atık</a:t>
            </a:r>
            <a:r>
              <a:rPr lang="en-US" sz="2000" dirty="0" smtClean="0"/>
              <a:t> </a:t>
            </a:r>
            <a:r>
              <a:rPr lang="en-US" sz="2000" dirty="0" err="1" smtClean="0"/>
              <a:t>kovasına</a:t>
            </a:r>
            <a:r>
              <a:rPr lang="en-US" sz="2000" dirty="0" smtClean="0"/>
              <a:t> </a:t>
            </a:r>
            <a:r>
              <a:rPr lang="en-US" sz="2000" dirty="0" err="1" smtClean="0"/>
              <a:t>atılır</a:t>
            </a:r>
            <a:endParaRPr lang="en-US" sz="2000" dirty="0" smtClean="0"/>
          </a:p>
          <a:p>
            <a:r>
              <a:rPr lang="en-US" sz="2000" dirty="0" err="1" smtClean="0"/>
              <a:t>Pulpayı</a:t>
            </a:r>
            <a:r>
              <a:rPr lang="en-US" sz="2000" dirty="0" smtClean="0"/>
              <a:t> </a:t>
            </a:r>
            <a:r>
              <a:rPr lang="en-US" sz="2000" dirty="0" err="1" smtClean="0"/>
              <a:t>uzaklaştırmak</a:t>
            </a:r>
            <a:r>
              <a:rPr lang="en-US" sz="2000" dirty="0" smtClean="0"/>
              <a:t> </a:t>
            </a:r>
            <a:r>
              <a:rPr lang="en-US" sz="2000" dirty="0" err="1" smtClean="0"/>
              <a:t>için</a:t>
            </a:r>
            <a:r>
              <a:rPr lang="en-US" sz="2000" dirty="0" smtClean="0"/>
              <a:t> </a:t>
            </a:r>
            <a:r>
              <a:rPr lang="en-US" sz="2000" dirty="0" err="1" smtClean="0"/>
              <a:t>kullanılır</a:t>
            </a:r>
            <a:endParaRPr lang="en-US" sz="2000" dirty="0" smtClean="0"/>
          </a:p>
          <a:p>
            <a:r>
              <a:rPr lang="en-US" sz="2000" dirty="0" err="1" smtClean="0"/>
              <a:t>Uç</a:t>
            </a:r>
            <a:r>
              <a:rPr lang="en-US" sz="2000" dirty="0" smtClean="0"/>
              <a:t> </a:t>
            </a:r>
            <a:r>
              <a:rPr lang="en-US" sz="2000" dirty="0" err="1" smtClean="0"/>
              <a:t>kısmının</a:t>
            </a:r>
            <a:r>
              <a:rPr lang="en-US" sz="2000" dirty="0" smtClean="0"/>
              <a:t> </a:t>
            </a:r>
            <a:r>
              <a:rPr lang="en-US" sz="2000" dirty="0" err="1" smtClean="0"/>
              <a:t>üstündeki</a:t>
            </a:r>
            <a:r>
              <a:rPr lang="en-US" sz="2000" dirty="0" smtClean="0"/>
              <a:t> </a:t>
            </a:r>
            <a:r>
              <a:rPr lang="en-US" sz="2000" dirty="0" err="1" smtClean="0"/>
              <a:t>tırtıklar</a:t>
            </a:r>
            <a:r>
              <a:rPr lang="en-US" sz="2000" dirty="0" smtClean="0"/>
              <a:t> </a:t>
            </a:r>
            <a:r>
              <a:rPr lang="en-US" sz="2000" dirty="0" err="1" smtClean="0"/>
              <a:t>pulpaya</a:t>
            </a:r>
            <a:r>
              <a:rPr lang="en-US" sz="2000" dirty="0" smtClean="0"/>
              <a:t> </a:t>
            </a:r>
            <a:r>
              <a:rPr lang="en-US" sz="2000" dirty="0" err="1" smtClean="0"/>
              <a:t>takılarak</a:t>
            </a:r>
            <a:r>
              <a:rPr lang="en-US" sz="2000" dirty="0" smtClean="0"/>
              <a:t> </a:t>
            </a:r>
            <a:r>
              <a:rPr lang="en-US" sz="2000" dirty="0" err="1" smtClean="0"/>
              <a:t>çıkarılmasını</a:t>
            </a:r>
            <a:r>
              <a:rPr lang="en-US" sz="2000" dirty="0" smtClean="0"/>
              <a:t> </a:t>
            </a:r>
            <a:r>
              <a:rPr lang="en-US" sz="2000" dirty="0" err="1" smtClean="0"/>
              <a:t>sağlar</a:t>
            </a:r>
            <a:endParaRPr lang="en-US" sz="2000" dirty="0" smtClean="0"/>
          </a:p>
          <a:p>
            <a:r>
              <a:rPr lang="en-US" sz="2000" dirty="0" err="1" smtClean="0"/>
              <a:t>Farklı</a:t>
            </a:r>
            <a:r>
              <a:rPr lang="en-US" sz="2000" dirty="0" smtClean="0"/>
              <a:t> boy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genişlikleri</a:t>
            </a:r>
            <a:r>
              <a:rPr lang="en-US" sz="2000" dirty="0" smtClean="0"/>
              <a:t> </a:t>
            </a:r>
            <a:r>
              <a:rPr lang="en-US" sz="2000" dirty="0" err="1" smtClean="0"/>
              <a:t>vardır</a:t>
            </a:r>
            <a:endParaRPr lang="en-US" sz="2000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2343" y="3020749"/>
            <a:ext cx="3837250" cy="383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2153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APEX BULUCU (APEX LOCATOR)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 smtClean="0"/>
              <a:t>Kökün</a:t>
            </a:r>
            <a:r>
              <a:rPr lang="en-US" sz="2000" dirty="0" smtClean="0"/>
              <a:t> </a:t>
            </a:r>
            <a:r>
              <a:rPr lang="en-US" sz="2000" dirty="0" err="1" smtClean="0"/>
              <a:t>ucuna</a:t>
            </a:r>
            <a:r>
              <a:rPr lang="en-US" sz="2000" dirty="0" smtClean="0"/>
              <a:t> </a:t>
            </a:r>
            <a:r>
              <a:rPr lang="en-US" sz="2000" dirty="0" err="1" smtClean="0"/>
              <a:t>kadar</a:t>
            </a:r>
            <a:r>
              <a:rPr lang="en-US" sz="2000" dirty="0" smtClean="0"/>
              <a:t> </a:t>
            </a:r>
            <a:r>
              <a:rPr lang="en-US" sz="2000" dirty="0" err="1" smtClean="0"/>
              <a:t>olan</a:t>
            </a:r>
            <a:r>
              <a:rPr lang="en-US" sz="2000" dirty="0" smtClean="0"/>
              <a:t> </a:t>
            </a:r>
            <a:r>
              <a:rPr lang="en-US" sz="2000" dirty="0" err="1" smtClean="0"/>
              <a:t>mesafeyi</a:t>
            </a:r>
            <a:r>
              <a:rPr lang="en-US" sz="2000" dirty="0" smtClean="0"/>
              <a:t> </a:t>
            </a:r>
            <a:r>
              <a:rPr lang="en-US" sz="2000" dirty="0" err="1" smtClean="0"/>
              <a:t>ölçmek</a:t>
            </a:r>
            <a:r>
              <a:rPr lang="en-US" sz="2000" dirty="0" smtClean="0"/>
              <a:t> </a:t>
            </a:r>
            <a:r>
              <a:rPr lang="en-US" sz="2000" dirty="0" err="1" smtClean="0"/>
              <a:t>için</a:t>
            </a:r>
            <a:r>
              <a:rPr lang="en-US" sz="2000" dirty="0" smtClean="0"/>
              <a:t> </a:t>
            </a:r>
            <a:r>
              <a:rPr lang="en-US" sz="2000" dirty="0" err="1" smtClean="0"/>
              <a:t>kullanılan</a:t>
            </a:r>
            <a:r>
              <a:rPr lang="en-US" sz="2000" dirty="0" smtClean="0"/>
              <a:t> </a:t>
            </a:r>
            <a:r>
              <a:rPr lang="en-US" sz="2000" dirty="0" err="1" smtClean="0"/>
              <a:t>elektronik</a:t>
            </a:r>
            <a:r>
              <a:rPr lang="en-US" sz="2000" dirty="0" smtClean="0"/>
              <a:t> </a:t>
            </a:r>
            <a:r>
              <a:rPr lang="en-US" sz="2000" dirty="0" err="1" smtClean="0"/>
              <a:t>alettir</a:t>
            </a:r>
            <a:endParaRPr lang="en-US" sz="2000" dirty="0" smtClean="0"/>
          </a:p>
          <a:p>
            <a:r>
              <a:rPr lang="en-US" sz="2000" dirty="0" err="1" smtClean="0"/>
              <a:t>Farklı</a:t>
            </a:r>
            <a:r>
              <a:rPr lang="en-US" sz="2000" dirty="0" smtClean="0"/>
              <a:t> </a:t>
            </a:r>
            <a:r>
              <a:rPr lang="en-US" sz="2000" dirty="0" err="1" smtClean="0"/>
              <a:t>firmalara</a:t>
            </a:r>
            <a:r>
              <a:rPr lang="en-US" sz="2000" dirty="0" smtClean="0"/>
              <a:t> </a:t>
            </a:r>
            <a:r>
              <a:rPr lang="en-US" sz="2000" dirty="0" err="1" smtClean="0"/>
              <a:t>ait</a:t>
            </a:r>
            <a:r>
              <a:rPr lang="en-US" sz="2000" dirty="0" smtClean="0"/>
              <a:t> </a:t>
            </a:r>
            <a:r>
              <a:rPr lang="en-US" sz="2000" dirty="0" err="1" smtClean="0"/>
              <a:t>çeşitli</a:t>
            </a:r>
            <a:r>
              <a:rPr lang="en-US" sz="2000" dirty="0" smtClean="0"/>
              <a:t> </a:t>
            </a:r>
            <a:r>
              <a:rPr lang="en-US" sz="2000" dirty="0" err="1" smtClean="0"/>
              <a:t>cihazlar</a:t>
            </a:r>
            <a:r>
              <a:rPr lang="en-US" sz="2000" dirty="0" smtClean="0"/>
              <a:t> </a:t>
            </a:r>
            <a:r>
              <a:rPr lang="en-US" sz="2000" dirty="0" err="1" smtClean="0"/>
              <a:t>vardır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968" y="2702664"/>
            <a:ext cx="5846860" cy="372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3617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82" y="3164634"/>
            <a:ext cx="4358662" cy="29615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893" y="772548"/>
            <a:ext cx="3290522" cy="23920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7944" y="641608"/>
            <a:ext cx="4048299" cy="404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0492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ELEKTRİKLİ VİTALOMETRE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 smtClean="0"/>
              <a:t>Elektrikli</a:t>
            </a:r>
            <a:r>
              <a:rPr lang="en-US" sz="2000" dirty="0" smtClean="0"/>
              <a:t> </a:t>
            </a:r>
            <a:r>
              <a:rPr lang="en-US" sz="2000" dirty="0" err="1" smtClean="0"/>
              <a:t>uyaranı</a:t>
            </a:r>
            <a:r>
              <a:rPr lang="en-US" sz="2000" dirty="0" smtClean="0"/>
              <a:t> </a:t>
            </a:r>
            <a:r>
              <a:rPr lang="en-US" sz="2000" dirty="0" err="1" smtClean="0"/>
              <a:t>kullanarak</a:t>
            </a:r>
            <a:r>
              <a:rPr lang="en-US" sz="2000" dirty="0" smtClean="0"/>
              <a:t> </a:t>
            </a:r>
            <a:r>
              <a:rPr lang="en-US" sz="2000" dirty="0" err="1" smtClean="0"/>
              <a:t>dişin</a:t>
            </a:r>
            <a:r>
              <a:rPr lang="en-US" sz="2000" dirty="0" smtClean="0"/>
              <a:t> </a:t>
            </a:r>
            <a:r>
              <a:rPr lang="en-US" sz="2000" dirty="0" err="1" smtClean="0"/>
              <a:t>canlılığını</a:t>
            </a:r>
            <a:r>
              <a:rPr lang="en-US" sz="2000" dirty="0" smtClean="0"/>
              <a:t> </a:t>
            </a:r>
            <a:r>
              <a:rPr lang="en-US" sz="2000" dirty="0" err="1" smtClean="0"/>
              <a:t>değerlendirmeye</a:t>
            </a:r>
            <a:r>
              <a:rPr lang="en-US" sz="2000" dirty="0" smtClean="0"/>
              <a:t> </a:t>
            </a:r>
            <a:r>
              <a:rPr lang="en-US" sz="2000" dirty="0" err="1" smtClean="0"/>
              <a:t>yarar</a:t>
            </a:r>
            <a:endParaRPr lang="en-US" sz="2000" dirty="0" smtClean="0"/>
          </a:p>
          <a:p>
            <a:r>
              <a:rPr lang="en-US" sz="2000" dirty="0" err="1" smtClean="0"/>
              <a:t>Akımı</a:t>
            </a:r>
            <a:r>
              <a:rPr lang="en-US" sz="2000" dirty="0" smtClean="0"/>
              <a:t> </a:t>
            </a:r>
            <a:r>
              <a:rPr lang="en-US" sz="2000" dirty="0" err="1" smtClean="0"/>
              <a:t>vitalometre</a:t>
            </a:r>
            <a:r>
              <a:rPr lang="en-US" sz="2000" dirty="0" smtClean="0"/>
              <a:t> </a:t>
            </a:r>
            <a:r>
              <a:rPr lang="en-US" sz="2000" dirty="0" err="1" smtClean="0"/>
              <a:t>cihazından</a:t>
            </a:r>
            <a:r>
              <a:rPr lang="en-US" sz="2000" dirty="0" smtClean="0"/>
              <a:t> </a:t>
            </a:r>
            <a:r>
              <a:rPr lang="en-US" sz="2000" dirty="0" err="1" smtClean="0"/>
              <a:t>dişe</a:t>
            </a:r>
            <a:r>
              <a:rPr lang="en-US" sz="2000" dirty="0" smtClean="0"/>
              <a:t> </a:t>
            </a:r>
            <a:r>
              <a:rPr lang="en-US" sz="2000" dirty="0" err="1" smtClean="0"/>
              <a:t>aktarmak</a:t>
            </a:r>
            <a:r>
              <a:rPr lang="en-US" sz="2000" dirty="0" smtClean="0"/>
              <a:t> </a:t>
            </a:r>
            <a:r>
              <a:rPr lang="en-US" sz="2000" dirty="0" err="1" smtClean="0"/>
              <a:t>için</a:t>
            </a:r>
            <a:r>
              <a:rPr lang="en-US" sz="2000" dirty="0" smtClean="0"/>
              <a:t> </a:t>
            </a:r>
            <a:r>
              <a:rPr lang="en-US" sz="2000" dirty="0" err="1" smtClean="0"/>
              <a:t>diş</a:t>
            </a:r>
            <a:r>
              <a:rPr lang="en-US" sz="2000" dirty="0" smtClean="0"/>
              <a:t> </a:t>
            </a:r>
            <a:r>
              <a:rPr lang="en-US" sz="2000" dirty="0" err="1" smtClean="0"/>
              <a:t>macunu</a:t>
            </a:r>
            <a:r>
              <a:rPr lang="en-US" sz="2000" dirty="0" smtClean="0"/>
              <a:t> </a:t>
            </a:r>
            <a:r>
              <a:rPr lang="en-US" sz="2000" dirty="0" err="1" smtClean="0"/>
              <a:t>veya</a:t>
            </a:r>
            <a:r>
              <a:rPr lang="en-US" sz="2000" dirty="0" smtClean="0"/>
              <a:t> </a:t>
            </a:r>
            <a:r>
              <a:rPr lang="en-US" sz="2000" dirty="0" err="1" smtClean="0"/>
              <a:t>polisaj</a:t>
            </a:r>
            <a:r>
              <a:rPr lang="en-US" sz="2000" dirty="0" smtClean="0"/>
              <a:t> </a:t>
            </a:r>
            <a:r>
              <a:rPr lang="en-US" sz="2000" dirty="0" err="1" smtClean="0"/>
              <a:t>pastası</a:t>
            </a:r>
            <a:r>
              <a:rPr lang="en-US" sz="2000" dirty="0" smtClean="0"/>
              <a:t> </a:t>
            </a:r>
            <a:r>
              <a:rPr lang="en-US" sz="2000" dirty="0" err="1" smtClean="0"/>
              <a:t>kullanılır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2805" y="2576507"/>
            <a:ext cx="4281493" cy="4281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8021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RUBBER DAME (LASTİK ÖRTÜ)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 smtClean="0"/>
              <a:t>Dişi</a:t>
            </a:r>
            <a:r>
              <a:rPr lang="en-US" sz="2000" dirty="0" smtClean="0"/>
              <a:t> </a:t>
            </a:r>
            <a:r>
              <a:rPr lang="en-US" sz="2000" dirty="0" err="1" smtClean="0"/>
              <a:t>veya</a:t>
            </a:r>
            <a:r>
              <a:rPr lang="en-US" sz="2000" dirty="0" smtClean="0"/>
              <a:t> </a:t>
            </a:r>
            <a:r>
              <a:rPr lang="en-US" sz="2000" dirty="0" err="1" smtClean="0"/>
              <a:t>dişleri</a:t>
            </a:r>
            <a:r>
              <a:rPr lang="en-US" sz="2000" dirty="0" smtClean="0"/>
              <a:t> </a:t>
            </a:r>
            <a:r>
              <a:rPr lang="en-US" sz="2000" dirty="0" err="1" smtClean="0"/>
              <a:t>izole</a:t>
            </a:r>
            <a:r>
              <a:rPr lang="en-US" sz="2000" dirty="0" smtClean="0"/>
              <a:t> </a:t>
            </a:r>
            <a:r>
              <a:rPr lang="en-US" sz="2000" dirty="0" err="1" smtClean="0"/>
              <a:t>etmek</a:t>
            </a:r>
            <a:r>
              <a:rPr lang="en-US" sz="2000" dirty="0" smtClean="0"/>
              <a:t> </a:t>
            </a:r>
            <a:r>
              <a:rPr lang="en-US" sz="2000" dirty="0" err="1" smtClean="0"/>
              <a:t>için</a:t>
            </a:r>
            <a:r>
              <a:rPr lang="en-US" sz="2000" dirty="0" smtClean="0"/>
              <a:t> </a:t>
            </a:r>
            <a:r>
              <a:rPr lang="en-US" sz="2000" dirty="0" err="1" smtClean="0"/>
              <a:t>kullanılır</a:t>
            </a:r>
            <a:endParaRPr lang="en-US" sz="2000" dirty="0" smtClean="0"/>
          </a:p>
          <a:p>
            <a:r>
              <a:rPr lang="en-US" sz="2000" dirty="0" err="1" smtClean="0"/>
              <a:t>Nem</a:t>
            </a:r>
            <a:r>
              <a:rPr lang="en-US" sz="2000" dirty="0" smtClean="0"/>
              <a:t> </a:t>
            </a:r>
            <a:r>
              <a:rPr lang="en-US" sz="2000" dirty="0" err="1" smtClean="0"/>
              <a:t>kontrolüne</a:t>
            </a:r>
            <a:r>
              <a:rPr lang="en-US" sz="2000" dirty="0" smtClean="0"/>
              <a:t> </a:t>
            </a:r>
            <a:r>
              <a:rPr lang="en-US" sz="2000" dirty="0" err="1" smtClean="0"/>
              <a:t>yardımcı</a:t>
            </a:r>
            <a:r>
              <a:rPr lang="en-US" sz="2000" dirty="0" smtClean="0"/>
              <a:t> </a:t>
            </a:r>
            <a:r>
              <a:rPr lang="en-US" sz="2000" dirty="0" err="1" smtClean="0"/>
              <a:t>olur</a:t>
            </a:r>
            <a:endParaRPr lang="en-US" sz="2000" dirty="0" smtClean="0"/>
          </a:p>
          <a:p>
            <a:r>
              <a:rPr lang="en-US" sz="2000" dirty="0" err="1" smtClean="0"/>
              <a:t>Enfeksiyon</a:t>
            </a:r>
            <a:r>
              <a:rPr lang="en-US" sz="2000" dirty="0" smtClean="0"/>
              <a:t> </a:t>
            </a:r>
            <a:r>
              <a:rPr lang="en-US" sz="2000" dirty="0" err="1" smtClean="0"/>
              <a:t>kontrolüne</a:t>
            </a:r>
            <a:r>
              <a:rPr lang="en-US" sz="2000" dirty="0" smtClean="0"/>
              <a:t> </a:t>
            </a:r>
            <a:r>
              <a:rPr lang="en-US" sz="2000" dirty="0" err="1" smtClean="0"/>
              <a:t>yardımcı</a:t>
            </a:r>
            <a:r>
              <a:rPr lang="en-US" sz="2000" dirty="0" smtClean="0"/>
              <a:t> </a:t>
            </a:r>
            <a:r>
              <a:rPr lang="en-US" sz="2000" dirty="0" err="1" smtClean="0"/>
              <a:t>olur</a:t>
            </a:r>
            <a:endParaRPr lang="en-US" sz="2000" dirty="0" smtClean="0"/>
          </a:p>
          <a:p>
            <a:r>
              <a:rPr lang="en-US" sz="2000" dirty="0" err="1" smtClean="0"/>
              <a:t>Dilin</a:t>
            </a:r>
            <a:r>
              <a:rPr lang="en-US" sz="2000" dirty="0" smtClean="0"/>
              <a:t> </a:t>
            </a:r>
            <a:r>
              <a:rPr lang="en-US" sz="2000" dirty="0" err="1" smtClean="0"/>
              <a:t>retraksiyonuna</a:t>
            </a:r>
            <a:r>
              <a:rPr lang="en-US" sz="2000" dirty="0" smtClean="0"/>
              <a:t> </a:t>
            </a:r>
            <a:r>
              <a:rPr lang="en-US" sz="2000" dirty="0" err="1" smtClean="0"/>
              <a:t>yardımcı</a:t>
            </a:r>
            <a:r>
              <a:rPr lang="en-US" sz="2000" dirty="0" smtClean="0"/>
              <a:t> </a:t>
            </a:r>
            <a:r>
              <a:rPr lang="en-US" sz="2000" dirty="0" err="1" smtClean="0"/>
              <a:t>olur</a:t>
            </a:r>
            <a:endParaRPr lang="en-US" sz="2000" dirty="0" smtClean="0"/>
          </a:p>
          <a:p>
            <a:r>
              <a:rPr lang="en-US" sz="2000" dirty="0" err="1" smtClean="0"/>
              <a:t>Hastanın</a:t>
            </a:r>
            <a:r>
              <a:rPr lang="en-US" sz="2000" dirty="0" smtClean="0"/>
              <a:t> </a:t>
            </a:r>
            <a:r>
              <a:rPr lang="en-US" sz="2000" dirty="0" err="1" smtClean="0"/>
              <a:t>hava</a:t>
            </a:r>
            <a:r>
              <a:rPr lang="en-US" sz="2000" dirty="0" smtClean="0"/>
              <a:t> </a:t>
            </a:r>
            <a:r>
              <a:rPr lang="en-US" sz="2000" dirty="0" err="1" smtClean="0"/>
              <a:t>yolunun</a:t>
            </a:r>
            <a:r>
              <a:rPr lang="en-US" sz="2000" dirty="0" smtClean="0"/>
              <a:t> </a:t>
            </a:r>
            <a:r>
              <a:rPr lang="en-US" sz="2000" dirty="0" err="1" smtClean="0"/>
              <a:t>korur</a:t>
            </a:r>
            <a:endParaRPr lang="en-US" sz="2000" dirty="0" smtClean="0"/>
          </a:p>
          <a:p>
            <a:r>
              <a:rPr lang="en-US" sz="2000" dirty="0" err="1" smtClean="0"/>
              <a:t>Hekimin</a:t>
            </a:r>
            <a:r>
              <a:rPr lang="en-US" sz="2000" dirty="0" smtClean="0"/>
              <a:t> </a:t>
            </a:r>
            <a:r>
              <a:rPr lang="en-US" sz="2000" dirty="0" err="1" smtClean="0"/>
              <a:t>görüşüne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çalışmasına</a:t>
            </a:r>
            <a:r>
              <a:rPr lang="en-US" sz="2000" dirty="0" smtClean="0"/>
              <a:t> </a:t>
            </a:r>
            <a:r>
              <a:rPr lang="en-US" sz="2000" dirty="0" err="1" smtClean="0"/>
              <a:t>yardımcı</a:t>
            </a:r>
            <a:r>
              <a:rPr lang="en-US" sz="2000" dirty="0" smtClean="0"/>
              <a:t> </a:t>
            </a:r>
            <a:r>
              <a:rPr lang="en-US" sz="2000" dirty="0" err="1" smtClean="0"/>
              <a:t>olur</a:t>
            </a:r>
            <a:endParaRPr lang="en-US" sz="2000" dirty="0" smtClean="0"/>
          </a:p>
          <a:p>
            <a:r>
              <a:rPr lang="en-US" sz="2000" dirty="0" err="1" smtClean="0"/>
              <a:t>Ağız</a:t>
            </a:r>
            <a:r>
              <a:rPr lang="en-US" sz="2000" dirty="0" smtClean="0"/>
              <a:t> </a:t>
            </a:r>
            <a:r>
              <a:rPr lang="en-US" sz="2000" dirty="0" err="1" smtClean="0"/>
              <a:t>içindeki</a:t>
            </a:r>
            <a:r>
              <a:rPr lang="en-US" sz="2000" dirty="0" smtClean="0"/>
              <a:t> </a:t>
            </a:r>
            <a:r>
              <a:rPr lang="en-US" sz="2000" dirty="0" err="1" smtClean="0"/>
              <a:t>su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malzeme</a:t>
            </a:r>
            <a:r>
              <a:rPr lang="en-US" sz="2000" dirty="0" smtClean="0"/>
              <a:t> </a:t>
            </a:r>
            <a:r>
              <a:rPr lang="en-US" sz="2000" dirty="0" err="1" smtClean="0"/>
              <a:t>miktarını</a:t>
            </a:r>
            <a:r>
              <a:rPr lang="en-US" sz="2000" dirty="0" smtClean="0"/>
              <a:t> </a:t>
            </a:r>
            <a:r>
              <a:rPr lang="en-US" sz="2000" dirty="0" err="1" smtClean="0"/>
              <a:t>azaltarak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</a:t>
            </a:r>
            <a:r>
              <a:rPr lang="en-US" sz="2000" dirty="0" err="1" smtClean="0"/>
              <a:t>hastanın</a:t>
            </a:r>
            <a:r>
              <a:rPr lang="en-US" sz="2000" dirty="0" smtClean="0"/>
              <a:t> </a:t>
            </a:r>
            <a:r>
              <a:rPr lang="en-US" sz="2000" dirty="0" err="1" smtClean="0"/>
              <a:t>konforunu</a:t>
            </a:r>
            <a:r>
              <a:rPr lang="en-US" sz="2000" dirty="0" smtClean="0"/>
              <a:t> </a:t>
            </a:r>
            <a:r>
              <a:rPr lang="en-US" sz="2000" dirty="0" err="1" smtClean="0"/>
              <a:t>arttırır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5095" y="4190091"/>
            <a:ext cx="3808908" cy="2448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4410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52677"/>
            <a:ext cx="8229600" cy="4525963"/>
          </a:xfrm>
        </p:spPr>
        <p:txBody>
          <a:bodyPr>
            <a:normAutofit/>
          </a:bodyPr>
          <a:lstStyle/>
          <a:p>
            <a:r>
              <a:rPr lang="en-US" sz="2000" dirty="0" smtClean="0"/>
              <a:t>Rubber dam </a:t>
            </a:r>
            <a:r>
              <a:rPr lang="en-US" sz="2000" dirty="0" err="1" smtClean="0"/>
              <a:t>delicisi</a:t>
            </a:r>
            <a:endParaRPr lang="en-US" sz="2000" dirty="0" smtClean="0"/>
          </a:p>
          <a:p>
            <a:r>
              <a:rPr lang="en-US" sz="2000" dirty="0" err="1" smtClean="0"/>
              <a:t>Klempler</a:t>
            </a:r>
            <a:r>
              <a:rPr lang="en-US" sz="2000" dirty="0" smtClean="0"/>
              <a:t> </a:t>
            </a:r>
          </a:p>
          <a:p>
            <a:r>
              <a:rPr lang="en-US" sz="2000" dirty="0" smtClean="0"/>
              <a:t>Rubber dam </a:t>
            </a:r>
            <a:r>
              <a:rPr lang="en-US" sz="2000" dirty="0" err="1" smtClean="0"/>
              <a:t>tutucu</a:t>
            </a:r>
            <a:r>
              <a:rPr lang="en-US" sz="2000" dirty="0" smtClean="0"/>
              <a:t> </a:t>
            </a:r>
            <a:r>
              <a:rPr lang="en-US" sz="2000" dirty="0" err="1" smtClean="0"/>
              <a:t>pensi</a:t>
            </a:r>
            <a:endParaRPr lang="en-US" sz="2000" dirty="0" smtClean="0"/>
          </a:p>
          <a:p>
            <a:r>
              <a:rPr lang="en-US" sz="2000" dirty="0" smtClean="0"/>
              <a:t>Rubber dam </a:t>
            </a:r>
            <a:r>
              <a:rPr lang="en-US" sz="2000" dirty="0" err="1" smtClean="0"/>
              <a:t>çerçevesi</a:t>
            </a:r>
            <a:r>
              <a:rPr lang="en-US" sz="2000" dirty="0" smtClean="0"/>
              <a:t> (metal </a:t>
            </a:r>
            <a:r>
              <a:rPr lang="en-US" sz="2000" dirty="0" err="1" smtClean="0"/>
              <a:t>veya</a:t>
            </a:r>
            <a:r>
              <a:rPr lang="en-US" sz="2000" dirty="0" smtClean="0"/>
              <a:t> </a:t>
            </a:r>
            <a:r>
              <a:rPr lang="en-US" sz="2000" dirty="0" err="1" smtClean="0"/>
              <a:t>plastik</a:t>
            </a:r>
            <a:r>
              <a:rPr lang="en-US" sz="2000" dirty="0" smtClean="0"/>
              <a:t>)</a:t>
            </a:r>
          </a:p>
          <a:p>
            <a:r>
              <a:rPr lang="en-US" sz="2000" dirty="0" smtClean="0"/>
              <a:t>Rubber dam </a:t>
            </a:r>
            <a:r>
              <a:rPr lang="en-US" sz="2000" dirty="0" err="1" smtClean="0"/>
              <a:t>materyali</a:t>
            </a:r>
            <a:r>
              <a:rPr lang="en-US" sz="2000" dirty="0" smtClean="0"/>
              <a:t> (</a:t>
            </a:r>
            <a:r>
              <a:rPr lang="en-US" sz="2000" dirty="0" err="1" smtClean="0"/>
              <a:t>lastik</a:t>
            </a:r>
            <a:r>
              <a:rPr lang="en-US" sz="2000" dirty="0" smtClean="0"/>
              <a:t> </a:t>
            </a:r>
            <a:r>
              <a:rPr lang="en-US" sz="2000" dirty="0" err="1" smtClean="0"/>
              <a:t>örtü</a:t>
            </a:r>
            <a:r>
              <a:rPr lang="en-US" sz="2000" dirty="0" smtClean="0"/>
              <a:t>)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7467" y="2628484"/>
            <a:ext cx="4549333" cy="4047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5193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9975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Rubber dam </a:t>
            </a:r>
            <a:r>
              <a:rPr lang="en-US" sz="2000" dirty="0" err="1" smtClean="0"/>
              <a:t>delicisi</a:t>
            </a: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 smtClean="0"/>
              <a:t>Rubber dam </a:t>
            </a:r>
            <a:r>
              <a:rPr lang="en-US" sz="2000" dirty="0" err="1" smtClean="0"/>
              <a:t>materyali</a:t>
            </a:r>
            <a:r>
              <a:rPr lang="en-US" sz="2000" dirty="0" smtClean="0"/>
              <a:t> </a:t>
            </a:r>
            <a:r>
              <a:rPr lang="en-US" sz="2000" dirty="0" err="1" smtClean="0"/>
              <a:t>üstünde</a:t>
            </a:r>
            <a:r>
              <a:rPr lang="en-US" sz="2000" dirty="0" smtClean="0"/>
              <a:t> </a:t>
            </a:r>
            <a:r>
              <a:rPr lang="en-US" sz="2000" dirty="0" err="1" smtClean="0"/>
              <a:t>izole</a:t>
            </a:r>
            <a:r>
              <a:rPr lang="en-US" sz="2000" dirty="0" smtClean="0"/>
              <a:t> </a:t>
            </a:r>
            <a:r>
              <a:rPr lang="en-US" sz="2000" dirty="0" err="1" smtClean="0"/>
              <a:t>edilecek</a:t>
            </a:r>
            <a:r>
              <a:rPr lang="en-US" sz="2000" dirty="0" smtClean="0"/>
              <a:t> </a:t>
            </a:r>
            <a:r>
              <a:rPr lang="en-US" sz="2000" dirty="0" err="1" smtClean="0"/>
              <a:t>dişin</a:t>
            </a:r>
            <a:r>
              <a:rPr lang="en-US" sz="2000" dirty="0" smtClean="0"/>
              <a:t> </a:t>
            </a:r>
            <a:r>
              <a:rPr lang="en-US" sz="2000" dirty="0" err="1" smtClean="0"/>
              <a:t>boyutuna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yerine</a:t>
            </a:r>
            <a:r>
              <a:rPr lang="en-US" sz="2000" dirty="0" smtClean="0"/>
              <a:t> </a:t>
            </a:r>
            <a:r>
              <a:rPr lang="en-US" sz="2000" dirty="0" err="1" smtClean="0"/>
              <a:t>göre</a:t>
            </a:r>
            <a:r>
              <a:rPr lang="en-US" sz="2000" dirty="0" smtClean="0"/>
              <a:t> </a:t>
            </a:r>
            <a:r>
              <a:rPr lang="en-US" sz="2000" dirty="0" err="1" smtClean="0"/>
              <a:t>değişecek</a:t>
            </a:r>
            <a:r>
              <a:rPr lang="en-US" sz="2000" dirty="0" smtClean="0"/>
              <a:t> </a:t>
            </a:r>
            <a:r>
              <a:rPr lang="en-US" sz="2000" dirty="0" err="1" smtClean="0"/>
              <a:t>şekilde</a:t>
            </a:r>
            <a:r>
              <a:rPr lang="en-US" sz="2000" dirty="0" smtClean="0"/>
              <a:t> </a:t>
            </a:r>
            <a:r>
              <a:rPr lang="en-US" sz="2000" dirty="0" err="1" smtClean="0"/>
              <a:t>delik</a:t>
            </a:r>
            <a:r>
              <a:rPr lang="en-US" sz="2000" dirty="0" smtClean="0"/>
              <a:t> </a:t>
            </a:r>
            <a:r>
              <a:rPr lang="en-US" sz="2000" dirty="0" err="1" smtClean="0"/>
              <a:t>açmak</a:t>
            </a:r>
            <a:r>
              <a:rPr lang="en-US" sz="2000" dirty="0" smtClean="0"/>
              <a:t> </a:t>
            </a:r>
            <a:r>
              <a:rPr lang="en-US" sz="2000" dirty="0" err="1" smtClean="0"/>
              <a:t>için</a:t>
            </a:r>
            <a:r>
              <a:rPr lang="en-US" sz="2000" dirty="0" smtClean="0"/>
              <a:t> </a:t>
            </a:r>
            <a:r>
              <a:rPr lang="en-US" sz="2000" dirty="0" err="1" smtClean="0"/>
              <a:t>kullanılır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6788" y="2998534"/>
            <a:ext cx="3859466" cy="385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0843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9151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err="1" smtClean="0"/>
              <a:t>Klempler</a:t>
            </a:r>
            <a:r>
              <a:rPr lang="en-US" sz="2000" dirty="0" smtClean="0"/>
              <a:t> </a:t>
            </a:r>
          </a:p>
          <a:p>
            <a:r>
              <a:rPr lang="en-US" sz="2000" dirty="0" err="1"/>
              <a:t>İ</a:t>
            </a:r>
            <a:r>
              <a:rPr lang="en-US" sz="2000" dirty="0" err="1" smtClean="0"/>
              <a:t>zole</a:t>
            </a:r>
            <a:r>
              <a:rPr lang="en-US" sz="2000" dirty="0" smtClean="0"/>
              <a:t> </a:t>
            </a:r>
            <a:r>
              <a:rPr lang="en-US" sz="2000" dirty="0" err="1" smtClean="0"/>
              <a:t>edilecek</a:t>
            </a:r>
            <a:r>
              <a:rPr lang="en-US" sz="2000" dirty="0" smtClean="0"/>
              <a:t> </a:t>
            </a:r>
            <a:r>
              <a:rPr lang="en-US" sz="2000" dirty="0" err="1" smtClean="0"/>
              <a:t>dişin</a:t>
            </a:r>
            <a:r>
              <a:rPr lang="en-US" sz="2000" dirty="0" smtClean="0"/>
              <a:t> </a:t>
            </a:r>
            <a:r>
              <a:rPr lang="en-US" sz="2000" dirty="0" err="1" smtClean="0"/>
              <a:t>etrafına</a:t>
            </a:r>
            <a:r>
              <a:rPr lang="en-US" sz="2000" dirty="0" smtClean="0"/>
              <a:t> </a:t>
            </a:r>
            <a:r>
              <a:rPr lang="en-US" sz="2000" dirty="0" err="1" smtClean="0"/>
              <a:t>yerleştirilip</a:t>
            </a:r>
            <a:r>
              <a:rPr lang="en-US" sz="2000" dirty="0" smtClean="0"/>
              <a:t> rubber </a:t>
            </a:r>
            <a:r>
              <a:rPr lang="en-US" sz="2000" dirty="0" err="1" smtClean="0"/>
              <a:t>dam’ın</a:t>
            </a:r>
            <a:r>
              <a:rPr lang="en-US" sz="2000" dirty="0" smtClean="0"/>
              <a:t> </a:t>
            </a:r>
            <a:r>
              <a:rPr lang="en-US" sz="2000" dirty="0" err="1" smtClean="0"/>
              <a:t>stabilizasyonunu</a:t>
            </a:r>
            <a:r>
              <a:rPr lang="en-US" sz="2000" dirty="0" smtClean="0"/>
              <a:t> </a:t>
            </a:r>
            <a:r>
              <a:rPr lang="en-US" sz="2000" dirty="0" err="1" smtClean="0"/>
              <a:t>sağlar</a:t>
            </a:r>
            <a:endParaRPr lang="en-US" sz="2000" dirty="0" smtClean="0"/>
          </a:p>
          <a:p>
            <a:r>
              <a:rPr lang="en-US" sz="2000" dirty="0" err="1" smtClean="0"/>
              <a:t>Dişlere</a:t>
            </a:r>
            <a:r>
              <a:rPr lang="en-US" sz="2000" dirty="0" smtClean="0"/>
              <a:t> </a:t>
            </a:r>
            <a:r>
              <a:rPr lang="en-US" sz="2000" dirty="0" err="1" smtClean="0"/>
              <a:t>göre</a:t>
            </a:r>
            <a:r>
              <a:rPr lang="en-US" sz="2000" dirty="0" smtClean="0"/>
              <a:t> </a:t>
            </a:r>
            <a:r>
              <a:rPr lang="en-US" sz="2000" dirty="0" err="1" smtClean="0"/>
              <a:t>farklı</a:t>
            </a:r>
            <a:r>
              <a:rPr lang="en-US" sz="2000" dirty="0" smtClean="0"/>
              <a:t> </a:t>
            </a:r>
            <a:r>
              <a:rPr lang="en-US" sz="2000" dirty="0" err="1" smtClean="0"/>
              <a:t>şekil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boyuttadır</a:t>
            </a:r>
            <a:endParaRPr lang="en-US" sz="2000" dirty="0" smtClean="0"/>
          </a:p>
          <a:p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7255" y="2047857"/>
            <a:ext cx="4163655" cy="455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3333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Rubber dam </a:t>
            </a:r>
            <a:r>
              <a:rPr lang="en-US" sz="2000" dirty="0" err="1" smtClean="0"/>
              <a:t>tutucu</a:t>
            </a:r>
            <a:r>
              <a:rPr lang="en-US" sz="2000" dirty="0" smtClean="0"/>
              <a:t> </a:t>
            </a:r>
            <a:r>
              <a:rPr lang="en-US" sz="2000" dirty="0" err="1" smtClean="0"/>
              <a:t>pensi</a:t>
            </a:r>
            <a:endParaRPr lang="en-US" sz="2000" dirty="0" smtClean="0"/>
          </a:p>
          <a:p>
            <a:r>
              <a:rPr lang="en-US" sz="2000" dirty="0" smtClean="0"/>
              <a:t>Rubber dam </a:t>
            </a:r>
            <a:r>
              <a:rPr lang="en-US" sz="2000" dirty="0" err="1" smtClean="0"/>
              <a:t>tutucularını</a:t>
            </a:r>
            <a:r>
              <a:rPr lang="en-US" sz="2000" dirty="0" smtClean="0"/>
              <a:t> </a:t>
            </a:r>
            <a:r>
              <a:rPr lang="en-US" sz="2000" dirty="0" err="1" smtClean="0"/>
              <a:t>dişe</a:t>
            </a:r>
            <a:r>
              <a:rPr lang="en-US" sz="2000" dirty="0" smtClean="0"/>
              <a:t> </a:t>
            </a:r>
            <a:r>
              <a:rPr lang="en-US" sz="2000" dirty="0" err="1" smtClean="0"/>
              <a:t>takıp</a:t>
            </a:r>
            <a:r>
              <a:rPr lang="en-US" sz="2000" dirty="0" smtClean="0"/>
              <a:t> </a:t>
            </a:r>
            <a:r>
              <a:rPr lang="en-US" sz="2000" dirty="0" err="1" smtClean="0"/>
              <a:t>çıkartmak</a:t>
            </a:r>
            <a:r>
              <a:rPr lang="en-US" sz="2000" dirty="0" smtClean="0"/>
              <a:t> </a:t>
            </a:r>
            <a:r>
              <a:rPr lang="en-US" sz="2000" dirty="0" err="1" smtClean="0"/>
              <a:t>için</a:t>
            </a:r>
            <a:r>
              <a:rPr lang="en-US" sz="2000" dirty="0" smtClean="0"/>
              <a:t> </a:t>
            </a:r>
            <a:r>
              <a:rPr lang="en-US" sz="2000" dirty="0" err="1" smtClean="0"/>
              <a:t>kullanılır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4919" y="2819457"/>
            <a:ext cx="5346957" cy="2940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4889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01464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Rubber dam </a:t>
            </a:r>
            <a:r>
              <a:rPr lang="en-US" sz="2000" dirty="0" err="1" smtClean="0"/>
              <a:t>çerçevesi</a:t>
            </a:r>
            <a:endParaRPr lang="en-US" sz="2000" dirty="0" smtClean="0"/>
          </a:p>
          <a:p>
            <a:r>
              <a:rPr lang="en-US" sz="2000" dirty="0" smtClean="0"/>
              <a:t>Rubber </a:t>
            </a:r>
            <a:r>
              <a:rPr lang="en-US" sz="2000" dirty="0" err="1" smtClean="0"/>
              <a:t>dam’ı</a:t>
            </a:r>
            <a:r>
              <a:rPr lang="en-US" sz="2000" dirty="0" smtClean="0"/>
              <a:t> </a:t>
            </a:r>
            <a:r>
              <a:rPr lang="en-US" sz="2000" dirty="0" err="1" smtClean="0"/>
              <a:t>gererek</a:t>
            </a:r>
            <a:r>
              <a:rPr lang="en-US" sz="2000" dirty="0" smtClean="0"/>
              <a:t> hasta </a:t>
            </a:r>
            <a:r>
              <a:rPr lang="en-US" sz="2000" dirty="0" err="1" smtClean="0"/>
              <a:t>ağzında</a:t>
            </a:r>
            <a:r>
              <a:rPr lang="en-US" sz="2000" dirty="0" smtClean="0"/>
              <a:t> </a:t>
            </a:r>
            <a:r>
              <a:rPr lang="en-US" sz="2000" dirty="0" err="1" smtClean="0"/>
              <a:t>rahat</a:t>
            </a:r>
            <a:r>
              <a:rPr lang="en-US" sz="2000" dirty="0" smtClean="0"/>
              <a:t> </a:t>
            </a:r>
            <a:r>
              <a:rPr lang="en-US" sz="2000" dirty="0" err="1" smtClean="0"/>
              <a:t>bir</a:t>
            </a:r>
            <a:r>
              <a:rPr lang="en-US" sz="2000" dirty="0" smtClean="0"/>
              <a:t> </a:t>
            </a:r>
            <a:r>
              <a:rPr lang="en-US" sz="2000" dirty="0" err="1" smtClean="0"/>
              <a:t>görüş</a:t>
            </a:r>
            <a:r>
              <a:rPr lang="en-US" sz="2000" dirty="0" smtClean="0"/>
              <a:t> </a:t>
            </a:r>
            <a:r>
              <a:rPr lang="en-US" sz="2000" dirty="0" err="1" smtClean="0"/>
              <a:t>alanı</a:t>
            </a:r>
            <a:r>
              <a:rPr lang="en-US" sz="2000" dirty="0" smtClean="0"/>
              <a:t> </a:t>
            </a:r>
            <a:r>
              <a:rPr lang="en-US" sz="2000" dirty="0" err="1" smtClean="0"/>
              <a:t>yaratmak</a:t>
            </a:r>
            <a:r>
              <a:rPr lang="en-US" sz="2000" dirty="0" smtClean="0"/>
              <a:t> </a:t>
            </a:r>
            <a:r>
              <a:rPr lang="en-US" sz="2000" dirty="0" err="1" smtClean="0"/>
              <a:t>için</a:t>
            </a:r>
            <a:r>
              <a:rPr lang="en-US" sz="2000" dirty="0" smtClean="0"/>
              <a:t> </a:t>
            </a:r>
            <a:r>
              <a:rPr lang="en-US" sz="2000" dirty="0" err="1" smtClean="0"/>
              <a:t>kullanılır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Rubber dam </a:t>
            </a:r>
            <a:r>
              <a:rPr lang="en-US" sz="2000" dirty="0" err="1" smtClean="0"/>
              <a:t>materyali</a:t>
            </a:r>
            <a:endParaRPr lang="en-US" sz="2000" dirty="0" smtClean="0"/>
          </a:p>
          <a:p>
            <a:r>
              <a:rPr lang="en-US" sz="2000" dirty="0" smtClean="0"/>
              <a:t>Latex </a:t>
            </a:r>
            <a:r>
              <a:rPr lang="en-US" sz="2000" dirty="0" err="1" smtClean="0"/>
              <a:t>veya</a:t>
            </a:r>
            <a:r>
              <a:rPr lang="en-US" sz="2000" dirty="0" smtClean="0"/>
              <a:t> non-latex </a:t>
            </a:r>
            <a:r>
              <a:rPr lang="en-US" sz="2000" dirty="0" err="1" smtClean="0"/>
              <a:t>malzemeden</a:t>
            </a:r>
            <a:r>
              <a:rPr lang="en-US" sz="2000" dirty="0" smtClean="0"/>
              <a:t> </a:t>
            </a:r>
            <a:r>
              <a:rPr lang="en-US" sz="2000" dirty="0" err="1" smtClean="0"/>
              <a:t>yapılmış</a:t>
            </a:r>
            <a:r>
              <a:rPr lang="en-US" sz="2000" dirty="0" smtClean="0"/>
              <a:t> </a:t>
            </a:r>
            <a:r>
              <a:rPr lang="en-US" sz="2000" dirty="0" err="1" smtClean="0"/>
              <a:t>ince</a:t>
            </a:r>
            <a:r>
              <a:rPr lang="en-US" sz="2000" dirty="0" smtClean="0"/>
              <a:t> </a:t>
            </a:r>
            <a:r>
              <a:rPr lang="en-US" sz="2000" dirty="0" err="1" smtClean="0"/>
              <a:t>bir</a:t>
            </a:r>
            <a:r>
              <a:rPr lang="en-US" sz="2000" dirty="0" smtClean="0"/>
              <a:t> </a:t>
            </a:r>
            <a:r>
              <a:rPr lang="en-US" sz="2000" dirty="0" err="1" smtClean="0"/>
              <a:t>tabakadır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8014" y="2672255"/>
            <a:ext cx="4909969" cy="381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5081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ENDODONTİK MİKROSKOP VE BÜYÜTEÇLER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3192" y="1012687"/>
            <a:ext cx="4249615" cy="5523464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4"/>
          <a:srcRect t="13804" b="13804"/>
          <a:stretch>
            <a:fillRect/>
          </a:stretch>
        </p:blipFill>
        <p:spPr>
          <a:xfrm>
            <a:off x="280650" y="4156607"/>
            <a:ext cx="4326747" cy="2379544"/>
          </a:xfrm>
        </p:spPr>
      </p:pic>
      <p:sp>
        <p:nvSpPr>
          <p:cNvPr id="12" name="Rectangle 11"/>
          <p:cNvSpPr/>
          <p:nvPr/>
        </p:nvSpPr>
        <p:spPr>
          <a:xfrm>
            <a:off x="457200" y="1322497"/>
            <a:ext cx="64008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 smtClean="0"/>
          </a:p>
          <a:p>
            <a:r>
              <a:rPr lang="tr-TR" dirty="0" smtClean="0"/>
              <a:t>ENDODONTİDE KULLANIM ALANLARI</a:t>
            </a:r>
          </a:p>
          <a:p>
            <a:r>
              <a:rPr lang="tr-TR" dirty="0" err="1" smtClean="0"/>
              <a:t>Teşhis</a:t>
            </a:r>
            <a:r>
              <a:rPr lang="tr-TR" dirty="0"/>
              <a:t>,</a:t>
            </a:r>
          </a:p>
          <a:p>
            <a:r>
              <a:rPr lang="tr-TR" dirty="0" err="1"/>
              <a:t>Giris</a:t>
            </a:r>
            <a:r>
              <a:rPr lang="tr-TR" dirty="0"/>
              <a:t>̧ </a:t>
            </a:r>
            <a:r>
              <a:rPr lang="tr-TR" dirty="0" err="1"/>
              <a:t>kavitesinin</a:t>
            </a:r>
            <a:r>
              <a:rPr lang="tr-TR" dirty="0"/>
              <a:t> hazırlanması,</a:t>
            </a:r>
          </a:p>
          <a:p>
            <a:r>
              <a:rPr lang="tr-TR" dirty="0"/>
              <a:t>Kanal </a:t>
            </a:r>
            <a:r>
              <a:rPr lang="tr-TR" dirty="0" err="1"/>
              <a:t>ağızlarının</a:t>
            </a:r>
            <a:r>
              <a:rPr lang="tr-TR" dirty="0"/>
              <a:t> yerinin belirlenmesi, </a:t>
            </a:r>
            <a:r>
              <a:rPr lang="tr-TR" dirty="0" err="1"/>
              <a:t>Kök</a:t>
            </a:r>
            <a:r>
              <a:rPr lang="tr-TR" dirty="0"/>
              <a:t> kanalının </a:t>
            </a:r>
            <a:r>
              <a:rPr lang="tr-TR" dirty="0" smtClean="0"/>
              <a:t> </a:t>
            </a:r>
            <a:r>
              <a:rPr lang="tr-TR" dirty="0" err="1" smtClean="0"/>
              <a:t>şekillendirilmesi</a:t>
            </a:r>
            <a:r>
              <a:rPr lang="tr-TR" dirty="0" smtClean="0"/>
              <a:t>,</a:t>
            </a:r>
          </a:p>
          <a:p>
            <a:r>
              <a:rPr lang="tr-TR" dirty="0" smtClean="0"/>
              <a:t>Kök kanalının üç boyutlu olarak tamamen doldurulması</a:t>
            </a:r>
          </a:p>
          <a:p>
            <a:r>
              <a:rPr lang="tr-TR" dirty="0"/>
              <a:t>Tekrarlayan </a:t>
            </a:r>
            <a:r>
              <a:rPr lang="tr-TR" dirty="0" err="1"/>
              <a:t>kök</a:t>
            </a:r>
            <a:r>
              <a:rPr lang="tr-TR" dirty="0"/>
              <a:t> kanal tedavileri,</a:t>
            </a:r>
            <a:br>
              <a:rPr lang="tr-TR" dirty="0"/>
            </a:br>
            <a:r>
              <a:rPr lang="tr-TR" dirty="0"/>
              <a:t>Kırık aletlerin kanaldan </a:t>
            </a:r>
            <a:r>
              <a:rPr lang="tr-TR" dirty="0" err="1"/>
              <a:t>uzaklaştırılması</a:t>
            </a:r>
            <a:r>
              <a:rPr lang="tr-TR" dirty="0"/>
              <a:t>, </a:t>
            </a:r>
            <a:r>
              <a:rPr lang="tr-TR" dirty="0" err="1"/>
              <a:t>Perforasyon</a:t>
            </a:r>
            <a:r>
              <a:rPr lang="tr-TR" dirty="0"/>
              <a:t> tamiri,</a:t>
            </a:r>
            <a:br>
              <a:rPr lang="tr-TR" dirty="0"/>
            </a:br>
            <a:r>
              <a:rPr lang="tr-TR" dirty="0" err="1"/>
              <a:t>Açık</a:t>
            </a:r>
            <a:r>
              <a:rPr lang="tr-TR" dirty="0"/>
              <a:t> </a:t>
            </a:r>
            <a:r>
              <a:rPr lang="tr-TR" dirty="0" err="1"/>
              <a:t>apeksli</a:t>
            </a:r>
            <a:r>
              <a:rPr lang="tr-TR" dirty="0"/>
              <a:t> </a:t>
            </a:r>
            <a:r>
              <a:rPr lang="tr-TR" dirty="0" err="1"/>
              <a:t>dişin</a:t>
            </a:r>
            <a:r>
              <a:rPr lang="tr-TR" dirty="0"/>
              <a:t> </a:t>
            </a:r>
            <a:r>
              <a:rPr lang="tr-TR" dirty="0" err="1"/>
              <a:t>kök</a:t>
            </a:r>
            <a:r>
              <a:rPr lang="tr-TR" dirty="0"/>
              <a:t> kanal tedavisi. 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8268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GATES GLİDEN FREZİ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 smtClean="0"/>
              <a:t>Kanalın</a:t>
            </a:r>
            <a:r>
              <a:rPr lang="en-US" sz="2000" dirty="0" smtClean="0"/>
              <a:t> </a:t>
            </a:r>
            <a:r>
              <a:rPr lang="en-US" sz="2000" dirty="0" err="1" smtClean="0"/>
              <a:t>koronal</a:t>
            </a:r>
            <a:r>
              <a:rPr lang="en-US" sz="2000" dirty="0" smtClean="0"/>
              <a:t> </a:t>
            </a:r>
            <a:r>
              <a:rPr lang="en-US" sz="2000" dirty="0" err="1" smtClean="0"/>
              <a:t>üçlüsünü</a:t>
            </a:r>
            <a:r>
              <a:rPr lang="en-US" sz="2000" dirty="0" smtClean="0"/>
              <a:t> </a:t>
            </a:r>
            <a:r>
              <a:rPr lang="en-US" sz="2000" dirty="0" err="1" smtClean="0"/>
              <a:t>genişletmek</a:t>
            </a:r>
            <a:r>
              <a:rPr lang="en-US" sz="2000" dirty="0" smtClean="0"/>
              <a:t> </a:t>
            </a:r>
            <a:r>
              <a:rPr lang="en-US" sz="2000" dirty="0" err="1" smtClean="0"/>
              <a:t>için</a:t>
            </a:r>
            <a:r>
              <a:rPr lang="en-US" sz="2000" dirty="0" smtClean="0"/>
              <a:t> </a:t>
            </a:r>
            <a:r>
              <a:rPr lang="en-US" sz="2000" dirty="0" err="1" smtClean="0"/>
              <a:t>kullanılır</a:t>
            </a:r>
            <a:endParaRPr lang="en-US" sz="2000" dirty="0" smtClean="0"/>
          </a:p>
          <a:p>
            <a:r>
              <a:rPr lang="en-US" sz="2000" dirty="0" err="1" smtClean="0"/>
              <a:t>Angldruvaya</a:t>
            </a:r>
            <a:r>
              <a:rPr lang="en-US" sz="2000" dirty="0" smtClean="0"/>
              <a:t> </a:t>
            </a:r>
            <a:r>
              <a:rPr lang="en-US" sz="2000" dirty="0" err="1" smtClean="0"/>
              <a:t>takılan</a:t>
            </a:r>
            <a:r>
              <a:rPr lang="en-US" sz="2000" dirty="0" smtClean="0"/>
              <a:t> </a:t>
            </a:r>
            <a:r>
              <a:rPr lang="en-US" sz="2000" dirty="0" err="1" smtClean="0"/>
              <a:t>alev</a:t>
            </a:r>
            <a:r>
              <a:rPr lang="en-US" sz="2000" dirty="0" smtClean="0"/>
              <a:t> </a:t>
            </a:r>
            <a:r>
              <a:rPr lang="en-US" sz="2000" dirty="0" err="1" smtClean="0"/>
              <a:t>şekilli</a:t>
            </a:r>
            <a:r>
              <a:rPr lang="en-US" sz="2000" dirty="0" smtClean="0"/>
              <a:t> </a:t>
            </a:r>
            <a:r>
              <a:rPr lang="en-US" sz="2000" dirty="0" err="1" smtClean="0"/>
              <a:t>alet</a:t>
            </a:r>
            <a:endParaRPr lang="en-US" sz="2000" dirty="0" smtClean="0"/>
          </a:p>
          <a:p>
            <a:r>
              <a:rPr lang="en-US" sz="2000" dirty="0" smtClean="0"/>
              <a:t>Değişik </a:t>
            </a:r>
            <a:r>
              <a:rPr lang="en-US" sz="2000" dirty="0" err="1" smtClean="0"/>
              <a:t>boyları</a:t>
            </a:r>
            <a:r>
              <a:rPr lang="en-US" sz="2000" dirty="0"/>
              <a:t> </a:t>
            </a:r>
            <a:r>
              <a:rPr lang="en-US" sz="2000" dirty="0" err="1" smtClean="0"/>
              <a:t>sapı</a:t>
            </a:r>
            <a:r>
              <a:rPr lang="en-US" sz="2000" dirty="0" smtClean="0"/>
              <a:t> </a:t>
            </a:r>
            <a:r>
              <a:rPr lang="en-US" sz="2000" dirty="0" err="1" smtClean="0"/>
              <a:t>üstünde</a:t>
            </a:r>
            <a:r>
              <a:rPr lang="en-US" sz="2000" dirty="0" smtClean="0"/>
              <a:t> </a:t>
            </a:r>
            <a:r>
              <a:rPr lang="en-US" sz="2000" dirty="0" err="1" smtClean="0"/>
              <a:t>çizgiler</a:t>
            </a:r>
            <a:r>
              <a:rPr lang="en-US" sz="2000" dirty="0" smtClean="0"/>
              <a:t> </a:t>
            </a:r>
            <a:r>
              <a:rPr lang="en-US" sz="2000" dirty="0" err="1" smtClean="0"/>
              <a:t>veya</a:t>
            </a:r>
            <a:r>
              <a:rPr lang="en-US" sz="2000" dirty="0" smtClean="0"/>
              <a:t> </a:t>
            </a:r>
            <a:r>
              <a:rPr lang="en-US" sz="2000" dirty="0" err="1" smtClean="0"/>
              <a:t>renkli</a:t>
            </a:r>
            <a:r>
              <a:rPr lang="en-US" sz="2000" dirty="0" smtClean="0"/>
              <a:t> </a:t>
            </a:r>
            <a:r>
              <a:rPr lang="en-US" sz="2000" dirty="0" err="1" smtClean="0"/>
              <a:t>kuşaklarla</a:t>
            </a:r>
            <a:r>
              <a:rPr lang="en-US" sz="2000" dirty="0" smtClean="0"/>
              <a:t> </a:t>
            </a:r>
            <a:r>
              <a:rPr lang="en-US" sz="2000" dirty="0" err="1" smtClean="0"/>
              <a:t>kodlanmıştır</a:t>
            </a:r>
            <a:r>
              <a:rPr lang="en-US" sz="2000" dirty="0" smtClean="0"/>
              <a:t> </a:t>
            </a:r>
          </a:p>
          <a:p>
            <a:r>
              <a:rPr lang="en-US" sz="2000" dirty="0" smtClean="0"/>
              <a:t>Keskin </a:t>
            </a:r>
            <a:r>
              <a:rPr lang="en-US" sz="2000" dirty="0" err="1" smtClean="0"/>
              <a:t>tıbbi</a:t>
            </a:r>
            <a:r>
              <a:rPr lang="en-US" sz="2000" dirty="0" smtClean="0"/>
              <a:t> </a:t>
            </a:r>
            <a:r>
              <a:rPr lang="en-US" sz="2000" dirty="0" err="1" smtClean="0"/>
              <a:t>atık</a:t>
            </a:r>
            <a:r>
              <a:rPr lang="en-US" sz="2000" dirty="0" smtClean="0"/>
              <a:t> </a:t>
            </a:r>
            <a:r>
              <a:rPr lang="en-US" sz="2000" dirty="0" err="1" smtClean="0"/>
              <a:t>kovasına</a:t>
            </a:r>
            <a:r>
              <a:rPr lang="en-US" sz="2000" dirty="0" smtClean="0"/>
              <a:t> </a:t>
            </a:r>
            <a:r>
              <a:rPr lang="en-US" sz="2000" dirty="0" err="1" smtClean="0"/>
              <a:t>atılır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2130" y="2873165"/>
            <a:ext cx="3894670" cy="389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5329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39" y="3390507"/>
            <a:ext cx="4291452" cy="34674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839" y="181377"/>
            <a:ext cx="3443526" cy="34435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1808" y="600023"/>
            <a:ext cx="4737100" cy="2476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9292" y="3320218"/>
            <a:ext cx="4607708" cy="308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475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PEESO REAMER FREZLERİ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Post </a:t>
            </a:r>
            <a:r>
              <a:rPr lang="en-US" sz="2000" dirty="0" err="1" smtClean="0"/>
              <a:t>hazırlığı</a:t>
            </a:r>
            <a:r>
              <a:rPr lang="en-US" sz="2000" dirty="0" smtClean="0"/>
              <a:t> </a:t>
            </a:r>
            <a:r>
              <a:rPr lang="en-US" sz="2000" dirty="0" err="1" smtClean="0"/>
              <a:t>sırasında</a:t>
            </a:r>
            <a:r>
              <a:rPr lang="en-US" sz="2000" dirty="0" smtClean="0"/>
              <a:t> </a:t>
            </a:r>
            <a:r>
              <a:rPr lang="en-US" sz="2000" dirty="0" err="1" smtClean="0"/>
              <a:t>kanal</a:t>
            </a:r>
            <a:r>
              <a:rPr lang="en-US" sz="2000" dirty="0" smtClean="0"/>
              <a:t> </a:t>
            </a:r>
            <a:r>
              <a:rPr lang="en-US" sz="2000" dirty="0" err="1" smtClean="0"/>
              <a:t>dolgu</a:t>
            </a:r>
            <a:r>
              <a:rPr lang="en-US" sz="2000" dirty="0" smtClean="0"/>
              <a:t> </a:t>
            </a:r>
            <a:r>
              <a:rPr lang="en-US" sz="2000" dirty="0" err="1" smtClean="0"/>
              <a:t>maddesinin</a:t>
            </a:r>
            <a:r>
              <a:rPr lang="en-US" sz="2000" dirty="0" smtClean="0"/>
              <a:t> </a:t>
            </a:r>
            <a:r>
              <a:rPr lang="en-US" sz="2000" dirty="0" err="1" smtClean="0"/>
              <a:t>uzaklaştırlmasını</a:t>
            </a:r>
            <a:r>
              <a:rPr lang="en-US" sz="2000" dirty="0"/>
              <a:t> </a:t>
            </a:r>
            <a:r>
              <a:rPr lang="en-US" sz="2000" dirty="0" err="1" smtClean="0"/>
              <a:t>sağlar</a:t>
            </a:r>
            <a:endParaRPr lang="en-US" sz="2000" dirty="0" smtClean="0"/>
          </a:p>
          <a:p>
            <a:r>
              <a:rPr lang="en-US" sz="2000" dirty="0" err="1" smtClean="0"/>
              <a:t>Angldruvaya</a:t>
            </a:r>
            <a:r>
              <a:rPr lang="en-US" sz="2000" dirty="0" smtClean="0"/>
              <a:t> </a:t>
            </a:r>
            <a:r>
              <a:rPr lang="en-US" sz="2000" dirty="0" err="1" smtClean="0"/>
              <a:t>takılarak</a:t>
            </a:r>
            <a:r>
              <a:rPr lang="en-US" sz="2000" dirty="0" smtClean="0"/>
              <a:t> </a:t>
            </a:r>
            <a:r>
              <a:rPr lang="en-US" sz="2000" dirty="0" err="1" smtClean="0"/>
              <a:t>kullanılır</a:t>
            </a:r>
            <a:endParaRPr lang="en-US" sz="2000" dirty="0" smtClean="0"/>
          </a:p>
          <a:p>
            <a:r>
              <a:rPr lang="en-US" sz="2000" dirty="0" smtClean="0"/>
              <a:t>Değişik </a:t>
            </a:r>
            <a:r>
              <a:rPr lang="en-US" sz="2000" dirty="0" err="1" smtClean="0"/>
              <a:t>boyları</a:t>
            </a:r>
            <a:r>
              <a:rPr lang="en-US" sz="2000" dirty="0" smtClean="0"/>
              <a:t> </a:t>
            </a:r>
            <a:r>
              <a:rPr lang="en-US" sz="2000" dirty="0" err="1" smtClean="0"/>
              <a:t>sapı</a:t>
            </a:r>
            <a:r>
              <a:rPr lang="en-US" sz="2000" dirty="0" smtClean="0"/>
              <a:t> </a:t>
            </a:r>
            <a:r>
              <a:rPr lang="en-US" sz="2000" dirty="0" err="1" smtClean="0"/>
              <a:t>üstünde</a:t>
            </a:r>
            <a:r>
              <a:rPr lang="en-US" sz="2000" dirty="0" smtClean="0"/>
              <a:t> </a:t>
            </a:r>
            <a:r>
              <a:rPr lang="en-US" sz="2000" dirty="0" err="1" smtClean="0"/>
              <a:t>çizgiler</a:t>
            </a:r>
            <a:r>
              <a:rPr lang="en-US" sz="2000" dirty="0" smtClean="0"/>
              <a:t> </a:t>
            </a:r>
            <a:r>
              <a:rPr lang="en-US" sz="2000" dirty="0" err="1" smtClean="0"/>
              <a:t>veya</a:t>
            </a:r>
            <a:r>
              <a:rPr lang="en-US" sz="2000" dirty="0" smtClean="0"/>
              <a:t> </a:t>
            </a:r>
            <a:r>
              <a:rPr lang="en-US" sz="2000" dirty="0" err="1" smtClean="0"/>
              <a:t>renkli</a:t>
            </a:r>
            <a:r>
              <a:rPr lang="en-US" sz="2000" dirty="0" smtClean="0"/>
              <a:t> </a:t>
            </a:r>
            <a:r>
              <a:rPr lang="en-US" sz="2000" dirty="0" err="1" smtClean="0"/>
              <a:t>kuşaklarla</a:t>
            </a:r>
            <a:r>
              <a:rPr lang="en-US" sz="2000" dirty="0" smtClean="0"/>
              <a:t> </a:t>
            </a:r>
            <a:r>
              <a:rPr lang="en-US" sz="2000" dirty="0" err="1" smtClean="0"/>
              <a:t>kodlanmıştır</a:t>
            </a:r>
            <a:r>
              <a:rPr lang="en-US" sz="2000" dirty="0" smtClean="0"/>
              <a:t> </a:t>
            </a:r>
          </a:p>
          <a:p>
            <a:r>
              <a:rPr lang="en-US" sz="2000" dirty="0" smtClean="0"/>
              <a:t>Keskin </a:t>
            </a:r>
            <a:r>
              <a:rPr lang="en-US" sz="2000" dirty="0" err="1" smtClean="0"/>
              <a:t>tıbbi</a:t>
            </a:r>
            <a:r>
              <a:rPr lang="en-US" sz="2000" dirty="0" smtClean="0"/>
              <a:t> </a:t>
            </a:r>
            <a:r>
              <a:rPr lang="en-US" sz="2000" dirty="0" err="1" smtClean="0"/>
              <a:t>atık</a:t>
            </a:r>
            <a:r>
              <a:rPr lang="en-US" sz="2000" dirty="0" smtClean="0"/>
              <a:t> </a:t>
            </a:r>
            <a:r>
              <a:rPr lang="en-US" sz="2000" dirty="0" err="1" smtClean="0"/>
              <a:t>kovasına</a:t>
            </a:r>
            <a:r>
              <a:rPr lang="en-US" sz="2000" dirty="0" smtClean="0"/>
              <a:t> </a:t>
            </a:r>
            <a:r>
              <a:rPr lang="en-US" sz="2000" dirty="0" err="1" smtClean="0"/>
              <a:t>atılır</a:t>
            </a:r>
            <a:endParaRPr lang="en-US" sz="2000" dirty="0" smtClean="0"/>
          </a:p>
          <a:p>
            <a:endParaRPr lang="en-US" sz="2000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9712" y="3101498"/>
            <a:ext cx="5461851" cy="375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682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‘K’ TİPİ VE ‘H’ TİPİ EĞELER </a:t>
            </a:r>
            <a:br>
              <a:rPr lang="en-US" dirty="0" smtClean="0"/>
            </a:br>
            <a:r>
              <a:rPr lang="en-US" dirty="0" smtClean="0"/>
              <a:t>(KÖK KANAL EĞESİ)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 smtClean="0"/>
              <a:t>Parmakla</a:t>
            </a:r>
            <a:r>
              <a:rPr lang="en-US" sz="2000" dirty="0" smtClean="0"/>
              <a:t> </a:t>
            </a:r>
            <a:r>
              <a:rPr lang="en-US" sz="2000" dirty="0" err="1" smtClean="0"/>
              <a:t>kullanılan</a:t>
            </a:r>
            <a:r>
              <a:rPr lang="en-US" sz="2000" dirty="0" smtClean="0"/>
              <a:t> </a:t>
            </a:r>
            <a:r>
              <a:rPr lang="en-US" sz="2000" dirty="0" err="1" smtClean="0"/>
              <a:t>aletler</a:t>
            </a:r>
            <a:endParaRPr lang="en-US" sz="2000" dirty="0" smtClean="0"/>
          </a:p>
          <a:p>
            <a:r>
              <a:rPr lang="en-US" sz="2000" dirty="0" err="1" smtClean="0"/>
              <a:t>Kanalları</a:t>
            </a:r>
            <a:r>
              <a:rPr lang="en-US" sz="2000" dirty="0" smtClean="0"/>
              <a:t> </a:t>
            </a:r>
            <a:r>
              <a:rPr lang="en-US" sz="2000" dirty="0" err="1" smtClean="0"/>
              <a:t>temizlemek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şekillendirmek</a:t>
            </a:r>
            <a:r>
              <a:rPr lang="en-US" sz="2000" dirty="0" smtClean="0"/>
              <a:t> </a:t>
            </a:r>
            <a:r>
              <a:rPr lang="en-US" sz="2000" dirty="0" err="1" smtClean="0"/>
              <a:t>için</a:t>
            </a:r>
            <a:r>
              <a:rPr lang="en-US" sz="2000" dirty="0" smtClean="0"/>
              <a:t> </a:t>
            </a:r>
            <a:r>
              <a:rPr lang="en-US" sz="2000" dirty="0" err="1" smtClean="0"/>
              <a:t>kullanılır</a:t>
            </a:r>
            <a:endParaRPr lang="en-US" sz="2000" dirty="0" smtClean="0"/>
          </a:p>
          <a:p>
            <a:r>
              <a:rPr lang="en-US" sz="2000" dirty="0" err="1" smtClean="0"/>
              <a:t>Çaplarına</a:t>
            </a:r>
            <a:r>
              <a:rPr lang="en-US" sz="2000" dirty="0" smtClean="0"/>
              <a:t> </a:t>
            </a:r>
            <a:r>
              <a:rPr lang="en-US" sz="2000" dirty="0" err="1" smtClean="0"/>
              <a:t>göre</a:t>
            </a:r>
            <a:r>
              <a:rPr lang="en-US" sz="2000" dirty="0" smtClean="0"/>
              <a:t> </a:t>
            </a:r>
            <a:r>
              <a:rPr lang="en-US" sz="2000" dirty="0" err="1" smtClean="0"/>
              <a:t>renk</a:t>
            </a:r>
            <a:r>
              <a:rPr lang="en-US" sz="2000" dirty="0" smtClean="0"/>
              <a:t> </a:t>
            </a:r>
            <a:r>
              <a:rPr lang="en-US" sz="2000" dirty="0" err="1" smtClean="0"/>
              <a:t>kodlaması</a:t>
            </a:r>
            <a:r>
              <a:rPr lang="en-US" sz="2000" dirty="0" smtClean="0"/>
              <a:t> </a:t>
            </a:r>
            <a:r>
              <a:rPr lang="en-US" sz="2000" dirty="0" err="1" smtClean="0"/>
              <a:t>vardır</a:t>
            </a:r>
            <a:endParaRPr lang="en-US" sz="2000" dirty="0" smtClean="0"/>
          </a:p>
          <a:p>
            <a:r>
              <a:rPr lang="en-US" sz="2000" dirty="0" smtClean="0"/>
              <a:t>En </a:t>
            </a:r>
            <a:r>
              <a:rPr lang="en-US" sz="2000" dirty="0" err="1" smtClean="0"/>
              <a:t>sık</a:t>
            </a:r>
            <a:r>
              <a:rPr lang="en-US" sz="2000" dirty="0" smtClean="0"/>
              <a:t> </a:t>
            </a:r>
            <a:r>
              <a:rPr lang="en-US" sz="2000" dirty="0" err="1" smtClean="0"/>
              <a:t>kullanılan</a:t>
            </a:r>
            <a:r>
              <a:rPr lang="en-US" sz="2000" dirty="0" smtClean="0"/>
              <a:t> </a:t>
            </a:r>
            <a:r>
              <a:rPr lang="en-US" sz="2000" dirty="0" err="1" smtClean="0"/>
              <a:t>altı</a:t>
            </a:r>
            <a:r>
              <a:rPr lang="en-US" sz="2000" dirty="0" smtClean="0"/>
              <a:t> </a:t>
            </a:r>
            <a:r>
              <a:rPr lang="en-US" sz="2000" dirty="0" err="1" smtClean="0"/>
              <a:t>renk</a:t>
            </a:r>
            <a:r>
              <a:rPr lang="en-US" sz="2000" dirty="0" smtClean="0"/>
              <a:t>: </a:t>
            </a:r>
            <a:r>
              <a:rPr lang="en-US" sz="2000" dirty="0" err="1" smtClean="0"/>
              <a:t>Çaplarına</a:t>
            </a:r>
            <a:r>
              <a:rPr lang="en-US" sz="2000" dirty="0" smtClean="0"/>
              <a:t> </a:t>
            </a:r>
            <a:r>
              <a:rPr lang="en-US" sz="2000" dirty="0" err="1" smtClean="0"/>
              <a:t>göre</a:t>
            </a:r>
            <a:r>
              <a:rPr lang="en-US" sz="2000" dirty="0" smtClean="0"/>
              <a:t> </a:t>
            </a:r>
            <a:endParaRPr lang="en-US" sz="2000" dirty="0"/>
          </a:p>
          <a:p>
            <a:r>
              <a:rPr lang="en-US" sz="2000" dirty="0" smtClean="0"/>
              <a:t>15, 45 (</a:t>
            </a:r>
            <a:r>
              <a:rPr lang="en-US" sz="2000" dirty="0" err="1" smtClean="0"/>
              <a:t>beyaz</a:t>
            </a:r>
            <a:r>
              <a:rPr lang="en-US" sz="2000" dirty="0" smtClean="0"/>
              <a:t>)    </a:t>
            </a:r>
          </a:p>
          <a:p>
            <a:r>
              <a:rPr lang="en-US" sz="2000" dirty="0" smtClean="0"/>
              <a:t>20, 50 </a:t>
            </a:r>
            <a:r>
              <a:rPr lang="en-US" sz="2000" dirty="0" smtClean="0">
                <a:solidFill>
                  <a:srgbClr val="FFFF00"/>
                </a:solidFill>
              </a:rPr>
              <a:t>(sarı)</a:t>
            </a:r>
          </a:p>
          <a:p>
            <a:r>
              <a:rPr lang="en-US" sz="2000" dirty="0" smtClean="0"/>
              <a:t>25, 55 </a:t>
            </a:r>
            <a:r>
              <a:rPr lang="en-US" sz="2000" dirty="0" smtClean="0">
                <a:solidFill>
                  <a:srgbClr val="FF0000"/>
                </a:solidFill>
              </a:rPr>
              <a:t>(</a:t>
            </a:r>
            <a:r>
              <a:rPr lang="en-US" sz="2000" dirty="0" err="1" smtClean="0">
                <a:solidFill>
                  <a:srgbClr val="FF0000"/>
                </a:solidFill>
              </a:rPr>
              <a:t>kırmızı</a:t>
            </a:r>
            <a:r>
              <a:rPr lang="en-US" sz="2000" dirty="0" smtClean="0">
                <a:solidFill>
                  <a:srgbClr val="FF0000"/>
                </a:solidFill>
              </a:rPr>
              <a:t>)</a:t>
            </a:r>
          </a:p>
          <a:p>
            <a:r>
              <a:rPr lang="en-US" sz="2000" dirty="0" smtClean="0"/>
              <a:t>30, 60 </a:t>
            </a:r>
            <a:r>
              <a:rPr lang="en-US" sz="2000" dirty="0" smtClean="0">
                <a:solidFill>
                  <a:srgbClr val="3366FF"/>
                </a:solidFill>
              </a:rPr>
              <a:t>(</a:t>
            </a:r>
            <a:r>
              <a:rPr lang="en-US" sz="2000" dirty="0" err="1" smtClean="0">
                <a:solidFill>
                  <a:srgbClr val="3366FF"/>
                </a:solidFill>
              </a:rPr>
              <a:t>mavi</a:t>
            </a:r>
            <a:r>
              <a:rPr lang="en-US" sz="2000" dirty="0" smtClean="0">
                <a:solidFill>
                  <a:srgbClr val="3366FF"/>
                </a:solidFill>
              </a:rPr>
              <a:t>)</a:t>
            </a:r>
          </a:p>
          <a:p>
            <a:r>
              <a:rPr lang="en-US" sz="2000" dirty="0" smtClean="0"/>
              <a:t>35, 70 </a:t>
            </a:r>
            <a:r>
              <a:rPr lang="en-US" sz="2000" dirty="0" smtClean="0">
                <a:solidFill>
                  <a:srgbClr val="008000"/>
                </a:solidFill>
              </a:rPr>
              <a:t>(</a:t>
            </a:r>
            <a:r>
              <a:rPr lang="en-US" sz="2000" dirty="0" err="1" smtClean="0">
                <a:solidFill>
                  <a:srgbClr val="008000"/>
                </a:solidFill>
              </a:rPr>
              <a:t>yeşil</a:t>
            </a:r>
            <a:r>
              <a:rPr lang="en-US" sz="2000" dirty="0" smtClean="0">
                <a:solidFill>
                  <a:srgbClr val="008000"/>
                </a:solidFill>
              </a:rPr>
              <a:t>)</a:t>
            </a:r>
          </a:p>
          <a:p>
            <a:r>
              <a:rPr lang="en-US" sz="2000" dirty="0" smtClean="0"/>
              <a:t>40, 80 (</a:t>
            </a:r>
            <a:r>
              <a:rPr lang="en-US" sz="2000" dirty="0" err="1" smtClean="0"/>
              <a:t>siyah</a:t>
            </a:r>
            <a:r>
              <a:rPr lang="en-US" sz="2000" dirty="0" smtClean="0"/>
              <a:t>)</a:t>
            </a:r>
          </a:p>
          <a:p>
            <a:r>
              <a:rPr lang="en-US" sz="2000" dirty="0" err="1" smtClean="0"/>
              <a:t>Farklı</a:t>
            </a:r>
            <a:r>
              <a:rPr lang="en-US" sz="2000" dirty="0" smtClean="0"/>
              <a:t> </a:t>
            </a:r>
            <a:r>
              <a:rPr lang="en-US" sz="2000" dirty="0" err="1" smtClean="0"/>
              <a:t>uzunluklar</a:t>
            </a:r>
            <a:r>
              <a:rPr lang="en-US" sz="2000" dirty="0" smtClean="0"/>
              <a:t>: 21 mm, 25mm, 30mm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948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588" y="0"/>
            <a:ext cx="4489247" cy="44892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3363" y="368615"/>
            <a:ext cx="3913134" cy="391313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8098" y="4556285"/>
            <a:ext cx="6557866" cy="2266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011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NiTi (NİKEL TİTANYUM) DÖNER ALETLER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 smtClean="0"/>
              <a:t>Kanalları</a:t>
            </a:r>
            <a:r>
              <a:rPr lang="en-US" sz="2000" dirty="0" smtClean="0"/>
              <a:t> </a:t>
            </a:r>
            <a:r>
              <a:rPr lang="en-US" sz="2000" dirty="0" err="1" smtClean="0"/>
              <a:t>temizlemek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şekillendirmek</a:t>
            </a:r>
            <a:r>
              <a:rPr lang="en-US" sz="2000" dirty="0" smtClean="0"/>
              <a:t> </a:t>
            </a:r>
            <a:r>
              <a:rPr lang="en-US" sz="2000" dirty="0" err="1" smtClean="0"/>
              <a:t>için</a:t>
            </a:r>
            <a:r>
              <a:rPr lang="en-US" sz="2000" dirty="0" smtClean="0"/>
              <a:t> </a:t>
            </a:r>
            <a:r>
              <a:rPr lang="en-US" sz="2000" dirty="0" err="1" smtClean="0"/>
              <a:t>kullanılır</a:t>
            </a:r>
            <a:endParaRPr lang="en-US" sz="2000" dirty="0" smtClean="0"/>
          </a:p>
          <a:p>
            <a:r>
              <a:rPr lang="en-US" sz="2000" dirty="0" err="1" smtClean="0"/>
              <a:t>Endodontik</a:t>
            </a:r>
            <a:r>
              <a:rPr lang="en-US" sz="2000" dirty="0" smtClean="0"/>
              <a:t> </a:t>
            </a:r>
            <a:r>
              <a:rPr lang="en-US" sz="2000" dirty="0" err="1" smtClean="0"/>
              <a:t>angldruva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motorla</a:t>
            </a:r>
            <a:r>
              <a:rPr lang="en-US" sz="2000" dirty="0" smtClean="0"/>
              <a:t> </a:t>
            </a:r>
            <a:r>
              <a:rPr lang="en-US" sz="2000" dirty="0" err="1" smtClean="0"/>
              <a:t>kullanılır</a:t>
            </a:r>
            <a:endParaRPr lang="en-US" sz="2000" dirty="0" smtClean="0"/>
          </a:p>
          <a:p>
            <a:r>
              <a:rPr lang="en-US" sz="2000" dirty="0" err="1" smtClean="0"/>
              <a:t>Farklı</a:t>
            </a:r>
            <a:r>
              <a:rPr lang="en-US" sz="2000" dirty="0" smtClean="0"/>
              <a:t> </a:t>
            </a:r>
            <a:r>
              <a:rPr lang="en-US" sz="2000" dirty="0" err="1" smtClean="0"/>
              <a:t>alet</a:t>
            </a:r>
            <a:r>
              <a:rPr lang="en-US" sz="2000" dirty="0" smtClean="0"/>
              <a:t> </a:t>
            </a:r>
            <a:r>
              <a:rPr lang="en-US" sz="2000" dirty="0" err="1" smtClean="0"/>
              <a:t>sıraları</a:t>
            </a:r>
            <a:r>
              <a:rPr lang="en-US" sz="2000" dirty="0" smtClean="0"/>
              <a:t> </a:t>
            </a:r>
            <a:r>
              <a:rPr lang="en-US" sz="2000" dirty="0" err="1" smtClean="0"/>
              <a:t>olan</a:t>
            </a:r>
            <a:r>
              <a:rPr lang="en-US" sz="2000" dirty="0" smtClean="0"/>
              <a:t> </a:t>
            </a:r>
            <a:r>
              <a:rPr lang="en-US" sz="2000" dirty="0" err="1" smtClean="0"/>
              <a:t>değişik</a:t>
            </a:r>
            <a:r>
              <a:rPr lang="en-US" sz="2000" dirty="0" smtClean="0"/>
              <a:t> </a:t>
            </a:r>
            <a:r>
              <a:rPr lang="en-US" sz="2000" dirty="0" err="1" smtClean="0"/>
              <a:t>sistemler</a:t>
            </a:r>
            <a:r>
              <a:rPr lang="en-US" sz="2000" dirty="0" smtClean="0"/>
              <a:t> </a:t>
            </a:r>
            <a:r>
              <a:rPr lang="en-US" sz="2000" dirty="0" err="1" smtClean="0"/>
              <a:t>kullanılır</a:t>
            </a:r>
            <a:endParaRPr lang="en-US" sz="2000" dirty="0" smtClean="0"/>
          </a:p>
          <a:p>
            <a:r>
              <a:rPr lang="en-US" sz="2000" dirty="0" err="1" smtClean="0"/>
              <a:t>Üreticinin</a:t>
            </a:r>
            <a:r>
              <a:rPr lang="en-US" sz="2000" dirty="0" smtClean="0"/>
              <a:t> </a:t>
            </a:r>
            <a:r>
              <a:rPr lang="en-US" sz="2000" dirty="0" err="1" smtClean="0"/>
              <a:t>önerdiği</a:t>
            </a:r>
            <a:r>
              <a:rPr lang="en-US" sz="2000" dirty="0" smtClean="0"/>
              <a:t> </a:t>
            </a:r>
            <a:r>
              <a:rPr lang="en-US" sz="2000" dirty="0" err="1" smtClean="0"/>
              <a:t>hız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devirde</a:t>
            </a:r>
            <a:r>
              <a:rPr lang="en-US" sz="2000" dirty="0" smtClean="0"/>
              <a:t> </a:t>
            </a:r>
            <a:r>
              <a:rPr lang="en-US" sz="2000" dirty="0" err="1" smtClean="0"/>
              <a:t>kullanılır</a:t>
            </a:r>
            <a:endParaRPr lang="en-US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040" y="3554849"/>
            <a:ext cx="29845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78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902" y="0"/>
            <a:ext cx="4543629" cy="45436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9538" y="3349258"/>
            <a:ext cx="5719467" cy="33522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6531" y="301258"/>
            <a:ext cx="4064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9311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ENDODONTİK ANGLDRUVA VE MOTORLAR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 smtClean="0"/>
              <a:t>Angldruvanın</a:t>
            </a:r>
            <a:r>
              <a:rPr lang="en-US" sz="2000" dirty="0" smtClean="0"/>
              <a:t> </a:t>
            </a:r>
            <a:r>
              <a:rPr lang="en-US" sz="2000" dirty="0" err="1" smtClean="0"/>
              <a:t>hızını</a:t>
            </a:r>
            <a:r>
              <a:rPr lang="en-US" sz="2000" dirty="0" smtClean="0"/>
              <a:t> </a:t>
            </a:r>
            <a:r>
              <a:rPr lang="en-US" sz="2000" dirty="0" err="1" smtClean="0"/>
              <a:t>çok</a:t>
            </a:r>
            <a:r>
              <a:rPr lang="en-US" sz="2000" dirty="0" smtClean="0"/>
              <a:t> </a:t>
            </a:r>
            <a:r>
              <a:rPr lang="en-US" sz="2000" dirty="0" err="1" smtClean="0"/>
              <a:t>düşük</a:t>
            </a:r>
            <a:r>
              <a:rPr lang="en-US" sz="2000" dirty="0" smtClean="0"/>
              <a:t> </a:t>
            </a:r>
            <a:r>
              <a:rPr lang="en-US" sz="2000" dirty="0" err="1" smtClean="0"/>
              <a:t>devirlerde</a:t>
            </a:r>
            <a:r>
              <a:rPr lang="en-US" sz="2000" dirty="0" smtClean="0"/>
              <a:t> </a:t>
            </a:r>
            <a:r>
              <a:rPr lang="en-US" sz="2000" dirty="0" err="1" smtClean="0"/>
              <a:t>çalışacak</a:t>
            </a:r>
            <a:r>
              <a:rPr lang="en-US" sz="2000" dirty="0" smtClean="0"/>
              <a:t> </a:t>
            </a:r>
            <a:r>
              <a:rPr lang="en-US" sz="2000" dirty="0" err="1" smtClean="0"/>
              <a:t>şekilde</a:t>
            </a:r>
            <a:r>
              <a:rPr lang="en-US" sz="2000" dirty="0" smtClean="0"/>
              <a:t> </a:t>
            </a:r>
            <a:r>
              <a:rPr lang="en-US" sz="2000" dirty="0" err="1" smtClean="0"/>
              <a:t>ayarlayabilmek</a:t>
            </a:r>
            <a:r>
              <a:rPr lang="en-US" sz="2000" dirty="0" smtClean="0"/>
              <a:t> </a:t>
            </a:r>
            <a:r>
              <a:rPr lang="en-US" sz="2000" dirty="0" err="1" smtClean="0"/>
              <a:t>mümkündür</a:t>
            </a:r>
            <a:endParaRPr lang="en-US" sz="2000" dirty="0" smtClean="0"/>
          </a:p>
          <a:p>
            <a:r>
              <a:rPr lang="en-US" sz="2000" dirty="0" err="1" smtClean="0"/>
              <a:t>Özel</a:t>
            </a:r>
            <a:r>
              <a:rPr lang="en-US" sz="2000" dirty="0" smtClean="0"/>
              <a:t> </a:t>
            </a:r>
            <a:r>
              <a:rPr lang="en-US" sz="2000" dirty="0" err="1" smtClean="0"/>
              <a:t>nikel</a:t>
            </a:r>
            <a:r>
              <a:rPr lang="en-US" sz="2000" dirty="0" smtClean="0"/>
              <a:t>- </a:t>
            </a:r>
            <a:r>
              <a:rPr lang="en-US" sz="2000" dirty="0" err="1" smtClean="0"/>
              <a:t>titanyum</a:t>
            </a:r>
            <a:r>
              <a:rPr lang="en-US" sz="2000" dirty="0" smtClean="0"/>
              <a:t> </a:t>
            </a:r>
            <a:r>
              <a:rPr lang="en-US" sz="2000" dirty="0" err="1" smtClean="0"/>
              <a:t>eğelerle</a:t>
            </a:r>
            <a:r>
              <a:rPr lang="en-US" sz="2000" dirty="0" smtClean="0"/>
              <a:t> </a:t>
            </a:r>
            <a:r>
              <a:rPr lang="en-US" sz="2000" dirty="0" err="1" smtClean="0"/>
              <a:t>birlikte</a:t>
            </a:r>
            <a:r>
              <a:rPr lang="en-US" sz="2000" dirty="0" smtClean="0"/>
              <a:t> </a:t>
            </a:r>
            <a:r>
              <a:rPr lang="en-US" sz="2000" dirty="0" err="1" smtClean="0"/>
              <a:t>kök</a:t>
            </a:r>
            <a:r>
              <a:rPr lang="en-US" sz="2000" dirty="0" smtClean="0"/>
              <a:t> </a:t>
            </a:r>
            <a:r>
              <a:rPr lang="en-US" sz="2000" dirty="0" err="1" smtClean="0"/>
              <a:t>kanallarını</a:t>
            </a:r>
            <a:r>
              <a:rPr lang="en-US" sz="2000" dirty="0" smtClean="0"/>
              <a:t> </a:t>
            </a:r>
            <a:r>
              <a:rPr lang="en-US" sz="2000" dirty="0" err="1" smtClean="0"/>
              <a:t>temizlemek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şekillendirmek</a:t>
            </a:r>
            <a:r>
              <a:rPr lang="en-US" sz="2000" dirty="0" smtClean="0"/>
              <a:t> </a:t>
            </a:r>
            <a:r>
              <a:rPr lang="en-US" sz="2000" dirty="0" err="1" smtClean="0"/>
              <a:t>için</a:t>
            </a:r>
            <a:r>
              <a:rPr lang="en-US" sz="2000" dirty="0" smtClean="0"/>
              <a:t> </a:t>
            </a:r>
            <a:r>
              <a:rPr lang="en-US" sz="2000" dirty="0" err="1" smtClean="0"/>
              <a:t>kullanılır</a:t>
            </a:r>
            <a:endParaRPr lang="en-US" sz="2000" dirty="0"/>
          </a:p>
          <a:p>
            <a:endParaRPr lang="en-US" sz="20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184" y="3182810"/>
            <a:ext cx="3013141" cy="26669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0025" y="3288239"/>
            <a:ext cx="3187700" cy="273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4383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9827</TotalTime>
  <Words>617</Words>
  <Application>Microsoft Macintosh PowerPoint</Application>
  <PresentationFormat>On-screen Show (4:3)</PresentationFormat>
  <Paragraphs>114</Paragraphs>
  <Slides>30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Endodontik Tedavide Kullanılan Aletler</vt:lpstr>
      <vt:lpstr>TİRNERF</vt:lpstr>
      <vt:lpstr>GATES GLİDEN FREZİ</vt:lpstr>
      <vt:lpstr>PEESO REAMER FREZLERİ</vt:lpstr>
      <vt:lpstr>‘K’ TİPİ VE ‘H’ TİPİ EĞELER  (KÖK KANAL EĞESİ)</vt:lpstr>
      <vt:lpstr>PowerPoint Presentation</vt:lpstr>
      <vt:lpstr>NiTi (NİKEL TİTANYUM) DÖNER ALETLER</vt:lpstr>
      <vt:lpstr>PowerPoint Presentation</vt:lpstr>
      <vt:lpstr>ENDODONTİK ANGLDRUVA VE MOTORLAR</vt:lpstr>
      <vt:lpstr>PowerPoint Presentation</vt:lpstr>
      <vt:lpstr>İRRİGASYON ENJEKTÖRÜ VE İĞNESİ</vt:lpstr>
      <vt:lpstr>LENTULO SPİRAL DOLDURUCU (DÖNEN PAT DOLDURUCU)</vt:lpstr>
      <vt:lpstr>PARMAK SPREADER</vt:lpstr>
      <vt:lpstr>ENDODONTİK PLUGGER</vt:lpstr>
      <vt:lpstr>PAPER POİNT (KAĞIT KON)</vt:lpstr>
      <vt:lpstr>PowerPoint Presentation</vt:lpstr>
      <vt:lpstr>GÜTA PERKA KONLAR</vt:lpstr>
      <vt:lpstr>PowerPoint Presentation</vt:lpstr>
      <vt:lpstr>ENDODONTİK CETVEL/YÜZÜK/BLOK</vt:lpstr>
      <vt:lpstr>APEX BULUCU (APEX LOCATOR)</vt:lpstr>
      <vt:lpstr>PowerPoint Presentation</vt:lpstr>
      <vt:lpstr>ELEKTRİKLİ VİTALOMETRE</vt:lpstr>
      <vt:lpstr>RUBBER DAME (LASTİK ÖRTÜ)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ENDODONTİK MİKROSKOP VE BÜYÜTEÇLER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Endodontik Tedavi İlkeleri</dc:title>
  <dc:creator>Funda Yılmaz</dc:creator>
  <cp:lastModifiedBy>Funda Yılmaz</cp:lastModifiedBy>
  <cp:revision>44</cp:revision>
  <dcterms:created xsi:type="dcterms:W3CDTF">2016-09-20T10:56:42Z</dcterms:created>
  <dcterms:modified xsi:type="dcterms:W3CDTF">2016-10-02T11:49:19Z</dcterms:modified>
</cp:coreProperties>
</file>