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20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94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4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178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28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067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26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220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12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13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63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CCAF-F03D-48C9-8E77-2339E0BD0DD7}" type="datetimeFigureOut">
              <a:rPr lang="tr-TR" smtClean="0"/>
              <a:t>17.05.2020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AB276-4997-4B35-99E8-667D452E6F6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58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351273"/>
            <a:ext cx="11085689" cy="615545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480" y="1070026"/>
            <a:ext cx="6787171" cy="229746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9918" y="3257466"/>
            <a:ext cx="8072781" cy="216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17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339984"/>
            <a:ext cx="10972800" cy="61554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4837" y="1283581"/>
            <a:ext cx="6326541" cy="409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903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1" y="272251"/>
            <a:ext cx="11085689" cy="61554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341" y="914479"/>
            <a:ext cx="6531682" cy="122006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6965" y="2134548"/>
            <a:ext cx="6862058" cy="356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8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11" y="464162"/>
            <a:ext cx="11085689" cy="615545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496" y="2026003"/>
            <a:ext cx="7377549" cy="2037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791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Geniş ekran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Erdem Direkler</dc:creator>
  <cp:lastModifiedBy>Erdem Direkler</cp:lastModifiedBy>
  <cp:revision>9</cp:revision>
  <dcterms:created xsi:type="dcterms:W3CDTF">2020-05-16T23:30:02Z</dcterms:created>
  <dcterms:modified xsi:type="dcterms:W3CDTF">2020-05-17T00:24:03Z</dcterms:modified>
</cp:coreProperties>
</file>