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0203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94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8437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178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285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0676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26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2207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0120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13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63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58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351273"/>
            <a:ext cx="11085689" cy="615545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9480" y="1070026"/>
            <a:ext cx="6787171" cy="229746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9918" y="3257466"/>
            <a:ext cx="8072781" cy="2162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417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111" y="339984"/>
            <a:ext cx="10972800" cy="6155453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837" y="1283581"/>
            <a:ext cx="6326541" cy="4091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903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1" y="272251"/>
            <a:ext cx="11085689" cy="6155453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7341" y="914479"/>
            <a:ext cx="6531682" cy="1220069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6965" y="2134548"/>
            <a:ext cx="6862058" cy="3566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81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111" y="464162"/>
            <a:ext cx="11085689" cy="6155453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6496" y="2026003"/>
            <a:ext cx="7377549" cy="203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791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0</Words>
  <Application>Microsoft Office PowerPoint</Application>
  <PresentationFormat>Geniş ekran</PresentationFormat>
  <Paragraphs>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Erdem Direkler</dc:creator>
  <cp:lastModifiedBy>Erdem Direkler</cp:lastModifiedBy>
  <cp:revision>9</cp:revision>
  <dcterms:created xsi:type="dcterms:W3CDTF">2020-05-16T23:30:02Z</dcterms:created>
  <dcterms:modified xsi:type="dcterms:W3CDTF">2020-05-17T00:24:03Z</dcterms:modified>
</cp:coreProperties>
</file>