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480" y="1070026"/>
            <a:ext cx="6787171" cy="229746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918" y="3257466"/>
            <a:ext cx="8072781" cy="216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39984"/>
            <a:ext cx="10972800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837" y="1283581"/>
            <a:ext cx="6326541" cy="40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72251"/>
            <a:ext cx="11085689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341" y="914479"/>
            <a:ext cx="6531682" cy="122006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965" y="2134548"/>
            <a:ext cx="6862058" cy="35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464162"/>
            <a:ext cx="11085689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496" y="2026003"/>
            <a:ext cx="7377549" cy="203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9</cp:revision>
  <dcterms:created xsi:type="dcterms:W3CDTF">2020-05-16T23:30:02Z</dcterms:created>
  <dcterms:modified xsi:type="dcterms:W3CDTF">2020-05-17T00:24:03Z</dcterms:modified>
</cp:coreProperties>
</file>