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4660"/>
  </p:normalViewPr>
  <p:slideViewPr>
    <p:cSldViewPr snapToGrid="0">
      <p:cViewPr varScale="1">
        <p:scale>
          <a:sx n="69" d="100"/>
          <a:sy n="69" d="100"/>
        </p:scale>
        <p:origin x="4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D2EECC97-4E84-4417-A0AB-074647CFF66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A8A9B3A-D64F-4C6F-A5E0-7E249DA275FB}" type="slidenum">
              <a:rPr lang="en-US" smtClean="0"/>
              <a:t>‹#›</a:t>
            </a:fld>
            <a:endParaRPr lang="en-US"/>
          </a:p>
        </p:txBody>
      </p:sp>
    </p:spTree>
    <p:extLst>
      <p:ext uri="{BB962C8B-B14F-4D97-AF65-F5344CB8AC3E}">
        <p14:creationId xmlns:p14="http://schemas.microsoft.com/office/powerpoint/2010/main" val="3808118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D2EECC97-4E84-4417-A0AB-074647CFF66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A8A9B3A-D64F-4C6F-A5E0-7E249DA275FB}" type="slidenum">
              <a:rPr lang="en-US" smtClean="0"/>
              <a:t>‹#›</a:t>
            </a:fld>
            <a:endParaRPr lang="en-US"/>
          </a:p>
        </p:txBody>
      </p:sp>
    </p:spTree>
    <p:extLst>
      <p:ext uri="{BB962C8B-B14F-4D97-AF65-F5344CB8AC3E}">
        <p14:creationId xmlns:p14="http://schemas.microsoft.com/office/powerpoint/2010/main" val="1725693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D2EECC97-4E84-4417-A0AB-074647CFF66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A8A9B3A-D64F-4C6F-A5E0-7E249DA275FB}" type="slidenum">
              <a:rPr lang="en-US" smtClean="0"/>
              <a:t>‹#›</a:t>
            </a:fld>
            <a:endParaRPr lang="en-US"/>
          </a:p>
        </p:txBody>
      </p:sp>
    </p:spTree>
    <p:extLst>
      <p:ext uri="{BB962C8B-B14F-4D97-AF65-F5344CB8AC3E}">
        <p14:creationId xmlns:p14="http://schemas.microsoft.com/office/powerpoint/2010/main" val="3764325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D2EECC97-4E84-4417-A0AB-074647CFF66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A8A9B3A-D64F-4C6F-A5E0-7E249DA275FB}" type="slidenum">
              <a:rPr lang="en-US" smtClean="0"/>
              <a:t>‹#›</a:t>
            </a:fld>
            <a:endParaRPr lang="en-US"/>
          </a:p>
        </p:txBody>
      </p:sp>
    </p:spTree>
    <p:extLst>
      <p:ext uri="{BB962C8B-B14F-4D97-AF65-F5344CB8AC3E}">
        <p14:creationId xmlns:p14="http://schemas.microsoft.com/office/powerpoint/2010/main" val="3196025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2EECC97-4E84-4417-A0AB-074647CFF66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A8A9B3A-D64F-4C6F-A5E0-7E249DA275FB}" type="slidenum">
              <a:rPr lang="en-US" smtClean="0"/>
              <a:t>‹#›</a:t>
            </a:fld>
            <a:endParaRPr lang="en-US"/>
          </a:p>
        </p:txBody>
      </p:sp>
    </p:spTree>
    <p:extLst>
      <p:ext uri="{BB962C8B-B14F-4D97-AF65-F5344CB8AC3E}">
        <p14:creationId xmlns:p14="http://schemas.microsoft.com/office/powerpoint/2010/main" val="672732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D2EECC97-4E84-4417-A0AB-074647CFF666}"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A8A9B3A-D64F-4C6F-A5E0-7E249DA275FB}" type="slidenum">
              <a:rPr lang="en-US" smtClean="0"/>
              <a:t>‹#›</a:t>
            </a:fld>
            <a:endParaRPr lang="en-US"/>
          </a:p>
        </p:txBody>
      </p:sp>
    </p:spTree>
    <p:extLst>
      <p:ext uri="{BB962C8B-B14F-4D97-AF65-F5344CB8AC3E}">
        <p14:creationId xmlns:p14="http://schemas.microsoft.com/office/powerpoint/2010/main" val="3525865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D2EECC97-4E84-4417-A0AB-074647CFF666}" type="datetimeFigureOut">
              <a:rPr lang="en-US" smtClean="0"/>
              <a:t>11/15/2017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FA8A9B3A-D64F-4C6F-A5E0-7E249DA275FB}" type="slidenum">
              <a:rPr lang="en-US" smtClean="0"/>
              <a:t>‹#›</a:t>
            </a:fld>
            <a:endParaRPr lang="en-US"/>
          </a:p>
        </p:txBody>
      </p:sp>
    </p:spTree>
    <p:extLst>
      <p:ext uri="{BB962C8B-B14F-4D97-AF65-F5344CB8AC3E}">
        <p14:creationId xmlns:p14="http://schemas.microsoft.com/office/powerpoint/2010/main" val="943690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D2EECC97-4E84-4417-A0AB-074647CFF666}" type="datetimeFigureOut">
              <a:rPr lang="en-US" smtClean="0"/>
              <a:t>11/15/2017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FA8A9B3A-D64F-4C6F-A5E0-7E249DA275FB}" type="slidenum">
              <a:rPr lang="en-US" smtClean="0"/>
              <a:t>‹#›</a:t>
            </a:fld>
            <a:endParaRPr lang="en-US"/>
          </a:p>
        </p:txBody>
      </p:sp>
    </p:spTree>
    <p:extLst>
      <p:ext uri="{BB962C8B-B14F-4D97-AF65-F5344CB8AC3E}">
        <p14:creationId xmlns:p14="http://schemas.microsoft.com/office/powerpoint/2010/main" val="514115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2EECC97-4E84-4417-A0AB-074647CFF666}" type="datetimeFigureOut">
              <a:rPr lang="en-US" smtClean="0"/>
              <a:t>11/15/2017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FA8A9B3A-D64F-4C6F-A5E0-7E249DA275FB}" type="slidenum">
              <a:rPr lang="en-US" smtClean="0"/>
              <a:t>‹#›</a:t>
            </a:fld>
            <a:endParaRPr lang="en-US"/>
          </a:p>
        </p:txBody>
      </p:sp>
    </p:spTree>
    <p:extLst>
      <p:ext uri="{BB962C8B-B14F-4D97-AF65-F5344CB8AC3E}">
        <p14:creationId xmlns:p14="http://schemas.microsoft.com/office/powerpoint/2010/main" val="4101085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2EECC97-4E84-4417-A0AB-074647CFF666}"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A8A9B3A-D64F-4C6F-A5E0-7E249DA275FB}" type="slidenum">
              <a:rPr lang="en-US" smtClean="0"/>
              <a:t>‹#›</a:t>
            </a:fld>
            <a:endParaRPr lang="en-US"/>
          </a:p>
        </p:txBody>
      </p:sp>
    </p:spTree>
    <p:extLst>
      <p:ext uri="{BB962C8B-B14F-4D97-AF65-F5344CB8AC3E}">
        <p14:creationId xmlns:p14="http://schemas.microsoft.com/office/powerpoint/2010/main" val="383130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2EECC97-4E84-4417-A0AB-074647CFF666}"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A8A9B3A-D64F-4C6F-A5E0-7E249DA275FB}" type="slidenum">
              <a:rPr lang="en-US" smtClean="0"/>
              <a:t>‹#›</a:t>
            </a:fld>
            <a:endParaRPr lang="en-US"/>
          </a:p>
        </p:txBody>
      </p:sp>
    </p:spTree>
    <p:extLst>
      <p:ext uri="{BB962C8B-B14F-4D97-AF65-F5344CB8AC3E}">
        <p14:creationId xmlns:p14="http://schemas.microsoft.com/office/powerpoint/2010/main" val="422818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EECC97-4E84-4417-A0AB-074647CFF666}" type="datetimeFigureOut">
              <a:rPr lang="en-US" smtClean="0"/>
              <a:t>11/15/2017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A9B3A-D64F-4C6F-A5E0-7E249DA275FB}" type="slidenum">
              <a:rPr lang="en-US" smtClean="0"/>
              <a:t>‹#›</a:t>
            </a:fld>
            <a:endParaRPr lang="en-US"/>
          </a:p>
        </p:txBody>
      </p:sp>
    </p:spTree>
    <p:extLst>
      <p:ext uri="{BB962C8B-B14F-4D97-AF65-F5344CB8AC3E}">
        <p14:creationId xmlns:p14="http://schemas.microsoft.com/office/powerpoint/2010/main" val="3903447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r>
              <a:rPr lang="tr-TR" altLang="en-US" sz="4000"/>
              <a:t>Model hayvan</a:t>
            </a:r>
          </a:p>
        </p:txBody>
      </p:sp>
      <p:sp>
        <p:nvSpPr>
          <p:cNvPr id="108547" name="Rectangle 3"/>
          <p:cNvSpPr>
            <a:spLocks noGrp="1" noChangeArrowheads="1"/>
          </p:cNvSpPr>
          <p:nvPr>
            <p:ph type="body" idx="1"/>
          </p:nvPr>
        </p:nvSpPr>
        <p:spPr/>
        <p:txBody>
          <a:bodyPr/>
          <a:lstStyle/>
          <a:p>
            <a:pPr eaLnBrk="1" hangingPunct="1">
              <a:buFontTx/>
              <a:buNone/>
            </a:pPr>
            <a:endParaRPr lang="tr-TR" altLang="en-US"/>
          </a:p>
          <a:p>
            <a:pPr algn="just" eaLnBrk="1" hangingPunct="1">
              <a:buFontTx/>
              <a:buNone/>
            </a:pPr>
            <a:r>
              <a:rPr lang="tr-TR" altLang="en-US"/>
              <a:t>Sonuçları insan yada başka bir hayvan türüne uyarlanmak amacıyla bir denemede materyal olarak kullanılan hayvan türüne </a:t>
            </a:r>
            <a:r>
              <a:rPr lang="tr-TR" altLang="en-US">
                <a:solidFill>
                  <a:schemeClr val="accent2"/>
                </a:solidFill>
              </a:rPr>
              <a:t>model hayvan</a:t>
            </a:r>
            <a:r>
              <a:rPr lang="tr-TR" altLang="en-US"/>
              <a:t> denir. </a:t>
            </a:r>
          </a:p>
        </p:txBody>
      </p:sp>
    </p:spTree>
    <p:extLst>
      <p:ext uri="{BB962C8B-B14F-4D97-AF65-F5344CB8AC3E}">
        <p14:creationId xmlns:p14="http://schemas.microsoft.com/office/powerpoint/2010/main" val="34757393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tr-TR" altLang="en-US" smtClean="0"/>
              <a:t>Model hayvan seçimi</a:t>
            </a:r>
          </a:p>
        </p:txBody>
      </p:sp>
      <p:sp>
        <p:nvSpPr>
          <p:cNvPr id="109571" name="Rectangle 3"/>
          <p:cNvSpPr>
            <a:spLocks noGrp="1" noChangeArrowheads="1"/>
          </p:cNvSpPr>
          <p:nvPr>
            <p:ph type="body" idx="1"/>
          </p:nvPr>
        </p:nvSpPr>
        <p:spPr/>
        <p:txBody>
          <a:bodyPr/>
          <a:lstStyle/>
          <a:p>
            <a:r>
              <a:rPr lang="tr-TR" altLang="en-US" smtClean="0"/>
              <a:t>İlk adım tür seçimidir. Bu konuda öncelikle etkisi incelenecek faktöre karşı duyarlılık dikkate alınmalıdır. </a:t>
            </a:r>
          </a:p>
          <a:p>
            <a:r>
              <a:rPr lang="tr-TR" altLang="en-US" smtClean="0"/>
              <a:t>Tür seçiminde dikkate alınması önemli olan bir başka faktör beden iriliğidir. İrilik maliyet, hayvana ayrılacak alan ve manipülasyon kolaylığı açısından önemlidir. </a:t>
            </a:r>
          </a:p>
        </p:txBody>
      </p:sp>
    </p:spTree>
    <p:extLst>
      <p:ext uri="{BB962C8B-B14F-4D97-AF65-F5344CB8AC3E}">
        <p14:creationId xmlns:p14="http://schemas.microsoft.com/office/powerpoint/2010/main" val="2634113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endParaRPr lang="en-US" altLang="en-US" smtClean="0"/>
          </a:p>
        </p:txBody>
      </p:sp>
      <p:sp>
        <p:nvSpPr>
          <p:cNvPr id="110595" name="Rectangle 3"/>
          <p:cNvSpPr>
            <a:spLocks noGrp="1" noChangeArrowheads="1"/>
          </p:cNvSpPr>
          <p:nvPr>
            <p:ph type="body" idx="1"/>
          </p:nvPr>
        </p:nvSpPr>
        <p:spPr/>
        <p:txBody>
          <a:bodyPr/>
          <a:lstStyle/>
          <a:p>
            <a:pPr algn="just"/>
            <a:r>
              <a:rPr lang="tr-TR" altLang="en-US"/>
              <a:t>Eğer araştırıcı model hayvanlarını kendi üretecekse dikkate alınması gereken diğer bir faktörde dölverimidir. Bu toplam maliyeti etkilemenin yanısıra üretim ve dolayısıyla deneme süresini de etkileyen bir faktördür. Genelde inbred soylarda dölverimi düşüktür. </a:t>
            </a:r>
          </a:p>
          <a:p>
            <a:pPr algn="just"/>
            <a:r>
              <a:rPr lang="tr-TR" altLang="en-US"/>
              <a:t>Ayrıca hayvanların mizacı, gereksinimleri ve araştırıcının olanakları, teknik bilgi ve maliyette gözden geçirilmelidir.  </a:t>
            </a:r>
          </a:p>
        </p:txBody>
      </p:sp>
    </p:spTree>
    <p:extLst>
      <p:ext uri="{BB962C8B-B14F-4D97-AF65-F5344CB8AC3E}">
        <p14:creationId xmlns:p14="http://schemas.microsoft.com/office/powerpoint/2010/main" val="1143431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endParaRPr lang="en-US" altLang="en-US" smtClean="0"/>
          </a:p>
        </p:txBody>
      </p:sp>
      <p:sp>
        <p:nvSpPr>
          <p:cNvPr id="111619" name="Rectangle 3"/>
          <p:cNvSpPr>
            <a:spLocks noGrp="1" noChangeArrowheads="1"/>
          </p:cNvSpPr>
          <p:nvPr>
            <p:ph type="body" idx="1"/>
          </p:nvPr>
        </p:nvSpPr>
        <p:spPr/>
        <p:txBody>
          <a:bodyPr/>
          <a:lstStyle/>
          <a:p>
            <a:pPr algn="just"/>
            <a:r>
              <a:rPr lang="tr-TR" altLang="en-US"/>
              <a:t>Bir araştırıcı için deneme amacına en uygun, çalışılması en kolay, uysal, kolay tutulabilen, bakım ve beslemesi kolay ve ekonomik olan, hakkında yeterince bilgi edinilebileceği ve gerekirse devamını sağlayabileceği türlerle çalışmak önemlidir. </a:t>
            </a:r>
          </a:p>
          <a:p>
            <a:pPr algn="just"/>
            <a:r>
              <a:rPr lang="tr-TR" altLang="en-US"/>
              <a:t>Seçilecek hayvanın kalitesi de önemlidir. Yalnızca ucuz olsun diye daha düşük kalitede hayvan grubunun seçilmesi yanlıştır.</a:t>
            </a:r>
          </a:p>
        </p:txBody>
      </p:sp>
    </p:spTree>
    <p:extLst>
      <p:ext uri="{BB962C8B-B14F-4D97-AF65-F5344CB8AC3E}">
        <p14:creationId xmlns:p14="http://schemas.microsoft.com/office/powerpoint/2010/main" val="1825091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endParaRPr lang="en-US" altLang="en-US" smtClean="0"/>
          </a:p>
        </p:txBody>
      </p:sp>
      <p:sp>
        <p:nvSpPr>
          <p:cNvPr id="112643" name="Rectangle 3"/>
          <p:cNvSpPr>
            <a:spLocks noGrp="1" noChangeArrowheads="1"/>
          </p:cNvSpPr>
          <p:nvPr>
            <p:ph type="body" idx="1"/>
          </p:nvPr>
        </p:nvSpPr>
        <p:spPr/>
        <p:txBody>
          <a:bodyPr/>
          <a:lstStyle/>
          <a:p>
            <a:pPr algn="just"/>
            <a:r>
              <a:rPr lang="tr-TR" altLang="en-US" smtClean="0"/>
              <a:t>Çalışmada bir sorun olduğunda aynı tür ve kalitede yeni hayvanların sağlanabileceğinden emin olunmalıdır. </a:t>
            </a:r>
          </a:p>
          <a:p>
            <a:pPr algn="just"/>
            <a:endParaRPr lang="tr-TR" altLang="en-US" smtClean="0"/>
          </a:p>
        </p:txBody>
      </p:sp>
    </p:spTree>
    <p:extLst>
      <p:ext uri="{BB962C8B-B14F-4D97-AF65-F5344CB8AC3E}">
        <p14:creationId xmlns:p14="http://schemas.microsoft.com/office/powerpoint/2010/main" val="34322172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185</Words>
  <Application>Microsoft Office PowerPoint</Application>
  <PresentationFormat>Geniş ekran</PresentationFormat>
  <Paragraphs>11</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Model hayvan</vt:lpstr>
      <vt:lpstr>Model hayvan seçimi</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hayvan</dc:title>
  <dc:creator>user</dc:creator>
  <cp:lastModifiedBy>user</cp:lastModifiedBy>
  <cp:revision>1</cp:revision>
  <dcterms:created xsi:type="dcterms:W3CDTF">2017-11-15T09:28:25Z</dcterms:created>
  <dcterms:modified xsi:type="dcterms:W3CDTF">2017-11-15T09:28:40Z</dcterms:modified>
</cp:coreProperties>
</file>