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4.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5.xml" ContentType="application/vnd.openxmlformats-officedocument.theme+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 id="2147483762" r:id="rId3"/>
    <p:sldMasterId id="2147483774" r:id="rId4"/>
    <p:sldMasterId id="2147483786" r:id="rId5"/>
    <p:sldMasterId id="2147483798" r:id="rId6"/>
  </p:sldMasterIdLst>
  <p:sldIdLst>
    <p:sldId id="257" r:id="rId7"/>
    <p:sldId id="263" r:id="rId8"/>
    <p:sldId id="264" r:id="rId9"/>
    <p:sldId id="265" r:id="rId10"/>
    <p:sldId id="266" r:id="rId11"/>
    <p:sldId id="25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 Target="slides/slide4.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73608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42003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Tree>
    <p:extLst>
      <p:ext uri="{BB962C8B-B14F-4D97-AF65-F5344CB8AC3E}">
        <p14:creationId xmlns:p14="http://schemas.microsoft.com/office/powerpoint/2010/main" val="2417218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95790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Tree>
    <p:extLst>
      <p:ext uri="{BB962C8B-B14F-4D97-AF65-F5344CB8AC3E}">
        <p14:creationId xmlns:p14="http://schemas.microsoft.com/office/powerpoint/2010/main" val="29140740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787003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02402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084812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554716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265963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66129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605695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530032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85089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007314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795244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394180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324282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698308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Tree>
    <p:extLst>
      <p:ext uri="{BB962C8B-B14F-4D97-AF65-F5344CB8AC3E}">
        <p14:creationId xmlns:p14="http://schemas.microsoft.com/office/powerpoint/2010/main" val="8749272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688640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353535"/>
                </a:solidFill>
                <a:effectLst/>
                <a:uLnTx/>
                <a:uFillTx/>
                <a:latin typeface="Arial"/>
                <a:ea typeface="+mn-ea"/>
                <a:cs typeface="+mn-cs"/>
              </a:rPr>
              <a:t>”</a:t>
            </a:r>
          </a:p>
        </p:txBody>
      </p:sp>
    </p:spTree>
    <p:extLst>
      <p:ext uri="{BB962C8B-B14F-4D97-AF65-F5344CB8AC3E}">
        <p14:creationId xmlns:p14="http://schemas.microsoft.com/office/powerpoint/2010/main" val="580818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185466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528178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468658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024259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93329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59546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620732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14364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Altbilgi Yer Tutucusu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ayt Numarası Yer Tutucusu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32557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Altbilgi Yer Tutucusu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ayt Numarası Yer Tutucusu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387436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Altbilgi Yer Tutucusu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ayt Numarası Yer Tutucusu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8564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745372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84305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9123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290692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282460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811513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23524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520139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361530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Altbilgi Yer Tutucusu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ayt Numarası Yer Tutucusu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612419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Altbilgi Yer Tutucusu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ayt Numarası Yer Tutucusu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0705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679097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Altbilgi Yer Tutucusu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ayt Numarası Yer Tutucusu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984989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806886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24117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453038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781138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236279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006789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0722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620285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Altbilgi Yer Tutucusu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ayt Numarası Yer Tutucusu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6082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7466938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Altbilgi Yer Tutucusu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ayt Numarası Yer Tutucusu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517406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Altbilgi Yer Tutucusu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ayt Numarası Yer Tutucusu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728704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092012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181125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776461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06000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185732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516844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3767945"/>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9283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8295847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Altbilgi Yer Tutucusu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ayt Numarası Yer Tutucusu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055981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Altbilgi Yer Tutucusu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ayt Numarası Yer Tutucusu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226597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Altbilgi Yer Tutucusu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ayt Numarası Yer Tutucusu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837858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725765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Altbilgi Yer Tutucusu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ayt Numarası Yer Tutucusu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486506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513192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8018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32775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67352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theme" Target="../theme/theme3.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theme" Target="../theme/theme4.xml"/><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2.xml"/><Relationship Id="rId3" Type="http://schemas.openxmlformats.org/officeDocument/2006/relationships/slideLayout" Target="../slideLayouts/slideLayout57.xml"/><Relationship Id="rId7" Type="http://schemas.openxmlformats.org/officeDocument/2006/relationships/slideLayout" Target="../slideLayouts/slideLayout61.xml"/><Relationship Id="rId12" Type="http://schemas.openxmlformats.org/officeDocument/2006/relationships/theme" Target="../theme/theme5.xml"/><Relationship Id="rId2" Type="http://schemas.openxmlformats.org/officeDocument/2006/relationships/slideLayout" Target="../slideLayouts/slideLayout56.xml"/><Relationship Id="rId1" Type="http://schemas.openxmlformats.org/officeDocument/2006/relationships/slideLayout" Target="../slideLayouts/slideLayout55.xml"/><Relationship Id="rId6" Type="http://schemas.openxmlformats.org/officeDocument/2006/relationships/slideLayout" Target="../slideLayouts/slideLayout60.xml"/><Relationship Id="rId11" Type="http://schemas.openxmlformats.org/officeDocument/2006/relationships/slideLayout" Target="../slideLayouts/slideLayout65.xml"/><Relationship Id="rId5" Type="http://schemas.openxmlformats.org/officeDocument/2006/relationships/slideLayout" Target="../slideLayouts/slideLayout59.xml"/><Relationship Id="rId10" Type="http://schemas.openxmlformats.org/officeDocument/2006/relationships/slideLayout" Target="../slideLayouts/slideLayout64.xml"/><Relationship Id="rId4" Type="http://schemas.openxmlformats.org/officeDocument/2006/relationships/slideLayout" Target="../slideLayouts/slideLayout58.xml"/><Relationship Id="rId9" Type="http://schemas.openxmlformats.org/officeDocument/2006/relationships/slideLayout" Target="../slideLayouts/slideLayout6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3.xml"/><Relationship Id="rId3" Type="http://schemas.openxmlformats.org/officeDocument/2006/relationships/slideLayout" Target="../slideLayouts/slideLayout68.xml"/><Relationship Id="rId7" Type="http://schemas.openxmlformats.org/officeDocument/2006/relationships/slideLayout" Target="../slideLayouts/slideLayout72.xml"/><Relationship Id="rId12" Type="http://schemas.openxmlformats.org/officeDocument/2006/relationships/theme" Target="../theme/theme6.xml"/><Relationship Id="rId2" Type="http://schemas.openxmlformats.org/officeDocument/2006/relationships/slideLayout" Target="../slideLayouts/slideLayout67.xml"/><Relationship Id="rId1" Type="http://schemas.openxmlformats.org/officeDocument/2006/relationships/slideLayout" Target="../slideLayouts/slideLayout66.xml"/><Relationship Id="rId6" Type="http://schemas.openxmlformats.org/officeDocument/2006/relationships/slideLayout" Target="../slideLayouts/slideLayout71.xml"/><Relationship Id="rId11" Type="http://schemas.openxmlformats.org/officeDocument/2006/relationships/slideLayout" Target="../slideLayouts/slideLayout76.xml"/><Relationship Id="rId5" Type="http://schemas.openxmlformats.org/officeDocument/2006/relationships/slideLayout" Target="../slideLayouts/slideLayout70.xml"/><Relationship Id="rId10" Type="http://schemas.openxmlformats.org/officeDocument/2006/relationships/slideLayout" Target="../slideLayouts/slideLayout75.xml"/><Relationship Id="rId4" Type="http://schemas.openxmlformats.org/officeDocument/2006/relationships/slideLayout" Target="../slideLayouts/slideLayout69.xml"/><Relationship Id="rId9" Type="http://schemas.openxmlformats.org/officeDocument/2006/relationships/slideLayout" Target="../slideLayouts/slideLayout7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197530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AB8E573-A681-40DF-9217-8130462E002B}" type="datetimeFigureOut">
              <a:rPr kumimoji="0" lang="tr-TR" sz="900" b="0" i="0" u="none" strike="noStrike" kern="1200" cap="none" spc="0" normalizeH="0" baseline="0" noProof="0" smtClean="0">
                <a:ln>
                  <a:noFill/>
                </a:ln>
                <a:solidFill>
                  <a:prstClr val="black">
                    <a:tint val="7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23.08.2020</a:t>
            </a:fld>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a:ln>
                <a:noFill/>
              </a:ln>
              <a:solidFill>
                <a:prstClr val="black">
                  <a:tint val="7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611F0A4-EDDF-4BC0-8DF8-9074095928AA}" type="slidenum">
              <a:rPr kumimoji="0" lang="tr-TR" sz="2000" b="0" i="0" u="none" strike="noStrike" kern="1200" cap="none" spc="0" normalizeH="0" baseline="0" noProof="0" smtClean="0">
                <a:ln>
                  <a:noFill/>
                </a:ln>
                <a:solidFill>
                  <a:srgbClr val="FE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2000" b="0" i="0" u="none" strike="noStrike" kern="1200" cap="none" spc="0" normalizeH="0" baseline="0" noProof="0">
              <a:ln>
                <a:noFill/>
              </a:ln>
              <a:solidFill>
                <a:srgbClr val="FEFFFF"/>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7710659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5544647"/>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022485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8672304"/>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F1D2797-9756-461D-A72E-E42F7132848F}" type="datetimeFigureOut">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23.08.2020</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4763BC4-F342-4659-923F-02C265940D9E}" type="slidenum">
              <a:rPr kumimoji="0" lang="tr-T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tr-TR"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4071583"/>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Eser Sahibinin Yetkileri</a:t>
            </a:r>
            <a:endParaRPr lang="tr-TR" dirty="0"/>
          </a:p>
        </p:txBody>
      </p:sp>
      <p:sp>
        <p:nvSpPr>
          <p:cNvPr id="3" name="İçerik Yer Tutucusu 2"/>
          <p:cNvSpPr>
            <a:spLocks noGrp="1"/>
          </p:cNvSpPr>
          <p:nvPr>
            <p:ph idx="1"/>
          </p:nvPr>
        </p:nvSpPr>
        <p:spPr/>
        <p:txBody>
          <a:bodyPr/>
          <a:lstStyle/>
          <a:p>
            <a:r>
              <a:rPr lang="tr-TR" dirty="0" smtClean="0"/>
              <a:t>A. Manevi Yetkiler</a:t>
            </a:r>
          </a:p>
          <a:p>
            <a:pPr lvl="1"/>
            <a:r>
              <a:rPr lang="tr-TR" dirty="0"/>
              <a:t>1</a:t>
            </a:r>
            <a:r>
              <a:rPr lang="tr-TR" dirty="0" smtClean="0"/>
              <a:t>) Eseri umuma arzı yetkisi</a:t>
            </a:r>
          </a:p>
          <a:p>
            <a:pPr lvl="1"/>
            <a:r>
              <a:rPr lang="tr-TR" dirty="0"/>
              <a:t>2</a:t>
            </a:r>
            <a:r>
              <a:rPr lang="tr-TR" dirty="0" smtClean="0"/>
              <a:t>) Eserde adının belirtilmesi yetkisi</a:t>
            </a:r>
          </a:p>
          <a:p>
            <a:pPr lvl="1"/>
            <a:r>
              <a:rPr lang="tr-TR" dirty="0"/>
              <a:t>3</a:t>
            </a:r>
            <a:r>
              <a:rPr lang="tr-TR" dirty="0" smtClean="0"/>
              <a:t>) Eserde değişiklik yapılmasını yasaklama yetkisi</a:t>
            </a:r>
          </a:p>
          <a:p>
            <a:pPr lvl="1"/>
            <a:r>
              <a:rPr lang="tr-TR" dirty="0"/>
              <a:t>4</a:t>
            </a:r>
            <a:r>
              <a:rPr lang="tr-TR" dirty="0" smtClean="0"/>
              <a:t>) Eser sahibinin zilyet ve malike karşı olan yetkileri</a:t>
            </a:r>
          </a:p>
        </p:txBody>
      </p:sp>
    </p:spTree>
    <p:extLst>
      <p:ext uri="{BB962C8B-B14F-4D97-AF65-F5344CB8AC3E}">
        <p14:creationId xmlns:p14="http://schemas.microsoft.com/office/powerpoint/2010/main" val="3773395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91491"/>
            <a:ext cx="10515600" cy="4985472"/>
          </a:xfrm>
        </p:spPr>
        <p:txBody>
          <a:bodyPr>
            <a:normAutofit lnSpcReduction="10000"/>
          </a:bodyPr>
          <a:lstStyle/>
          <a:p>
            <a:pPr algn="just"/>
            <a:r>
              <a:rPr lang="tr-TR" b="1" dirty="0" smtClean="0"/>
              <a:t>1- Umuma Arz Salahiyeti</a:t>
            </a:r>
          </a:p>
          <a:p>
            <a:pPr algn="just"/>
            <a:r>
              <a:rPr lang="tr-TR" b="1" dirty="0" smtClean="0"/>
              <a:t>FSEK m. 14: </a:t>
            </a:r>
            <a:r>
              <a:rPr lang="tr-TR" dirty="0" smtClean="0"/>
              <a:t>bir eserin umuma arz edilip edilmemesini, yayımlanma zamanını ve tarzını münhasıran eser sahibi tayin eder.</a:t>
            </a:r>
          </a:p>
          <a:p>
            <a:pPr algn="just"/>
            <a:r>
              <a:rPr lang="tr-TR" dirty="0" smtClean="0"/>
              <a:t>Bütünü veya esaslı bir kısmı alenileşmemiş olan, yahut ana hatları herhangi bir suretle henüz umuma tanıtılmayan bir eserin muhtevası hakkında ancak o eser sahibi malumat verebilir.</a:t>
            </a:r>
          </a:p>
          <a:p>
            <a:pPr algn="just"/>
            <a:r>
              <a:rPr lang="tr-TR" dirty="0" smtClean="0"/>
              <a:t>Eserin umuma arz edilmesi veya yayımlanma tarzı, sahibinin şeref ve itibarını zedeleyecek mahiyette ise eser sahibi, başkasına yazılı izin vermiş olsa bile eserin gerek aslının gerek işlenmiş şeklinin umuma tanıtılmasını veya yayımlanmasını menedebilir. Menetme yetkisinden sözleşme ile vazgeçmek hükümsüzdür. Diğer tarafın tazminat hakkı saklıdır.</a:t>
            </a:r>
            <a:endParaRPr lang="tr-TR" dirty="0"/>
          </a:p>
        </p:txBody>
      </p:sp>
    </p:spTree>
    <p:extLst>
      <p:ext uri="{BB962C8B-B14F-4D97-AF65-F5344CB8AC3E}">
        <p14:creationId xmlns:p14="http://schemas.microsoft.com/office/powerpoint/2010/main" val="1580189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89548"/>
            <a:ext cx="10515600" cy="5487415"/>
          </a:xfrm>
        </p:spPr>
        <p:txBody>
          <a:bodyPr>
            <a:normAutofit fontScale="92500" lnSpcReduction="10000"/>
          </a:bodyPr>
          <a:lstStyle/>
          <a:p>
            <a:pPr algn="just"/>
            <a:r>
              <a:rPr lang="tr-TR" b="1" dirty="0" smtClean="0"/>
              <a:t>2- Adın belirtilmesi salahiyeti</a:t>
            </a:r>
          </a:p>
          <a:p>
            <a:pPr algn="just"/>
            <a:r>
              <a:rPr lang="tr-TR" b="1" dirty="0" smtClean="0"/>
              <a:t>FSEK m. 15: </a:t>
            </a:r>
            <a:r>
              <a:rPr lang="tr-TR" dirty="0" smtClean="0"/>
              <a:t>Eseri, sahibinin adı veya müstear adı ile yahut adsız olarak, umuma arz etme veya yayımlama hususunda karar vermek salahiyeti münhasıran eser sahibine aittir.</a:t>
            </a:r>
          </a:p>
          <a:p>
            <a:pPr algn="just"/>
            <a:r>
              <a:rPr lang="tr-TR" dirty="0" smtClean="0"/>
              <a:t>Bir güzel sanat eserinden çoğaltma ile elde edilen kopyalarla bir işlenmenin aslı veya çoğaltılmış nüshaları üzerinde asıl eser sahibinin ad veya alametinin, kararlaştırılan veya adet olan şekilde belirtilmesi ve vücuda getirilen eserin bir kopya veya işlenme olduğunun açıkça gösterilmesi şarttır.</a:t>
            </a:r>
          </a:p>
          <a:p>
            <a:pPr algn="just"/>
            <a:r>
              <a:rPr lang="tr-TR" dirty="0" smtClean="0"/>
              <a:t>Bir eserin kimin tarafından vücuda getirildiği ihtilaflı ise, yahut herhangi bir kimse eserin sahibi olduğunu iddia etmekte ise hakiki sahibi, hakkın tespitini mahkemeden isteyebilir.</a:t>
            </a:r>
          </a:p>
          <a:p>
            <a:pPr algn="just"/>
            <a:r>
              <a:rPr lang="tr-TR" dirty="0" smtClean="0"/>
              <a:t>Eser niteliğindeki mimari yapılarda, yazılı istem üzerine görülen bir yerine, eser sahibinin uygun göreceği malzeme ile silinmeyecek biçimde eser sahibinin adı yazılır.</a:t>
            </a:r>
          </a:p>
        </p:txBody>
      </p:sp>
    </p:spTree>
    <p:extLst>
      <p:ext uri="{BB962C8B-B14F-4D97-AF65-F5344CB8AC3E}">
        <p14:creationId xmlns:p14="http://schemas.microsoft.com/office/powerpoint/2010/main" val="2968971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494675"/>
            <a:ext cx="10515600" cy="5682288"/>
          </a:xfrm>
        </p:spPr>
        <p:txBody>
          <a:bodyPr/>
          <a:lstStyle/>
          <a:p>
            <a:pPr algn="just"/>
            <a:r>
              <a:rPr lang="tr-TR" b="1" dirty="0" smtClean="0"/>
              <a:t>3- Eserde Değişiklik Yapılmasını Menetmek</a:t>
            </a:r>
          </a:p>
          <a:p>
            <a:pPr algn="just"/>
            <a:r>
              <a:rPr lang="tr-TR" b="1" dirty="0" smtClean="0"/>
              <a:t>FSEK m. 16: </a:t>
            </a:r>
            <a:r>
              <a:rPr lang="tr-TR" dirty="0" smtClean="0"/>
              <a:t>Eser sahibinin izni olmadıkça eserde veyahut eser sahibinin adında kısaltmalar, ekleme ve başka değiştirmeler yapılamaz.</a:t>
            </a:r>
          </a:p>
          <a:p>
            <a:pPr algn="just"/>
            <a:r>
              <a:rPr lang="tr-TR" dirty="0" smtClean="0"/>
              <a:t>Kanunun veya eser sahibinin müsaadesiyle bir eseri işleyen, umuma arz eden, çoğaltan, yayımlayan, temsil eden veya başka suretle yayan kimse; işleme, çoğaltma, temsil ve yayım tekniği icabı zaruri görülen değiştirmeleri eser sahibinin hususi bir izni olmaksızın da yapabilir.</a:t>
            </a:r>
          </a:p>
          <a:p>
            <a:pPr algn="just"/>
            <a:r>
              <a:rPr lang="tr-TR" dirty="0" smtClean="0"/>
              <a:t>Eser sahibi, kayıtsız ve şartsız olarak yazılı izin vermiş olsa bile şeref ve itibarını zedeleyen veya eserin mahiyet ve hususiyetlerini bozan her türlü değiştirilmeleri men edebilir. Menetme yetkisinden bu hususta sözleşme yapılmış olsa bile vazgeçmek hükümsüzdür.</a:t>
            </a:r>
          </a:p>
        </p:txBody>
      </p:sp>
    </p:spTree>
    <p:extLst>
      <p:ext uri="{BB962C8B-B14F-4D97-AF65-F5344CB8AC3E}">
        <p14:creationId xmlns:p14="http://schemas.microsoft.com/office/powerpoint/2010/main" val="186987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09666"/>
            <a:ext cx="10515600" cy="5667297"/>
          </a:xfrm>
        </p:spPr>
        <p:txBody>
          <a:bodyPr>
            <a:normAutofit fontScale="92500" lnSpcReduction="10000"/>
          </a:bodyPr>
          <a:lstStyle/>
          <a:p>
            <a:pPr algn="just"/>
            <a:r>
              <a:rPr lang="tr-TR" b="1" dirty="0" smtClean="0"/>
              <a:t>4- Eser sahibinin </a:t>
            </a:r>
            <a:r>
              <a:rPr lang="tr-TR" b="1" dirty="0" err="1" smtClean="0"/>
              <a:t>zilyed</a:t>
            </a:r>
            <a:r>
              <a:rPr lang="tr-TR" b="1" dirty="0" smtClean="0"/>
              <a:t> ve malike karşı yetkileri</a:t>
            </a:r>
          </a:p>
          <a:p>
            <a:pPr algn="just"/>
            <a:r>
              <a:rPr lang="tr-TR" b="1" dirty="0" smtClean="0"/>
              <a:t>FSEK m. 17</a:t>
            </a:r>
            <a:r>
              <a:rPr lang="tr-TR" dirty="0" smtClean="0"/>
              <a:t>: Eser sahibi, gerekli durumlarda, aslın maliki ve zilyedinden, koruma şartlarını yerine getirmek kaydıyla, 4. maddenin 1inci ve 2inci bentlerinde sayılan güzel sanat eserlerinin ve 2. maddenin 1. bendinde ve 3. maddede sayılıp da yazarlarla bestecilerin el yazısıyla yazılmış eserlerinin asıllarından geçici bir süre için yararlanmayı talep etme hakkına sahiptir. Eser sahibinin bu hakkı, bu eserlerin ticaretini yapanlar tarafından eseri satın alan veya elde eden kişilere müzayede ve satış kataloğu veya ilgili belgeler ile açıklanır.</a:t>
            </a:r>
          </a:p>
          <a:p>
            <a:pPr algn="just"/>
            <a:r>
              <a:rPr lang="tr-TR" dirty="0"/>
              <a:t>Aslın maliki, eser sahibi ile yapmış olduğu sözleşme şartlarına göre eser üzerinde tasarruf edebilir. Ancak eseri bozamaz ve yok edemez ve eser sahibinin haklarına zarar veremez. </a:t>
            </a:r>
            <a:endParaRPr lang="tr-TR" dirty="0" smtClean="0"/>
          </a:p>
          <a:p>
            <a:pPr algn="just"/>
            <a:r>
              <a:rPr lang="tr-TR" dirty="0"/>
              <a:t>Eserin tek ve özgün olması durumunda eser sahibi, kendisine ait tüm dönemleri kapsayan çalışma ve sergilerde kullanmak amacıyla, koruma şartlarını yerine getirerek iade edilmek üzere eseri isteyebilir. </a:t>
            </a:r>
            <a:endParaRPr lang="tr-TR" dirty="0" smtClean="0"/>
          </a:p>
        </p:txBody>
      </p:sp>
    </p:spTree>
    <p:extLst>
      <p:ext uri="{BB962C8B-B14F-4D97-AF65-F5344CB8AC3E}">
        <p14:creationId xmlns:p14="http://schemas.microsoft.com/office/powerpoint/2010/main" val="3095566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Manevi Yetkilerin Özellikleri</a:t>
            </a:r>
            <a:endParaRPr lang="tr-TR" dirty="0"/>
          </a:p>
        </p:txBody>
      </p:sp>
      <p:sp>
        <p:nvSpPr>
          <p:cNvPr id="3" name="İçerik Yer Tutucusu 2"/>
          <p:cNvSpPr>
            <a:spLocks noGrp="1"/>
          </p:cNvSpPr>
          <p:nvPr>
            <p:ph idx="1"/>
          </p:nvPr>
        </p:nvSpPr>
        <p:spPr/>
        <p:txBody>
          <a:bodyPr/>
          <a:lstStyle/>
          <a:p>
            <a:r>
              <a:rPr lang="tr-TR" dirty="0" smtClean="0"/>
              <a:t>1- Manevi yetkiler sınırlı sayıda belirlenmiştir.</a:t>
            </a:r>
          </a:p>
          <a:p>
            <a:r>
              <a:rPr lang="tr-TR" dirty="0" smtClean="0"/>
              <a:t>2- Manevi yetkiler ebedi olarak korunur.</a:t>
            </a:r>
          </a:p>
          <a:p>
            <a:r>
              <a:rPr lang="tr-TR" dirty="0" smtClean="0"/>
              <a:t>3- Manevi yetkiler mirasın konusu olmaz.</a:t>
            </a:r>
          </a:p>
          <a:p>
            <a:r>
              <a:rPr lang="tr-TR" dirty="0" smtClean="0"/>
              <a:t>4- Manevi yetkiler hukuki işlemlerin konusu olamaz.</a:t>
            </a:r>
            <a:endParaRPr lang="tr-TR" dirty="0"/>
          </a:p>
        </p:txBody>
      </p:sp>
    </p:spTree>
    <p:extLst>
      <p:ext uri="{BB962C8B-B14F-4D97-AF65-F5344CB8AC3E}">
        <p14:creationId xmlns:p14="http://schemas.microsoft.com/office/powerpoint/2010/main" val="297188222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569</Words>
  <Application>Microsoft Office PowerPoint</Application>
  <PresentationFormat>Geniş ekran</PresentationFormat>
  <Paragraphs>28</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6</vt:i4>
      </vt:variant>
      <vt:variant>
        <vt:lpstr>Slayt Başlıkları</vt:lpstr>
      </vt:variant>
      <vt:variant>
        <vt:i4>6</vt:i4>
      </vt:variant>
    </vt:vector>
  </HeadingPairs>
  <TitlesOfParts>
    <vt:vector size="17" baseType="lpstr">
      <vt:lpstr>Arial</vt:lpstr>
      <vt:lpstr>Calibri</vt:lpstr>
      <vt:lpstr>Calibri Light</vt:lpstr>
      <vt:lpstr>Century Gothic</vt:lpstr>
      <vt:lpstr>Wingdings 3</vt:lpstr>
      <vt:lpstr>Duman</vt:lpstr>
      <vt:lpstr>1_Duman</vt:lpstr>
      <vt:lpstr>Office Teması</vt:lpstr>
      <vt:lpstr>1_Office Teması</vt:lpstr>
      <vt:lpstr>2_Office Teması</vt:lpstr>
      <vt:lpstr>3_Office Teması</vt:lpstr>
      <vt:lpstr>Eser Sahibinin Yetkileri</vt:lpstr>
      <vt:lpstr>PowerPoint Sunusu</vt:lpstr>
      <vt:lpstr>PowerPoint Sunusu</vt:lpstr>
      <vt:lpstr>PowerPoint Sunusu</vt:lpstr>
      <vt:lpstr>PowerPoint Sunusu</vt:lpstr>
      <vt:lpstr>Manevi Yetkilerin Özellikleri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Eser Sahibinin Yetkileri</dc:title>
  <dc:creator>Pc</dc:creator>
  <cp:lastModifiedBy>Pc</cp:lastModifiedBy>
  <cp:revision>4</cp:revision>
  <dcterms:created xsi:type="dcterms:W3CDTF">2020-08-21T13:16:48Z</dcterms:created>
  <dcterms:modified xsi:type="dcterms:W3CDTF">2020-08-23T14:17:12Z</dcterms:modified>
</cp:coreProperties>
</file>