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53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  <a:srgbClr val="2CB8D4"/>
    <a:srgbClr val="70E67B"/>
    <a:srgbClr val="1EAE2C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18" autoAdjust="0"/>
  </p:normalViewPr>
  <p:slideViewPr>
    <p:cSldViewPr>
      <p:cViewPr>
        <p:scale>
          <a:sx n="98" d="100"/>
          <a:sy n="98" d="100"/>
        </p:scale>
        <p:origin x="-612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fld id="{7692162A-2A16-4D7E-8DB8-BF25B1857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3962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3962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D635AE-6056-42B1-A046-EFAB67DC58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BFF89-3F8A-4031-858B-0B55C2582D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1DFAF-55A3-4CA4-9769-97ED3F217F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6A6D5-009C-48CA-8DB3-B80AB44261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E075D-6892-4927-B8AD-A9BB697CCF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15863-3D6D-4B32-92DF-D887A73E8F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65FE-D3BB-45F8-A1A5-498AA8AFAC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A37D0-147F-4139-9F83-189A3C9E8E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7AB10-20C4-4813-A2A5-25CF48A50D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4D09-D36B-49FC-8850-59A23A4D45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E6D8-B921-483F-8A08-51746AA48F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23859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859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385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386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86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86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pPr>
              <a:defRPr/>
            </a:pPr>
            <a:fld id="{0D29522C-FD41-4295-8CAB-F25C06ECF0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2386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 smtClean="0"/>
              <a:t>BİY 151GENEL BİYOLOJİ I LABORATUVARI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KAYNAKLAR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844824"/>
            <a:ext cx="7774632" cy="4251176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1.Ankara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Üniversitesi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Biyoloji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Bölümü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Ögretim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Üyeleri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Genel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Biyoloji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Laboratuvar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Klavuzu</a:t>
            </a: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Audesirk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T. and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Audesirk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G. 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Biology, Life on Earth. Fifth Edition. Prentice Hall, Upper Saddle River, New Jersey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1999</a:t>
            </a:r>
          </a:p>
          <a:p>
            <a:pPr>
              <a:defRPr/>
            </a:pPr>
            <a:endParaRPr lang="tr-T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Campbell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N.A. &amp;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Reece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J.B. Biyoloji. Altıncı baskıdan çeviri. Çeviri editörleri: Prof. Dr. Ertunç GÜNDÜZ, Prof. Dr. Ali DEMİRSOY, Prof. Dr. İsmail TÜRKAN, </a:t>
            </a:r>
            <a:r>
              <a:rPr lang="tr-TR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Palme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Yayıncılık, 2006</a:t>
            </a:r>
            <a:endParaRPr lang="tr-T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Mavi Köşegen">
  <a:themeElements>
    <a:clrScheme name="Mavi Köşegen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Mavi Köşeg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Wingdings" pitchFamily="2" charset="2"/>
          <a:buChar char="n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Mavi Köşegen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vi Köşegen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vi Köşege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vi Köşegen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2383</TotalTime>
  <Words>92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Mavi Köşegen</vt:lpstr>
      <vt:lpstr>BİY 151GENEL BİYOLOJİ I LABORATUVARI  KAYNAKLAR</vt:lpstr>
    </vt:vector>
  </TitlesOfParts>
  <Manager>sulun</Manager>
  <Company>U of A - Plant Pathology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Abiotic diseases</dc:title>
  <dc:subject>dayanıklılık</dc:subject>
  <dc:creator>Craig Rothrock</dc:creator>
  <cp:keywords>host defenses</cp:keywords>
  <cp:lastModifiedBy>CASPER</cp:lastModifiedBy>
  <cp:revision>111</cp:revision>
  <dcterms:created xsi:type="dcterms:W3CDTF">2000-10-20T01:23:30Z</dcterms:created>
  <dcterms:modified xsi:type="dcterms:W3CDTF">2018-03-16T07:08:21Z</dcterms:modified>
  <cp:category>powerpoint</cp:category>
</cp:coreProperties>
</file>