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2" r:id="rId1"/>
  </p:sldMasterIdLst>
  <p:sldIdLst>
    <p:sldId id="259" r:id="rId2"/>
    <p:sldId id="262" r:id="rId3"/>
    <p:sldId id="260" r:id="rId4"/>
    <p:sldId id="263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1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" y="36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209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62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300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7882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608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74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9260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34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98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164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190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920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353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5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352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361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72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075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  <p:sldLayoutId id="214748376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94359" y="1115121"/>
            <a:ext cx="10955383" cy="5062655"/>
          </a:xfrm>
        </p:spPr>
        <p:txBody>
          <a:bodyPr/>
          <a:lstStyle/>
          <a:p>
            <a:pPr marL="268288" indent="-268288"/>
            <a:r>
              <a:rPr lang="tr-TR" sz="2400" dirty="0" smtClean="0">
                <a:solidFill>
                  <a:srgbClr val="FFC000"/>
                </a:solidFill>
                <a:latin typeface="Maiandra GD" panose="020E0502030308020204" pitchFamily="34" charset="0"/>
              </a:rPr>
              <a:t>	PEYZAJ </a:t>
            </a:r>
            <a:r>
              <a:rPr lang="tr-TR" sz="2400" dirty="0">
                <a:solidFill>
                  <a:srgbClr val="FFC000"/>
                </a:solidFill>
                <a:latin typeface="Maiandra GD" panose="020E0502030308020204" pitchFamily="34" charset="0"/>
              </a:rPr>
              <a:t>UYGULAMA </a:t>
            </a:r>
            <a:r>
              <a:rPr lang="tr-TR" sz="2400" dirty="0" smtClean="0">
                <a:solidFill>
                  <a:srgbClr val="FFC000"/>
                </a:solidFill>
                <a:latin typeface="Maiandra GD" panose="020E0502030308020204" pitchFamily="34" charset="0"/>
              </a:rPr>
              <a:t>PLANLARI</a:t>
            </a:r>
            <a:br>
              <a:rPr lang="tr-TR" sz="2400" dirty="0" smtClean="0">
                <a:solidFill>
                  <a:srgbClr val="FFC000"/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rgbClr val="FFC000"/>
                </a:solidFill>
                <a:latin typeface="Maiandra GD" panose="020E0502030308020204" pitchFamily="34" charset="0"/>
              </a:rPr>
              <a:t>3. Peyzaj </a:t>
            </a:r>
            <a:r>
              <a:rPr lang="tr-TR" sz="2400" dirty="0">
                <a:solidFill>
                  <a:srgbClr val="FFC000"/>
                </a:solidFill>
                <a:latin typeface="Maiandra GD" panose="020E0502030308020204" pitchFamily="34" charset="0"/>
              </a:rPr>
              <a:t>Detay Planları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1 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Hafta</a:t>
            </a:r>
            <a:b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 Yapısal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ve bitkisel uygulama planlarındaki çözümlere ilişkin detaylar, standartlara uygun olarak verilir. Ölçekleri 1/50, 1/20 ya da 1/10 olabilir. Gerekirse 1/1’e kadar inilebilir.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	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 Olabildiğince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önce sistem detayları verilmelidir. Tek başına döşeme, aydınlatma yerine bir kesit üzerinde hepsinin bir bütün olarak detaylandırılması gibi. Böylece geçişler, bağlantılar vb. hakkındaki detaylar da gösterilmiş olacaktır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 Daha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sonra gerekli durumlarda noktasal detaylar verilmelidir.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 Uygulama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planlarında yer alan her elemanın detayının verilmesi zorunludur ve uygulama planında detayın yeri işaretlenmelidir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.</a:t>
            </a:r>
            <a:endParaRPr lang="tr-TR" sz="2400" dirty="0">
              <a:solidFill>
                <a:schemeClr val="accent2">
                  <a:lumMod val="40000"/>
                  <a:lumOff val="60000"/>
                </a:schemeClr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587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9192658" y="429829"/>
            <a:ext cx="95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2"/>
          <a:srcRect l="39676" t="8054" b="44274"/>
          <a:stretch/>
        </p:blipFill>
        <p:spPr>
          <a:xfrm>
            <a:off x="925551" y="1255690"/>
            <a:ext cx="10203366" cy="513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08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181183" y="1331257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ÖRNEKLER</a:t>
            </a:r>
            <a:endParaRPr lang="tr-TR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2"/>
          <a:srcRect t="51394" r="29696"/>
          <a:stretch/>
        </p:blipFill>
        <p:spPr>
          <a:xfrm>
            <a:off x="250533" y="278781"/>
            <a:ext cx="5838033" cy="4226312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3"/>
          <a:srcRect l="-275" t="54745" r="60089" b="597"/>
          <a:stretch/>
        </p:blipFill>
        <p:spPr>
          <a:xfrm>
            <a:off x="6135395" y="2274849"/>
            <a:ext cx="5841016" cy="436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709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94359" y="1115121"/>
            <a:ext cx="10955383" cy="5062655"/>
          </a:xfrm>
        </p:spPr>
        <p:txBody>
          <a:bodyPr/>
          <a:lstStyle/>
          <a:p>
            <a:pPr marL="268288" indent="-268288"/>
            <a:r>
              <a:rPr lang="tr-TR" sz="2400" dirty="0" smtClean="0">
                <a:solidFill>
                  <a:srgbClr val="FFC000"/>
                </a:solidFill>
                <a:latin typeface="Maiandra GD" panose="020E0502030308020204" pitchFamily="34" charset="0"/>
              </a:rPr>
              <a:t>   DERS KAPSAMINDA YARARLANILMASI ÖNERİLEN KAYNAKLAR: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	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Altunkasa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, F., Uslu, C. 2016. Peyzaj Tasarımı. Birsen Yayınevi.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	Anonim. 2016. Kentsel Tasarıma Giriş. Gazi Kitabevi Ltd. Şti.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	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Jormakka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, K. 2012. Adım Adım Tasarım Yöntemleri. Yem Yayıncılık A.Ş.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	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Bielefeld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, B., El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Khouli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, S. 2010. Adım Adım Tasarım Fikirleri. Yem Yayıncılık A.Ş.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	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Motloch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, J.L. 2001.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Introduction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to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landscape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design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. John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Wiley&amp;Sons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. 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	Aslanoğlu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Evyapan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, G.,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Tokol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, A. 2000. Peyzaj Tasarımı Ders Notları. ODTÜ Mimarlık Fakültesi Yayınları.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	Harris-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Dines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 1998. Time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Saver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Standarts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for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Landscape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 Architecture.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Mc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Graw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Hill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.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•	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Booth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, N.K. 1990. Basic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Elements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 of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Lanscape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 Design.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Waveland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Press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 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Inc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.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endParaRPr lang="tr-TR" sz="2400" dirty="0">
              <a:solidFill>
                <a:schemeClr val="accent2">
                  <a:lumMod val="40000"/>
                  <a:lumOff val="60000"/>
                </a:schemeClr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3606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Mavi Yeşil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235</TotalTime>
  <Words>9</Words>
  <Application>Microsoft Office PowerPoint</Application>
  <PresentationFormat>Geniş ekran</PresentationFormat>
  <Paragraphs>4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Century Gothic</vt:lpstr>
      <vt:lpstr>Maiandra GD</vt:lpstr>
      <vt:lpstr>Wingdings 3</vt:lpstr>
      <vt:lpstr>İyon</vt:lpstr>
      <vt:lpstr> PEYZAJ UYGULAMA PLANLARI  3. Peyzaj Detay Planları 1 Hafta  • Yapısal ve bitkisel uygulama planlarındaki çözümlere ilişkin detaylar, standartlara uygun olarak verilir. Ölçekleri 1/50, 1/20 ya da 1/10 olabilir. Gerekirse 1/1’e kadar inilebilir. •  Olabildiğince önce sistem detayları verilmelidir. Tek başına döşeme, aydınlatma yerine bir kesit üzerinde hepsinin bir bütün olarak detaylandırılması gibi. Böylece geçişler, bağlantılar vb. hakkındaki detaylar da gösterilmiş olacaktır • Daha sonra gerekli durumlarda noktasal detaylar verilmelidir. • Uygulama planlarında yer alan her elemanın detayının verilmesi zorunludur ve uygulama planında detayın yeri işaretlenmelidir.</vt:lpstr>
      <vt:lpstr>PowerPoint Sunusu</vt:lpstr>
      <vt:lpstr>PowerPoint Sunusu</vt:lpstr>
      <vt:lpstr>   DERS KAPSAMINDA YARARLANILMASI ÖNERİLEN KAYNAKLAR:  • Altunkasa, F., Uslu, C. 2016. Peyzaj Tasarımı. Birsen Yayınevi. • Anonim. 2016. Kentsel Tasarıma Giriş. Gazi Kitabevi Ltd. Şti. • Jormakka, K. 2012. Adım Adım Tasarım Yöntemleri. Yem Yayıncılık A.Ş. • Bielefeld, B., El Khouli, S. 2010. Adım Adım Tasarım Fikirleri. Yem Yayıncılık A.Ş. • Motloch, J.L. 2001. Introduction to landscape design. John Wiley&amp;Sons.  • Aslanoğlu Evyapan, G., Tokol, A. 2000. Peyzaj Tasarımı Ders Notları. ODTÜ Mimarlık Fakültesi Yayınları. • Harris-Dines 1998. Time Saver Standarts for Landscape Architecture. Mc Graw Hill. • Booth, N.K. 1990. Basic Elements of Lanscape Design. Waveland Press Inc.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DERSİN ADI: Tasarım Stüdyosu 2  DERSİN ÖĞRETİM ÜYESİ: Prof.Dr. Oğuz Yılmaz  DERSİN GRUBU: B  DERSİN VERİLDİĞİ BİRİM: Ankara Üniversitesi Ziraat Fakültesi Peyzaj Mimarlığı Bölümü   *Kaynak göstermeden alıntı yapılması yasal değildir.</dc:title>
  <dc:creator>Oguz YILMAZ</dc:creator>
  <cp:lastModifiedBy>Oguz YILMAZ</cp:lastModifiedBy>
  <cp:revision>28</cp:revision>
  <dcterms:created xsi:type="dcterms:W3CDTF">2018-03-07T07:07:31Z</dcterms:created>
  <dcterms:modified xsi:type="dcterms:W3CDTF">2018-03-07T13:01:50Z</dcterms:modified>
</cp:coreProperties>
</file>