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9" r:id="rId2"/>
    <p:sldId id="262" r:id="rId3"/>
    <p:sldId id="260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1115121"/>
            <a:ext cx="10955383" cy="5062655"/>
          </a:xfrm>
        </p:spPr>
        <p:txBody>
          <a:bodyPr/>
          <a:lstStyle/>
          <a:p>
            <a:pPr marL="268288" indent="-268288"/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	PEYZAJ </a:t>
            </a:r>
            <a: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  <a:t>UYGULAMA </a:t>
            </a: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PLANLARI</a:t>
            </a:r>
            <a:b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3. Peyzaj </a:t>
            </a:r>
            <a: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  <a:t>Detay Planları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1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Hafta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Yapısal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ve bitkisel uygulama planlarındaki çözümlere ilişkin detaylar, standartlara uygun olarak verilir. Ölçekleri 1/50, 1/20 ya da 1/10 olabilir. Gerekirse 1/1’e kadar inilebilir.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Olabildiğince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önce sistem detayları verilmelidir. Tek başına döşeme, aydınlatma yerine bir kesit üzerinde hepsinin bir bütün olarak detaylandırılması gibi. Böylece geçişler, bağlantılar vb. hakkındaki detaylar da gösterilmiş olacaktır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Daha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sonra gerekli durumlarda noktasal detaylar verilmelidir.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Uygulama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planlarında yer alan her elemanın detayının verilmesi zorunludur ve uygulama planında detayın yeri işaretlenmelidir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9192658" y="42982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39676" t="8054" b="44274"/>
          <a:stretch/>
        </p:blipFill>
        <p:spPr>
          <a:xfrm>
            <a:off x="925551" y="1255690"/>
            <a:ext cx="10203366" cy="51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81183" y="133125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t="51394" r="29696"/>
          <a:stretch/>
        </p:blipFill>
        <p:spPr>
          <a:xfrm>
            <a:off x="250533" y="278781"/>
            <a:ext cx="5838033" cy="422631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l="-275" t="54745" r="60089" b="597"/>
          <a:stretch/>
        </p:blipFill>
        <p:spPr>
          <a:xfrm>
            <a:off x="6135395" y="2274849"/>
            <a:ext cx="5841016" cy="43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1115121"/>
            <a:ext cx="10955383" cy="5062655"/>
          </a:xfrm>
        </p:spPr>
        <p:txBody>
          <a:bodyPr/>
          <a:lstStyle/>
          <a:p>
            <a:pPr marL="268288" indent="-268288"/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   DERS KAPSAMINDA YARARLANILMASI ÖNERİLEN KAYNAKLAR: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Altunkasa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F., Uslu, C. 2016. Peyzaj Tasarımı. Birsen Yayınevi.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Anonim. 2016. Kentsel Tasarıma Giriş. Gazi Kitabevi Ltd. Şti.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Jormakka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K. 2012. Adım Adım Tasarım Yöntemleri. Yem Yayıncılık A.Ş.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Bielefeld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B., El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Khouli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S. 2010. Adım Adım Tasarım Fikirleri. Yem Yayıncılık A.Ş.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Motloch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J.L. 2001.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Introduction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to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landscape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design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 John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Wiley&amp;Sons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 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Aslanoğlu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Evyapan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G.,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Tokol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A. 2000. Peyzaj Tasarımı Ders Notları. ODTÜ Mimarlık Fakültesi Yayınları.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Harris-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Dines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1998. Time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Saver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Standarts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for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Landscape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Architecture.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Mc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Graw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Hill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Booth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N.K. 1990. Basic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Elements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of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Lanscape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Design.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Waveland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Press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Inc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60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9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Maiandra GD</vt:lpstr>
      <vt:lpstr>Wingdings 3</vt:lpstr>
      <vt:lpstr>İyon</vt:lpstr>
      <vt:lpstr> PEYZAJ UYGULAMA PLANLARI  3. Peyzaj Detay Planları 1 Hafta  • Yapısal ve bitkisel uygulama planlarındaki çözümlere ilişkin detaylar, standartlara uygun olarak verilir. Ölçekleri 1/50, 1/20 ya da 1/10 olabilir. Gerekirse 1/1’e kadar inilebilir. •  Olabildiğince önce sistem detayları verilmelidir. Tek başına döşeme, aydınlatma yerine bir kesit üzerinde hepsinin bir bütün olarak detaylandırılması gibi. Böylece geçişler, bağlantılar vb. hakkındaki detaylar da gösterilmiş olacaktır • Daha sonra gerekli durumlarda noktasal detaylar verilmelidir. • Uygulama planlarında yer alan her elemanın detayının verilmesi zorunludur ve uygulama planında detayın yeri işaretlenmelidir.</vt:lpstr>
      <vt:lpstr>PowerPoint Sunusu</vt:lpstr>
      <vt:lpstr>PowerPoint Sunusu</vt:lpstr>
      <vt:lpstr>   DERS KAPSAMINDA YARARLANILMASI ÖNERİLEN KAYNAKLAR:  • Altunkasa, F., Uslu, C. 2016. Peyzaj Tasarımı. Birsen Yayınevi. • Anonim. 2016. Kentsel Tasarıma Giriş. Gazi Kitabevi Ltd. Şti. • Jormakka, K. 2012. Adım Adım Tasarım Yöntemleri. Yem Yayıncılık A.Ş. • Bielefeld, B., El Khouli, S. 2010. Adım Adım Tasarım Fikirleri. Yem Yayıncılık A.Ş. • Motloch, J.L. 2001. Introduction to landscape design. John Wiley&amp;Sons.  • Aslanoğlu Evyapan, G., Tokol, A. 2000. Peyzaj Tasarımı Ders Notları. ODTÜ Mimarlık Fakültesi Yayınları. • Harris-Dines 1998. Time Saver Standarts for Landscape Architecture. Mc Graw Hill. • Booth, N.K. 1990. Basic Elements of Lanscape Design. Waveland Press Inc.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ADI: Tasarım Stüdyosu 2  DERSİN ÖĞRETİM ÜYESİ: Prof.Dr. Oğuz Yılmaz  DERSİN GRUBU: B  DERSİN VERİLDİĞİ BİRİM: Ankara Üniversitesi Ziraat Fakültesi Peyzaj Mimarlığı Bölümü   *Kaynak göstermeden alıntı yapılması yasal değildir.</dc:title>
  <dc:creator>Oguz YILMAZ</dc:creator>
  <cp:lastModifiedBy>Oguz YILMAZ</cp:lastModifiedBy>
  <cp:revision>28</cp:revision>
  <dcterms:created xsi:type="dcterms:W3CDTF">2018-03-07T07:07:31Z</dcterms:created>
  <dcterms:modified xsi:type="dcterms:W3CDTF">2018-03-07T13:01:50Z</dcterms:modified>
</cp:coreProperties>
</file>