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56" r:id="rId2"/>
    <p:sldId id="259" r:id="rId3"/>
    <p:sldId id="292"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515278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5CE948D-0C63-4E72-BF33-3EF01F17782F}" type="datetimeFigureOut">
              <a:rPr lang="tr-TR" smtClean="0"/>
              <a:t>01.11.2021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151666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982723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356080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519689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744073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8410975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27539938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51249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44926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945453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5CE948D-0C63-4E72-BF33-3EF01F17782F}" type="datetimeFigureOut">
              <a:rPr lang="tr-TR" smtClean="0"/>
              <a:t>01.11.2021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195088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5CE948D-0C63-4E72-BF33-3EF01F17782F}" type="datetimeFigureOut">
              <a:rPr lang="tr-TR" smtClean="0"/>
              <a:t>01.11.2021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285166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671641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155140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215454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5CE948D-0C63-4E72-BF33-3EF01F17782F}" type="datetimeFigureOut">
              <a:rPr lang="tr-TR" smtClean="0"/>
              <a:t>01.11.2021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059415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5CE948D-0C63-4E72-BF33-3EF01F17782F}" type="datetimeFigureOut">
              <a:rPr lang="tr-TR" smtClean="0"/>
              <a:t>01.11.2021</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F4E3C3F-10B4-44C4-BBE3-B1E6798DAA8C}" type="slidenum">
              <a:rPr lang="tr-TR" smtClean="0"/>
              <a:t>‹#›</a:t>
            </a:fld>
            <a:endParaRPr lang="tr-TR"/>
          </a:p>
        </p:txBody>
      </p:sp>
    </p:spTree>
    <p:extLst>
      <p:ext uri="{BB962C8B-B14F-4D97-AF65-F5344CB8AC3E}">
        <p14:creationId xmlns:p14="http://schemas.microsoft.com/office/powerpoint/2010/main" val="2004458464"/>
      </p:ext>
    </p:extLst>
  </p:cSld>
  <p:clrMap bg1="dk1" tx1="lt1" bg2="dk2" tx2="lt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 id="214748375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ÇOCUK VE MÜZİK</a:t>
            </a:r>
            <a:endParaRPr lang="tr-TR" dirty="0"/>
          </a:p>
        </p:txBody>
      </p:sp>
      <p:sp>
        <p:nvSpPr>
          <p:cNvPr id="3" name="Alt Başlık 2"/>
          <p:cNvSpPr>
            <a:spLocks noGrp="1"/>
          </p:cNvSpPr>
          <p:nvPr>
            <p:ph type="subTitle" idx="1"/>
          </p:nvPr>
        </p:nvSpPr>
        <p:spPr/>
        <p:txBody>
          <a:bodyPr/>
          <a:lstStyle/>
          <a:p>
            <a:r>
              <a:rPr lang="tr-TR" dirty="0" err="1" smtClean="0"/>
              <a:t>Dr.S.Seda</a:t>
            </a:r>
            <a:r>
              <a:rPr lang="tr-TR" dirty="0" smtClean="0"/>
              <a:t> BAPOĞLU DÜMENCİ</a:t>
            </a:r>
            <a:endParaRPr lang="tr-TR" dirty="0"/>
          </a:p>
        </p:txBody>
      </p:sp>
    </p:spTree>
    <p:extLst>
      <p:ext uri="{BB962C8B-B14F-4D97-AF65-F5344CB8AC3E}">
        <p14:creationId xmlns:p14="http://schemas.microsoft.com/office/powerpoint/2010/main" val="1069686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62217"/>
          </a:xfrm>
        </p:spPr>
        <p:txBody>
          <a:bodyPr/>
          <a:lstStyle/>
          <a:p>
            <a:pPr algn="ctr"/>
            <a:r>
              <a:rPr lang="tr-TR" dirty="0" smtClean="0"/>
              <a:t>Haftalık Ders İçerikleri</a:t>
            </a:r>
            <a:endParaRPr lang="tr-TR" dirty="0"/>
          </a:p>
        </p:txBody>
      </p:sp>
      <p:sp>
        <p:nvSpPr>
          <p:cNvPr id="3" name="İçerik Yer Tutucusu 2"/>
          <p:cNvSpPr>
            <a:spLocks noGrp="1"/>
          </p:cNvSpPr>
          <p:nvPr>
            <p:ph sz="half" idx="1"/>
          </p:nvPr>
        </p:nvSpPr>
        <p:spPr>
          <a:xfrm>
            <a:off x="838200" y="1084317"/>
            <a:ext cx="5181600" cy="5592056"/>
          </a:xfrm>
        </p:spPr>
        <p:txBody>
          <a:bodyPr>
            <a:normAutofit fontScale="85000" lnSpcReduction="10000"/>
          </a:bodyPr>
          <a:lstStyle/>
          <a:p>
            <a:r>
              <a:rPr lang="tr-TR" dirty="0" smtClean="0"/>
              <a:t>1. Hafta</a:t>
            </a:r>
          </a:p>
          <a:p>
            <a:r>
              <a:rPr lang="tr-TR" dirty="0" smtClean="0"/>
              <a:t>Müziğin Tanımı ve Önemi </a:t>
            </a:r>
          </a:p>
          <a:p>
            <a:r>
              <a:rPr lang="tr-TR" dirty="0" smtClean="0"/>
              <a:t>2. Hafta</a:t>
            </a:r>
          </a:p>
          <a:p>
            <a:r>
              <a:rPr lang="tr-TR" dirty="0" smtClean="0"/>
              <a:t>Müzikle İlgili Temel Kavramlar</a:t>
            </a:r>
          </a:p>
          <a:p>
            <a:r>
              <a:rPr lang="tr-TR" dirty="0" smtClean="0"/>
              <a:t>3. Hafta</a:t>
            </a:r>
          </a:p>
          <a:p>
            <a:r>
              <a:rPr lang="tr-TR" dirty="0" smtClean="0"/>
              <a:t>Müzikte Yaklaşımlar</a:t>
            </a:r>
          </a:p>
          <a:p>
            <a:r>
              <a:rPr lang="tr-TR" dirty="0" smtClean="0"/>
              <a:t>4. Hafta</a:t>
            </a:r>
          </a:p>
          <a:p>
            <a:r>
              <a:rPr lang="tr-TR" dirty="0" smtClean="0"/>
              <a:t>Çocuk gelişiminde müziğin önemi</a:t>
            </a:r>
          </a:p>
          <a:p>
            <a:r>
              <a:rPr lang="tr-TR" dirty="0" smtClean="0"/>
              <a:t>5. Hafta</a:t>
            </a:r>
          </a:p>
          <a:p>
            <a:r>
              <a:rPr lang="tr-TR" dirty="0" smtClean="0"/>
              <a:t>Çocuğun müzik gelişiminde etki eden faktörler</a:t>
            </a:r>
          </a:p>
          <a:p>
            <a:r>
              <a:rPr lang="tr-TR" dirty="0" smtClean="0"/>
              <a:t>6. Hafta</a:t>
            </a:r>
          </a:p>
          <a:p>
            <a:r>
              <a:rPr lang="tr-TR" dirty="0" smtClean="0"/>
              <a:t>Müzikte kullanılan teknikler</a:t>
            </a:r>
          </a:p>
          <a:p>
            <a:endParaRPr lang="tr-TR" dirty="0"/>
          </a:p>
        </p:txBody>
      </p:sp>
      <p:sp>
        <p:nvSpPr>
          <p:cNvPr id="4" name="İçerik Yer Tutucusu 3"/>
          <p:cNvSpPr>
            <a:spLocks noGrp="1"/>
          </p:cNvSpPr>
          <p:nvPr>
            <p:ph sz="half" idx="2"/>
          </p:nvPr>
        </p:nvSpPr>
        <p:spPr>
          <a:xfrm>
            <a:off x="6019800" y="1084317"/>
            <a:ext cx="5334000" cy="5298510"/>
          </a:xfrm>
        </p:spPr>
        <p:txBody>
          <a:bodyPr>
            <a:normAutofit fontScale="85000" lnSpcReduction="10000"/>
          </a:bodyPr>
          <a:lstStyle/>
          <a:p>
            <a:r>
              <a:rPr lang="tr-TR" dirty="0" smtClean="0"/>
              <a:t>7. Hafta</a:t>
            </a:r>
          </a:p>
          <a:p>
            <a:r>
              <a:rPr lang="tr-TR" dirty="0" smtClean="0"/>
              <a:t>Müzik örnekleri</a:t>
            </a:r>
          </a:p>
          <a:p>
            <a:r>
              <a:rPr lang="tr-TR" dirty="0" smtClean="0"/>
              <a:t>8. Hafta</a:t>
            </a:r>
          </a:p>
          <a:p>
            <a:r>
              <a:rPr lang="tr-TR" dirty="0" smtClean="0"/>
              <a:t>Müzik aktivitelerinde kullanılan materyaller </a:t>
            </a:r>
          </a:p>
          <a:p>
            <a:r>
              <a:rPr lang="tr-TR" dirty="0" smtClean="0"/>
              <a:t>9. Hafta</a:t>
            </a:r>
          </a:p>
          <a:p>
            <a:r>
              <a:rPr lang="tr-TR" dirty="0" smtClean="0"/>
              <a:t>Çocuklara dinleme becerisi kazandırmak</a:t>
            </a:r>
          </a:p>
          <a:p>
            <a:r>
              <a:rPr lang="tr-TR" dirty="0" smtClean="0"/>
              <a:t>10. Hafta</a:t>
            </a:r>
          </a:p>
          <a:p>
            <a:r>
              <a:rPr lang="tr-TR" dirty="0" smtClean="0"/>
              <a:t>Müzik aktivitelerinde Uygulayıcının rolü</a:t>
            </a:r>
          </a:p>
          <a:p>
            <a:r>
              <a:rPr lang="tr-TR" dirty="0" smtClean="0"/>
              <a:t>11. Hafta</a:t>
            </a:r>
          </a:p>
          <a:p>
            <a:r>
              <a:rPr lang="tr-TR" dirty="0" smtClean="0"/>
              <a:t>Farklı yaşlardaki çocuklar için müzik etkinlikleri</a:t>
            </a:r>
          </a:p>
          <a:p>
            <a:r>
              <a:rPr lang="tr-TR" dirty="0" smtClean="0"/>
              <a:t>12. Hafta</a:t>
            </a:r>
          </a:p>
          <a:p>
            <a:r>
              <a:rPr lang="tr-TR" dirty="0" smtClean="0"/>
              <a:t>Farklı yaşlardaki çocuklar için müzik etkinlikleri</a:t>
            </a:r>
          </a:p>
          <a:p>
            <a:r>
              <a:rPr lang="tr-TR" dirty="0" smtClean="0"/>
              <a:t>13. Hafta</a:t>
            </a:r>
          </a:p>
          <a:p>
            <a:r>
              <a:rPr lang="tr-TR" dirty="0" smtClean="0"/>
              <a:t>Özel </a:t>
            </a:r>
            <a:r>
              <a:rPr lang="tr-TR" dirty="0" err="1" smtClean="0"/>
              <a:t>gereksinimli</a:t>
            </a:r>
            <a:r>
              <a:rPr lang="tr-TR" dirty="0" smtClean="0"/>
              <a:t> çocuklar için müzik aktiviteleri</a:t>
            </a:r>
          </a:p>
          <a:p>
            <a:r>
              <a:rPr lang="tr-TR" dirty="0" smtClean="0"/>
              <a:t>14. Hafta</a:t>
            </a:r>
          </a:p>
          <a:p>
            <a:r>
              <a:rPr lang="tr-TR" dirty="0" smtClean="0"/>
              <a:t>Özel </a:t>
            </a:r>
            <a:r>
              <a:rPr lang="tr-TR" dirty="0" err="1" smtClean="0"/>
              <a:t>gereksinimli</a:t>
            </a:r>
            <a:r>
              <a:rPr lang="tr-TR" dirty="0" smtClean="0"/>
              <a:t> çocuklar için müzik aktiviteleri</a:t>
            </a:r>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742362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dirty="0" smtClean="0"/>
              <a:t>6</a:t>
            </a:r>
            <a:r>
              <a:rPr lang="tr-TR" dirty="0"/>
              <a:t>. Hafta</a:t>
            </a:r>
            <a:r>
              <a:rPr lang="tr-TR" dirty="0" smtClean="0"/>
              <a:t>: Müzikte Kullanılan Teknikler</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Müziksel yetenek, müziğin en önemli yapı taşları olan işitme, algılama ve bellek gibi alanlara yönelik bireyin doğuştan getirdiği gizil güçler olarak tanımlanabilir. Kişiler her yönleriyle bireysel farklılıklar göstermektedir. Bu bireysel farklılıklar, kişide aynı derecede ve aynı şekillerde bulunmamaktadır. Ancak müzik yeteneği kişiye göre farklılıklar gösterse de her insanda belirli oranlarda bulunmaktadır.</a:t>
            </a:r>
            <a:endParaRPr lang="tr-TR" dirty="0"/>
          </a:p>
        </p:txBody>
      </p:sp>
    </p:spTree>
    <p:extLst>
      <p:ext uri="{BB962C8B-B14F-4D97-AF65-F5344CB8AC3E}">
        <p14:creationId xmlns:p14="http://schemas.microsoft.com/office/powerpoint/2010/main" val="16572401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449</TotalTime>
  <Words>170</Words>
  <Application>Microsoft Office PowerPoint</Application>
  <PresentationFormat>Geniş ekran</PresentationFormat>
  <Paragraphs>35</Paragraphs>
  <Slides>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vt:i4>
      </vt:variant>
    </vt:vector>
  </HeadingPairs>
  <TitlesOfParts>
    <vt:vector size="7" baseType="lpstr">
      <vt:lpstr>Arial</vt:lpstr>
      <vt:lpstr>Century Gothic</vt:lpstr>
      <vt:lpstr>Wingdings 3</vt:lpstr>
      <vt:lpstr>İyon</vt:lpstr>
      <vt:lpstr>ÇOCUK VE MÜZİK</vt:lpstr>
      <vt:lpstr>Haftalık Ders İçerikleri</vt:lpstr>
      <vt:lpstr> 6. Hafta: Müzikte Kullanılan Teknikler </vt:lpstr>
    </vt:vector>
  </TitlesOfParts>
  <Company>MTA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VE MÜZİK</dc:title>
  <dc:creator>Administrator</dc:creator>
  <cp:lastModifiedBy>Administrator</cp:lastModifiedBy>
  <cp:revision>39</cp:revision>
  <dcterms:created xsi:type="dcterms:W3CDTF">2021-08-06T11:01:34Z</dcterms:created>
  <dcterms:modified xsi:type="dcterms:W3CDTF">2021-11-01T08:23:12Z</dcterms:modified>
</cp:coreProperties>
</file>