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292"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515278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15166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982723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356080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519689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744073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841097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753993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51249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44926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945453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195088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01.11.2021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285166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67164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155140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215454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059415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F4E3C3F-10B4-44C4-BBE3-B1E6798DAA8C}" type="slidenum">
              <a:rPr lang="tr-TR" smtClean="0"/>
              <a:t>‹#›</a:t>
            </a:fld>
            <a:endParaRPr lang="tr-TR"/>
          </a:p>
        </p:txBody>
      </p:sp>
    </p:spTree>
    <p:extLst>
      <p:ext uri="{BB962C8B-B14F-4D97-AF65-F5344CB8AC3E}">
        <p14:creationId xmlns:p14="http://schemas.microsoft.com/office/powerpoint/2010/main" val="2004458464"/>
      </p:ext>
    </p:extLst>
  </p:cSld>
  <p:clrMap bg1="dk1" tx1="lt1" bg2="dk2"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 id="214748375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85000" lnSpcReduction="1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85000" lnSpcReduction="1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6</a:t>
            </a:r>
            <a:r>
              <a:rPr lang="tr-TR" dirty="0"/>
              <a:t>. Hafta</a:t>
            </a:r>
            <a:r>
              <a:rPr lang="tr-TR" dirty="0" smtClean="0"/>
              <a:t>: Müzikte Kullanılan Teknikler</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Müziksel yetenek, müziğin en önemli yapı taşları olan işitme, algılama ve bellek gibi alanlara yönelik bireyin doğuştan getirdiği gizil güçler olarak tanımlanabilir. Kişiler her yönleriyle bireysel farklılıklar göstermektedir. Bu bireysel farklılıklar, kişide aynı derecede ve aynı şekillerde bulunmamaktadır. Ancak müzik yeteneği kişiye göre farklılıklar gösterse de her insanda belirli oranlarda bulunmaktadır.</a:t>
            </a:r>
            <a:endParaRPr lang="tr-TR" dirty="0"/>
          </a:p>
        </p:txBody>
      </p:sp>
    </p:spTree>
    <p:extLst>
      <p:ext uri="{BB962C8B-B14F-4D97-AF65-F5344CB8AC3E}">
        <p14:creationId xmlns:p14="http://schemas.microsoft.com/office/powerpoint/2010/main" val="16572401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449</TotalTime>
  <Words>170</Words>
  <Application>Microsoft Office PowerPoint</Application>
  <PresentationFormat>Geniş ekran</PresentationFormat>
  <Paragraphs>35</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Century Gothic</vt:lpstr>
      <vt:lpstr>Wingdings 3</vt:lpstr>
      <vt:lpstr>İyon</vt:lpstr>
      <vt:lpstr>ÇOCUK VE MÜZİK</vt:lpstr>
      <vt:lpstr>Haftalık Ders İçerikleri</vt:lpstr>
      <vt:lpstr> 6. Hafta: Müzikte Kullanılan Teknikler </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39</cp:revision>
  <dcterms:created xsi:type="dcterms:W3CDTF">2021-08-06T11:01:34Z</dcterms:created>
  <dcterms:modified xsi:type="dcterms:W3CDTF">2021-11-01T08:23:12Z</dcterms:modified>
</cp:coreProperties>
</file>