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15" autoAdjust="0"/>
    <p:restoredTop sz="94660"/>
  </p:normalViewPr>
  <p:slideViewPr>
    <p:cSldViewPr snapToGrid="0">
      <p:cViewPr varScale="1">
        <p:scale>
          <a:sx n="92" d="100"/>
          <a:sy n="92" d="100"/>
        </p:scale>
        <p:origin x="540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24015-7A22-4B7F-B11B-4CB84EAC88E4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157F3F-04AD-4A40-B768-F3D4A9244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340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577D-2F65-437A-9DD7-0433368B9AEE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C7CA-A0B8-49D3-91E6-FA37566B2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315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577D-2F65-437A-9DD7-0433368B9AEE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C7CA-A0B8-49D3-91E6-FA37566B2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21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577D-2F65-437A-9DD7-0433368B9AEE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C7CA-A0B8-49D3-91E6-FA37566B2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60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577D-2F65-437A-9DD7-0433368B9AEE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C7CA-A0B8-49D3-91E6-FA37566B2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6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577D-2F65-437A-9DD7-0433368B9AEE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C7CA-A0B8-49D3-91E6-FA37566B2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7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577D-2F65-437A-9DD7-0433368B9AEE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C7CA-A0B8-49D3-91E6-FA37566B2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54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577D-2F65-437A-9DD7-0433368B9AEE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C7CA-A0B8-49D3-91E6-FA37566B2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239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577D-2F65-437A-9DD7-0433368B9AEE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C7CA-A0B8-49D3-91E6-FA37566B2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97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577D-2F65-437A-9DD7-0433368B9AEE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C7CA-A0B8-49D3-91E6-FA37566B2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809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577D-2F65-437A-9DD7-0433368B9AEE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C7CA-A0B8-49D3-91E6-FA37566B2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552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577D-2F65-437A-9DD7-0433368B9AEE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C7CA-A0B8-49D3-91E6-FA37566B2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14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B577D-2F65-437A-9DD7-0433368B9AEE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7C7CA-A0B8-49D3-91E6-FA37566B2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008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83761" y="770260"/>
            <a:ext cx="9493828" cy="487319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İktisadi Büyüme Nedir?</a:t>
            </a:r>
            <a:br>
              <a:rPr lang="tr-TR" dirty="0" smtClean="0"/>
            </a:br>
            <a:r>
              <a:rPr lang="tr-TR" dirty="0" smtClean="0"/>
              <a:t>Nominal, Reel GSMH Nedir?</a:t>
            </a:r>
            <a:br>
              <a:rPr lang="tr-TR" dirty="0" smtClean="0"/>
            </a:br>
            <a:r>
              <a:rPr lang="tr-TR" dirty="0" smtClean="0"/>
              <a:t>Kişi Başına GSMH Nedir? </a:t>
            </a: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3299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 Gücüne Katılım Haddi Nedir?</a:t>
            </a:r>
          </a:p>
          <a:p>
            <a:r>
              <a:rPr lang="tr-TR" dirty="0" smtClean="0"/>
              <a:t>Kişi başına Hasıla ve İş Gücüne katılım haddi arasındaki İlişki var mıdır?</a:t>
            </a:r>
          </a:p>
          <a:p>
            <a:r>
              <a:rPr lang="tr-TR" dirty="0" smtClean="0"/>
              <a:t>İş gücüne katılım haddi farklılıklarının ardında yatan nedenler?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9182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Dünya Ekonomisinde İktisadi Büyüme</a:t>
            </a:r>
          </a:p>
          <a:p>
            <a:r>
              <a:rPr lang="tr-TR" dirty="0" smtClean="0"/>
              <a:t>Sanayi Devrimi ve İktisadi Büyüme</a:t>
            </a:r>
          </a:p>
          <a:p>
            <a:r>
              <a:rPr lang="tr-TR" dirty="0" smtClean="0"/>
              <a:t>Sanayi Devrimi sonrasında değişen iktisadi yapı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7600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Sanayi Devrimi sonrasında ülkeler arasındaki iktisadi büyüme oranlarındaki farklılaşma ve </a:t>
            </a:r>
          </a:p>
          <a:p>
            <a:r>
              <a:rPr lang="tr-TR" dirty="0" smtClean="0"/>
              <a:t>Sanayi Devrimi sonrasındaki büyük ıraksama nasıl gerçekleşti?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0830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Sürdürebilir büyüme nedir?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2628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İktisadi büyüme ve doğal kaynakların kullanımı nasıl olmalıdır? Doğaya rağmen büyüme sürdürülebilir mi?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4938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«Hidrokarbon </a:t>
            </a:r>
            <a:r>
              <a:rPr lang="tr-TR" dirty="0" err="1" smtClean="0"/>
              <a:t>adam»dan</a:t>
            </a:r>
            <a:r>
              <a:rPr lang="tr-TR" dirty="0" smtClean="0"/>
              <a:t> vazgeçebilir miyiz?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2302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Neoklasik</a:t>
            </a:r>
            <a:r>
              <a:rPr lang="tr-TR" dirty="0" smtClean="0"/>
              <a:t> teori ve uzantıları bakımından bu tartışmaların </a:t>
            </a:r>
            <a:r>
              <a:rPr lang="tr-TR" smtClean="0"/>
              <a:t>önemi nedir?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4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96</Words>
  <Application>Microsoft Office PowerPoint</Application>
  <PresentationFormat>Geniş ekran</PresentationFormat>
  <Paragraphs>13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      İktisadi Büyüme Nedir? Nominal, Reel GSMH Nedir? Kişi Başına GSMH Nedir?   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DIŞ ÖDEMELER BİLANÇOSU*</dc:title>
  <dc:creator>Kemal Kızılca</dc:creator>
  <cp:lastModifiedBy>MUSTAFA OZIS</cp:lastModifiedBy>
  <cp:revision>9</cp:revision>
  <dcterms:created xsi:type="dcterms:W3CDTF">2019-09-20T04:47:58Z</dcterms:created>
  <dcterms:modified xsi:type="dcterms:W3CDTF">2020-02-05T16:11:57Z</dcterms:modified>
</cp:coreProperties>
</file>