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54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24015-7A22-4B7F-B11B-4CB84EAC88E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57F3F-04AD-4A40-B768-F3D4A9244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4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1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2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0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7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3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9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0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1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77D-2F65-437A-9DD7-0433368B9AE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C7CA-A0B8-49D3-91E6-FA37566B2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83761" y="770260"/>
            <a:ext cx="9493828" cy="4873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İktisadi Büyüme Nedir?</a:t>
            </a:r>
            <a:br>
              <a:rPr lang="tr-TR" dirty="0" smtClean="0"/>
            </a:br>
            <a:r>
              <a:rPr lang="tr-TR" dirty="0" smtClean="0"/>
              <a:t>Nominal, Reel GSMH Nedir?</a:t>
            </a:r>
            <a:br>
              <a:rPr lang="tr-TR" dirty="0" smtClean="0"/>
            </a:br>
            <a:r>
              <a:rPr lang="tr-TR" dirty="0" smtClean="0"/>
              <a:t>Kişi Başına GSMH Nedir? 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329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Gücüne Katılım Haddi Nedir?</a:t>
            </a:r>
          </a:p>
          <a:p>
            <a:r>
              <a:rPr lang="tr-TR" dirty="0" smtClean="0"/>
              <a:t>Kişi başına Hasıla ve İş Gücüne katılım haddi arasındaki İlişki var mıdır?</a:t>
            </a:r>
          </a:p>
          <a:p>
            <a:r>
              <a:rPr lang="tr-TR" dirty="0" smtClean="0"/>
              <a:t>İş gücüne katılım haddi farklılıklarının ardında yatan nedenler?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918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 Ekonomisinde İktisadi Büyüme</a:t>
            </a:r>
          </a:p>
          <a:p>
            <a:r>
              <a:rPr lang="tr-TR" dirty="0" smtClean="0"/>
              <a:t>Sanayi Devrimi ve İktisadi Büyüme</a:t>
            </a:r>
          </a:p>
          <a:p>
            <a:r>
              <a:rPr lang="tr-TR" dirty="0" smtClean="0"/>
              <a:t>Sanayi Devrimi sonrasında değişen iktisadi yapı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760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Sanayi Devrimi sonrasında ülkeler arasındaki iktisadi büyüme oranlarındaki farklılaşma ve </a:t>
            </a:r>
          </a:p>
          <a:p>
            <a:r>
              <a:rPr lang="tr-TR" dirty="0" smtClean="0"/>
              <a:t>Sanayi Devrimi sonrasındaki büyük ıraksama nasıl gerçekleşti?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83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Sürdürebilir büyüme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62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İktisadi büyüme ve doğal kaynakların kullanımı nasıl olmalıdır? Doğaya rağmen büyüme sürdürülebilir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93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«Hidrokarbon </a:t>
            </a:r>
            <a:r>
              <a:rPr lang="tr-TR" dirty="0" err="1" smtClean="0"/>
              <a:t>adam»dan</a:t>
            </a:r>
            <a:r>
              <a:rPr lang="tr-TR" dirty="0" smtClean="0"/>
              <a:t> vazgeçebilir miyiz?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30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Neoklasik</a:t>
            </a:r>
            <a:r>
              <a:rPr lang="tr-TR" dirty="0" smtClean="0"/>
              <a:t> teori ve uzantıları bakımından bu tartışmaların </a:t>
            </a:r>
            <a:r>
              <a:rPr lang="tr-TR" smtClean="0"/>
              <a:t>önemi nedir?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96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   İktisadi Büyüme Nedir? Nominal, Reel GSMH Nedir? Kişi Başına GSMH Nedir? 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DIŞ ÖDEMELER BİLANÇOSU*</dc:title>
  <dc:creator>Kemal Kızılca</dc:creator>
  <cp:lastModifiedBy>MUSTAFA OZIS</cp:lastModifiedBy>
  <cp:revision>9</cp:revision>
  <dcterms:created xsi:type="dcterms:W3CDTF">2019-09-20T04:47:58Z</dcterms:created>
  <dcterms:modified xsi:type="dcterms:W3CDTF">2020-02-05T16:11:57Z</dcterms:modified>
</cp:coreProperties>
</file>