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332" y="839434"/>
            <a:ext cx="6609469" cy="497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509" y="1153758"/>
            <a:ext cx="8399487" cy="405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272251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974" y="1020233"/>
            <a:ext cx="6444288" cy="105692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035" y="2283529"/>
            <a:ext cx="6738232" cy="282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464162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273" y="1283933"/>
            <a:ext cx="7491060" cy="460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7</cp:revision>
  <dcterms:created xsi:type="dcterms:W3CDTF">2020-05-16T23:30:02Z</dcterms:created>
  <dcterms:modified xsi:type="dcterms:W3CDTF">2020-05-17T00:09:33Z</dcterms:modified>
</cp:coreProperties>
</file>