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0203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9940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8437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178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7285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0676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90260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2207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0120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5138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7636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0581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351273"/>
            <a:ext cx="11085689" cy="6155453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47332" y="839434"/>
            <a:ext cx="6609469" cy="4975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3417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3111" y="339984"/>
            <a:ext cx="10972800" cy="6155453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7509" y="1153758"/>
            <a:ext cx="8399487" cy="4050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79036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1" y="272251"/>
            <a:ext cx="11085689" cy="6155453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3974" y="1020233"/>
            <a:ext cx="6444288" cy="1056922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62035" y="2283529"/>
            <a:ext cx="6738232" cy="2829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62815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3111" y="464162"/>
            <a:ext cx="11085689" cy="6155453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38273" y="1283933"/>
            <a:ext cx="7491060" cy="4608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37912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0</Words>
  <Application>Microsoft Office PowerPoint</Application>
  <PresentationFormat>Geniş ekran</PresentationFormat>
  <Paragraphs>0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Erdem Direkler</dc:creator>
  <cp:lastModifiedBy>Erdem Direkler</cp:lastModifiedBy>
  <cp:revision>7</cp:revision>
  <dcterms:created xsi:type="dcterms:W3CDTF">2020-05-16T23:30:02Z</dcterms:created>
  <dcterms:modified xsi:type="dcterms:W3CDTF">2020-05-17T00:09:33Z</dcterms:modified>
</cp:coreProperties>
</file>