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quizlet.com/es/295691509/frases-hechas-flash-card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EXPRESIONES CON ANIMALES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5363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</a:t>
            </a:r>
            <a:r>
              <a:rPr lang="es-ES" b="1" dirty="0" smtClean="0"/>
              <a:t>ÁJAROS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4534" y="2046289"/>
            <a:ext cx="8596668" cy="3211511"/>
          </a:xfrm>
        </p:spPr>
        <p:txBody>
          <a:bodyPr/>
          <a:lstStyle/>
          <a:p>
            <a:r>
              <a:rPr lang="es-ES" sz="2800" dirty="0" smtClean="0"/>
              <a:t>Tener la cabeza llena de pájaros</a:t>
            </a:r>
          </a:p>
          <a:p>
            <a:r>
              <a:rPr lang="es-ES" sz="2800" dirty="0"/>
              <a:t> M</a:t>
            </a:r>
            <a:r>
              <a:rPr lang="es-ES" sz="2800" dirty="0" smtClean="0"/>
              <a:t>ás vale pájaro en mano que ciento volando</a:t>
            </a:r>
          </a:p>
          <a:p>
            <a:r>
              <a:rPr lang="es-ES" sz="2800" dirty="0"/>
              <a:t> M</a:t>
            </a:r>
            <a:r>
              <a:rPr lang="es-ES" sz="2800" dirty="0" smtClean="0"/>
              <a:t>atar dos pájaros de un tiro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Comer como un pajarito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2338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MOSCAS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0259" y="2289177"/>
            <a:ext cx="8596668" cy="3880773"/>
          </a:xfrm>
        </p:spPr>
        <p:txBody>
          <a:bodyPr>
            <a:normAutofit/>
          </a:bodyPr>
          <a:lstStyle/>
          <a:p>
            <a:r>
              <a:rPr lang="es-ES" sz="2800" dirty="0"/>
              <a:t> T</a:t>
            </a:r>
            <a:r>
              <a:rPr lang="es-ES" sz="2800" dirty="0" smtClean="0"/>
              <a:t>ener la mosca detrás de la oreja</a:t>
            </a:r>
          </a:p>
          <a:p>
            <a:r>
              <a:rPr lang="es-ES" sz="2800" dirty="0"/>
              <a:t> P</a:t>
            </a:r>
            <a:r>
              <a:rPr lang="es-ES" sz="2800" dirty="0" smtClean="0"/>
              <a:t>or si las moscas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¿Qué mosca te ha picado?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Parecer una mosquita muerta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3171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PECES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654299"/>
          </a:xfrm>
        </p:spPr>
        <p:txBody>
          <a:bodyPr>
            <a:normAutofit/>
          </a:bodyPr>
          <a:lstStyle/>
          <a:p>
            <a:r>
              <a:rPr lang="es-ES" sz="2800" dirty="0" smtClean="0"/>
              <a:t> Estar como pez en el agua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Por la boca muere el pez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Ser un pez gordo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4593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GATOS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Buscarle tres pies al gato</a:t>
            </a:r>
          </a:p>
          <a:p>
            <a:r>
              <a:rPr lang="es-ES" sz="2800" dirty="0" smtClean="0"/>
              <a:t>Haber gato encerrado</a:t>
            </a:r>
          </a:p>
          <a:p>
            <a:r>
              <a:rPr lang="es-ES" sz="2800" dirty="0" smtClean="0"/>
              <a:t>Haber cuatro gatos en un lugar</a:t>
            </a:r>
          </a:p>
          <a:p>
            <a:r>
              <a:rPr lang="es-ES" sz="2800" dirty="0" smtClean="0"/>
              <a:t>Dar gato por liebre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8525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PERROS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840036"/>
          </a:xfrm>
        </p:spPr>
        <p:txBody>
          <a:bodyPr/>
          <a:lstStyle/>
          <a:p>
            <a:r>
              <a:rPr lang="es-ES" sz="2800" dirty="0" smtClean="0"/>
              <a:t>Pasar una noche de perros</a:t>
            </a:r>
          </a:p>
          <a:p>
            <a:r>
              <a:rPr lang="es-ES" sz="2800" dirty="0" smtClean="0"/>
              <a:t>Llevarse como el perro y el gato</a:t>
            </a:r>
          </a:p>
          <a:p>
            <a:r>
              <a:rPr lang="es-ES" sz="2800" dirty="0" smtClean="0"/>
              <a:t>Ser un perrito faldero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416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GALLOS Y GALLINAS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 Ponérsele a alguien la carne / piel de gallina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En menos que canta un gallo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Ser un gallina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01832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OTROS ANIMALES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 Dormir como un lirón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Comer como un cerdo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Venir la cigüeña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Tener malas pulgas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Ser como una hormiguita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Hacer el ganso</a:t>
            </a:r>
          </a:p>
          <a:p>
            <a:r>
              <a:rPr lang="es-ES" sz="2800" dirty="0"/>
              <a:t> </a:t>
            </a:r>
            <a:r>
              <a:rPr lang="es-ES" sz="2800" dirty="0" smtClean="0"/>
              <a:t>No ver tres en un burro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9474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962275"/>
          </a:xfrm>
        </p:spPr>
        <p:txBody>
          <a:bodyPr>
            <a:normAutofit/>
          </a:bodyPr>
          <a:lstStyle/>
          <a:p>
            <a:r>
              <a:rPr lang="es-ES" dirty="0" smtClean="0"/>
              <a:t>Para practicar...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tr-TR" dirty="0">
                <a:hlinkClick r:id="rId2"/>
              </a:rPr>
              <a:t>https://quizlet.com/es/295691509/frases-hechas-flash-cards/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052110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178</Words>
  <Application>Microsoft Office PowerPoint</Application>
  <PresentationFormat>Geniş ekran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Yüzeyler</vt:lpstr>
      <vt:lpstr>EXPRESIONES CON ANIMALES</vt:lpstr>
      <vt:lpstr>PÁJAROS</vt:lpstr>
      <vt:lpstr>MOSCAS</vt:lpstr>
      <vt:lpstr>PECES</vt:lpstr>
      <vt:lpstr>GATOS</vt:lpstr>
      <vt:lpstr>PERROS</vt:lpstr>
      <vt:lpstr>GALLOS Y GALLINAS</vt:lpstr>
      <vt:lpstr>OTROS ANIMALES</vt:lpstr>
      <vt:lpstr>Para practicar...  https://quizlet.com/es/295691509/frases-hechas-flash-cards/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EXPRESIONES CON ANIMALES</dc:title>
  <dc:creator>Windows Kullanıcısı</dc:creator>
  <cp:lastModifiedBy>Windows Kullanıcısı</cp:lastModifiedBy>
  <cp:revision>3</cp:revision>
  <dcterms:created xsi:type="dcterms:W3CDTF">2020-05-08T22:30:01Z</dcterms:created>
  <dcterms:modified xsi:type="dcterms:W3CDTF">2020-05-08T22:43:15Z</dcterms:modified>
</cp:coreProperties>
</file>