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BBCF73-6636-4C48-960E-B98FAC7966C1}" type="datetimeFigureOut">
              <a:rPr lang="tr-TR" smtClean="0"/>
              <a:t>29.10.2017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D1463D-2000-4C77-A185-FF95C18708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5423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10CE25D-2C44-4086-8DCE-233E76AEBFBC}" type="datetimeFigureOut">
              <a:rPr lang="tr-TR" smtClean="0"/>
              <a:t>29.10.2017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Dikdörtgen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Dikdörtgen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Dikdörtgen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Düz Bağlayıcı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Düz Bağlayıcı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Düz Bağlayıcı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Dikdörtgen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1994507-5848-4462-BE4C-F09867EF8CDF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525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CE25D-2C44-4086-8DCE-233E76AEBFBC}" type="datetimeFigureOut">
              <a:rPr lang="tr-TR" smtClean="0"/>
              <a:t>29.10.2017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94507-5848-4462-BE4C-F09867EF8CD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25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CE25D-2C44-4086-8DCE-233E76AEBFBC}" type="datetimeFigureOut">
              <a:rPr lang="tr-TR" smtClean="0"/>
              <a:t>29.10.2017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94507-5848-4462-BE4C-F09867EF8CD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25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10CE25D-2C44-4086-8DCE-233E76AEBFBC}" type="datetimeFigureOut">
              <a:rPr lang="tr-TR" smtClean="0"/>
              <a:t>29.10.2017</a:t>
            </a:fld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1994507-5848-4462-BE4C-F09867EF8CDF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Altbilgi Yer Tutucusu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25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10CE25D-2C44-4086-8DCE-233E76AEBFBC}" type="datetimeFigureOut">
              <a:rPr lang="tr-TR" smtClean="0"/>
              <a:t>29.10.2017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Dikdörtgen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ikdörtgen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ikdörtgen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Düz Bağlayıcı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Düz Bağlayıcı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Dikdörtgen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Düz Bağlayıcı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1994507-5848-4462-BE4C-F09867EF8CDF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525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CE25D-2C44-4086-8DCE-233E76AEBFBC}" type="datetimeFigureOut">
              <a:rPr lang="tr-TR" smtClean="0"/>
              <a:t>29.10.2017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94507-5848-4462-BE4C-F09867EF8CDF}" type="slidenum">
              <a:rPr lang="tr-TR" smtClean="0"/>
              <a:t>‹#›</a:t>
            </a:fld>
            <a:endParaRPr lang="tr-TR"/>
          </a:p>
        </p:txBody>
      </p:sp>
      <p:sp>
        <p:nvSpPr>
          <p:cNvPr id="9" name="İçerik Yer Tutucus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25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CE25D-2C44-4086-8DCE-233E76AEBFBC}" type="datetimeFigureOut">
              <a:rPr lang="tr-TR" smtClean="0"/>
              <a:t>29.10.2017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94507-5848-4462-BE4C-F09867EF8CDF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İçerik Yer Tutucus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Metin Yer Tutucusu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Metin Yer Tutucusu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25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10CE25D-2C44-4086-8DCE-233E76AEBFBC}" type="datetimeFigureOut">
              <a:rPr lang="tr-TR" smtClean="0"/>
              <a:t>29.10.2017</a:t>
            </a:fld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1994507-5848-4462-BE4C-F09867EF8CDF}" type="slidenum">
              <a:rPr lang="tr-TR" smtClean="0"/>
              <a:t>‹#›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25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CE25D-2C44-4086-8DCE-233E76AEBFBC}" type="datetimeFigureOut">
              <a:rPr lang="tr-TR" smtClean="0"/>
              <a:t>29.10.2017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94507-5848-4462-BE4C-F09867EF8CD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25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İçerik Yer Tutucus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Veri Yer Tutucusu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10CE25D-2C44-4086-8DCE-233E76AEBFBC}" type="datetimeFigureOut">
              <a:rPr lang="tr-TR" smtClean="0"/>
              <a:t>29.10.2017</a:t>
            </a:fld>
            <a:endParaRPr lang="tr-TR"/>
          </a:p>
        </p:txBody>
      </p:sp>
      <p:sp>
        <p:nvSpPr>
          <p:cNvPr id="22" name="Slayt Numarası Yer Tutucus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1994507-5848-4462-BE4C-F09867EF8CDF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Altbilgi Yer Tutucusu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525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üz Bağlayıcı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Düz Bağlayıcı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Düz Bağlayıcı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Veri Yer Tutucusu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10CE25D-2C44-4086-8DCE-233E76AEBFBC}" type="datetimeFigureOut">
              <a:rPr lang="tr-TR" smtClean="0"/>
              <a:t>29.10.2017</a:t>
            </a:fld>
            <a:endParaRPr lang="tr-TR"/>
          </a:p>
        </p:txBody>
      </p:sp>
      <p:sp>
        <p:nvSpPr>
          <p:cNvPr id="18" name="Slayt Numarası Yer Tutucus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1994507-5848-4462-BE4C-F09867EF8CDF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Altbilgi Yer Tutucusu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25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10CE25D-2C44-4086-8DCE-233E76AEBFBC}" type="datetimeFigureOut">
              <a:rPr lang="tr-TR" smtClean="0"/>
              <a:t>29.10.2017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Dikdörtgen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1994507-5848-4462-BE4C-F09867EF8CDF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mc:AlternateContent xmlns:mc="http://schemas.openxmlformats.org/markup-compatibility/2006" xmlns:p14="http://schemas.microsoft.com/office/powerpoint/2010/main">
    <mc:Choice Requires="p14">
      <p:transition spd="slow" p14:dur="525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Konfeksiyon yardımcı malzemelerin çeşitleri, yardımcı malzemelerde aranan özellikler </a:t>
            </a:r>
          </a:p>
        </p:txBody>
      </p:sp>
    </p:spTree>
    <p:extLst>
      <p:ext uri="{BB962C8B-B14F-4D97-AF65-F5344CB8AC3E}">
        <p14:creationId xmlns:p14="http://schemas.microsoft.com/office/powerpoint/2010/main" val="2819226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250">
        <p14:flythrough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4400" dirty="0" smtClean="0"/>
              <a:t>Kumaş</a:t>
            </a:r>
          </a:p>
          <a:p>
            <a:r>
              <a:rPr lang="tr-TR" sz="4400" dirty="0" smtClean="0"/>
              <a:t>Dikiş İpliği</a:t>
            </a:r>
          </a:p>
          <a:p>
            <a:r>
              <a:rPr lang="tr-TR" sz="4400" dirty="0" smtClean="0"/>
              <a:t>Makine İğnesi</a:t>
            </a:r>
          </a:p>
          <a:p>
            <a:r>
              <a:rPr lang="tr-TR" sz="4400" dirty="0" smtClean="0"/>
              <a:t>Tela ve Çeşitleri</a:t>
            </a:r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378400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250">
        <p14:flythrough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sz="4000" dirty="0" smtClean="0"/>
              <a:t>Fermuar</a:t>
            </a:r>
          </a:p>
          <a:p>
            <a:r>
              <a:rPr lang="tr-TR" sz="4000" dirty="0" smtClean="0"/>
              <a:t>Düğme</a:t>
            </a:r>
          </a:p>
          <a:p>
            <a:r>
              <a:rPr lang="tr-TR" sz="4000" dirty="0" smtClean="0"/>
              <a:t>Bant ve Şeritler</a:t>
            </a:r>
          </a:p>
          <a:p>
            <a:r>
              <a:rPr lang="tr-TR" sz="4000" dirty="0" smtClean="0"/>
              <a:t>Astar çeşitleri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23834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250">
        <p14:flythrough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sz="4000" dirty="0"/>
              <a:t>Çıt </a:t>
            </a:r>
            <a:r>
              <a:rPr lang="tr-TR" sz="4000" dirty="0" err="1"/>
              <a:t>Çıt</a:t>
            </a:r>
            <a:r>
              <a:rPr lang="tr-TR" sz="4000" dirty="0"/>
              <a:t>, </a:t>
            </a:r>
            <a:r>
              <a:rPr lang="tr-TR" sz="4000" dirty="0" err="1"/>
              <a:t>Rivet</a:t>
            </a:r>
            <a:r>
              <a:rPr lang="tr-TR" sz="4000" dirty="0"/>
              <a:t>, Agraf, Kanca Kuş </a:t>
            </a:r>
            <a:r>
              <a:rPr lang="tr-TR" sz="4000" dirty="0" smtClean="0"/>
              <a:t>Gözü</a:t>
            </a:r>
          </a:p>
          <a:p>
            <a:r>
              <a:rPr lang="tr-TR" sz="4000" dirty="0" smtClean="0"/>
              <a:t>Vatka </a:t>
            </a:r>
          </a:p>
          <a:p>
            <a:r>
              <a:rPr lang="tr-TR" sz="4000" dirty="0" smtClean="0"/>
              <a:t>Etiket</a:t>
            </a:r>
          </a:p>
          <a:p>
            <a:r>
              <a:rPr lang="tr-TR" sz="4000" dirty="0" smtClean="0"/>
              <a:t>Paketleme malzemeleri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51979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250">
        <p14:flythrough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Hazır Giyimde Kullanılan Malzemelerde Aranan Özellikler</a:t>
            </a:r>
          </a:p>
          <a:p>
            <a:pPr lvl="1"/>
            <a:endParaRPr lang="tr-TR" dirty="0"/>
          </a:p>
          <a:p>
            <a:pPr lvl="1"/>
            <a:r>
              <a:rPr lang="tr-TR" dirty="0"/>
              <a:t>İ</a:t>
            </a:r>
            <a:r>
              <a:rPr lang="tr-TR" dirty="0" smtClean="0"/>
              <a:t>stenilen özelliklerde olup olmadığı</a:t>
            </a:r>
          </a:p>
          <a:p>
            <a:pPr lvl="1"/>
            <a:r>
              <a:rPr lang="tr-TR" dirty="0" smtClean="0"/>
              <a:t>Fiyatı</a:t>
            </a:r>
          </a:p>
          <a:p>
            <a:pPr lvl="1"/>
            <a:r>
              <a:rPr lang="tr-TR" dirty="0" smtClean="0"/>
              <a:t>Kullanım kolaylığı</a:t>
            </a:r>
          </a:p>
          <a:p>
            <a:pPr lvl="1"/>
            <a:r>
              <a:rPr lang="tr-TR" dirty="0" smtClean="0"/>
              <a:t>Renk yelpazesi</a:t>
            </a:r>
          </a:p>
          <a:p>
            <a:pPr lvl="1"/>
            <a:r>
              <a:rPr lang="tr-TR" dirty="0" smtClean="0"/>
              <a:t>Kalite</a:t>
            </a:r>
          </a:p>
          <a:p>
            <a:pPr lvl="1"/>
            <a:r>
              <a:rPr lang="tr-TR" smtClean="0"/>
              <a:t>Standart vb.</a:t>
            </a:r>
            <a:endParaRPr lang="tr-TR" dirty="0" smtClean="0"/>
          </a:p>
          <a:p>
            <a:pPr lvl="1"/>
            <a:endParaRPr lang="tr-TR" dirty="0" smtClean="0"/>
          </a:p>
          <a:p>
            <a:pPr lvl="1"/>
            <a:endParaRPr lang="tr-TR" dirty="0" smtClean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2745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250">
        <p14:flythrough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sz="4000" dirty="0"/>
              <a:t>Malzeme Kontrolü </a:t>
            </a:r>
            <a:endParaRPr lang="tr-TR" sz="4000" dirty="0" smtClean="0"/>
          </a:p>
          <a:p>
            <a:pPr lvl="1" algn="just"/>
            <a:r>
              <a:rPr lang="tr-TR" sz="4000" dirty="0"/>
              <a:t>Üretime başlamadan önce beklenilen ve garanti edilen kalite özelliklerine uygun olup olmadığı kontrol edilmelidir. 	</a:t>
            </a:r>
            <a:r>
              <a:rPr lang="tr-TR" dirty="0" smtClean="0"/>
              <a:t>	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34688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250">
        <p14:flythrough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Malzemenin kontrol edilmesiyle; </a:t>
            </a:r>
          </a:p>
          <a:p>
            <a:pPr lvl="1"/>
            <a:r>
              <a:rPr lang="tr-TR" dirty="0" smtClean="0"/>
              <a:t>Kalite </a:t>
            </a:r>
            <a:r>
              <a:rPr lang="tr-TR" dirty="0"/>
              <a:t>düzeyi yükselir. </a:t>
            </a:r>
          </a:p>
          <a:p>
            <a:pPr lvl="1"/>
            <a:r>
              <a:rPr lang="tr-TR" dirty="0" smtClean="0"/>
              <a:t>Müşteri </a:t>
            </a:r>
            <a:r>
              <a:rPr lang="tr-TR" dirty="0"/>
              <a:t>şikâyetleri azalır. </a:t>
            </a:r>
          </a:p>
          <a:p>
            <a:pPr lvl="1"/>
            <a:r>
              <a:rPr lang="tr-TR" dirty="0" smtClean="0"/>
              <a:t>Üretim </a:t>
            </a:r>
            <a:r>
              <a:rPr lang="tr-TR" dirty="0"/>
              <a:t>kolaylaşır. </a:t>
            </a:r>
          </a:p>
          <a:p>
            <a:pPr lvl="1"/>
            <a:r>
              <a:rPr lang="tr-TR" dirty="0" smtClean="0"/>
              <a:t>Firmanın </a:t>
            </a:r>
            <a:r>
              <a:rPr lang="tr-TR" dirty="0"/>
              <a:t>prestiji artar. </a:t>
            </a:r>
          </a:p>
          <a:p>
            <a:pPr lvl="1"/>
            <a:r>
              <a:rPr lang="tr-TR" dirty="0" smtClean="0"/>
              <a:t>Ürün </a:t>
            </a:r>
            <a:r>
              <a:rPr lang="tr-TR" dirty="0"/>
              <a:t>iadeleri olmaz. </a:t>
            </a:r>
          </a:p>
          <a:p>
            <a:pPr lvl="1"/>
            <a:r>
              <a:rPr lang="tr-TR" dirty="0" smtClean="0"/>
              <a:t>İmalat </a:t>
            </a:r>
            <a:r>
              <a:rPr lang="tr-TR" dirty="0"/>
              <a:t>sırasında kullanılan malzemelerle nasıl çalışılacağına dair bilgiler verir. </a:t>
            </a:r>
          </a:p>
          <a:p>
            <a:pPr lvl="1"/>
            <a:r>
              <a:rPr lang="tr-TR" dirty="0" smtClean="0"/>
              <a:t>Satışlar </a:t>
            </a:r>
            <a:r>
              <a:rPr lang="tr-TR" dirty="0"/>
              <a:t>artar.</a:t>
            </a:r>
          </a:p>
        </p:txBody>
      </p:sp>
    </p:spTree>
    <p:extLst>
      <p:ext uri="{BB962C8B-B14F-4D97-AF65-F5344CB8AC3E}">
        <p14:creationId xmlns:p14="http://schemas.microsoft.com/office/powerpoint/2010/main" val="4065435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250">
        <p14:flythrough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2800" dirty="0"/>
              <a:t>Malzeme Kontrol Yöntemleri </a:t>
            </a:r>
            <a:endParaRPr lang="tr-TR" sz="2800" dirty="0" smtClean="0"/>
          </a:p>
          <a:p>
            <a:pPr marL="0" indent="0" algn="just">
              <a:buNone/>
            </a:pPr>
            <a:endParaRPr lang="tr-TR" sz="2800" dirty="0" smtClean="0"/>
          </a:p>
          <a:p>
            <a:pPr lvl="1" algn="just"/>
            <a:r>
              <a:rPr lang="tr-TR" sz="2800" dirty="0" smtClean="0"/>
              <a:t>Malzeme </a:t>
            </a:r>
            <a:r>
              <a:rPr lang="tr-TR" sz="2800" dirty="0"/>
              <a:t>kontrol yöntemleri belirlenirken her ürün için ortak bir kalite kontrolü yapılamaz. </a:t>
            </a:r>
            <a:endParaRPr lang="tr-TR" sz="2800" dirty="0" smtClean="0"/>
          </a:p>
          <a:p>
            <a:pPr lvl="1" algn="just"/>
            <a:r>
              <a:rPr lang="tr-TR" sz="2800" dirty="0" smtClean="0"/>
              <a:t>Ürünün </a:t>
            </a:r>
            <a:r>
              <a:rPr lang="tr-TR" sz="2800" dirty="0"/>
              <a:t>kullanılacağı yere ve amacına uygun olarak farklı kontrol yöntemleri uygulanmalıdır. </a:t>
            </a:r>
          </a:p>
        </p:txBody>
      </p:sp>
    </p:spTree>
    <p:extLst>
      <p:ext uri="{BB962C8B-B14F-4D97-AF65-F5344CB8AC3E}">
        <p14:creationId xmlns:p14="http://schemas.microsoft.com/office/powerpoint/2010/main" val="653929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250">
        <p14:flythrough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413</TotalTime>
  <Words>138</Words>
  <Application>Microsoft Office PowerPoint</Application>
  <PresentationFormat>Ekran Gösterisi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Cumba</vt:lpstr>
      <vt:lpstr>Konfeksiyon yardımcı malzemelerin çeşitleri, yardımcı malzemelerde aranan özellikler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hatice</cp:lastModifiedBy>
  <cp:revision>50</cp:revision>
  <dcterms:created xsi:type="dcterms:W3CDTF">2017-05-05T17:48:15Z</dcterms:created>
  <dcterms:modified xsi:type="dcterms:W3CDTF">2017-10-29T13:23:45Z</dcterms:modified>
</cp:coreProperties>
</file>