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6" d="100"/>
          <a:sy n="46" d="100"/>
        </p:scale>
        <p:origin x="-1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  <a:r>
              <a:rPr lang="en-US" smtClean="0"/>
              <a:t>.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hizmetlerinin idare tarafından gördürülmesinde hizmet, (a)kamu idaresi tarafından doğrudan doğruya görülebilir (b) hizmetten sorumlu kamu idaresinin kurduğu diğer kamu tüzel kişisi tarafından görülebilir. (Gözler, s. 276)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67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hizmetlerinin özel kişiler tarafından gördürülmesinde  temel olarak iki usul vardır. Bunlardan ilki, tek yanlı görevlendirme; diğeri sözleşmeyle görevlendirmedir.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533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yanlı görevlendirme usulü daha çok ruhsat usulü olarak karşımıza çıkar. Lisans ya da ruhsat işlemiyle görevlendirilen özel kişinin, her ne kadar talebi olsa da, bu işlem tek taraflı </a:t>
            </a:r>
            <a:r>
              <a:rPr lang="tr-TR"/>
              <a:t>işlemdir</a:t>
            </a:r>
            <a:r>
              <a:rPr lang="tr-TR" smtClean="0"/>
              <a:t>. (</a:t>
            </a:r>
            <a:r>
              <a:rPr lang="tr-TR" dirty="0"/>
              <a:t>Gözler, s. 278)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33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Sözleşmeyle görevlendirme usulleri genel olarak , </a:t>
            </a:r>
          </a:p>
          <a:p>
            <a:r>
              <a:rPr lang="tr-TR" dirty="0" smtClean="0"/>
              <a:t>(a) imtiyaz</a:t>
            </a:r>
          </a:p>
          <a:p>
            <a:r>
              <a:rPr lang="tr-TR" dirty="0" smtClean="0"/>
              <a:t>(</a:t>
            </a:r>
            <a:r>
              <a:rPr lang="tr-TR" dirty="0"/>
              <a:t>b) iltizam </a:t>
            </a:r>
            <a:endParaRPr lang="tr-TR" dirty="0" smtClean="0"/>
          </a:p>
          <a:p>
            <a:r>
              <a:rPr lang="tr-TR" dirty="0" smtClean="0"/>
              <a:t>(c) müşterek emanet </a:t>
            </a:r>
          </a:p>
          <a:p>
            <a:r>
              <a:rPr lang="tr-TR" dirty="0" smtClean="0"/>
              <a:t>(</a:t>
            </a:r>
            <a:r>
              <a:rPr lang="tr-TR" dirty="0"/>
              <a:t>d) özel usuller 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başlıkları </a:t>
            </a:r>
            <a:r>
              <a:rPr lang="tr-TR" dirty="0"/>
              <a:t>altında incelenebilir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2033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İmtiyaz usulü, " bir özel hukuk kişisinin bir kamu idaresi ile yaptığı sözleşme uyarınca, kullanıcılardan alacağı ücret karşılığında kendi kar ve zararına bir kamu hizmetini kurup işletmesi usulüdür." (Gözler, s. 279)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8385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tr-TR" dirty="0"/>
              <a:t>10 Haziran 1910 tarihli </a:t>
            </a:r>
            <a:r>
              <a:rPr lang="tr-TR" dirty="0" err="1"/>
              <a:t>Menafii</a:t>
            </a:r>
            <a:r>
              <a:rPr lang="tr-TR" dirty="0"/>
              <a:t> </a:t>
            </a:r>
            <a:r>
              <a:rPr lang="tr-TR" dirty="0" err="1"/>
              <a:t>Umumiyeye</a:t>
            </a:r>
            <a:r>
              <a:rPr lang="tr-TR" dirty="0"/>
              <a:t> Müteallik </a:t>
            </a:r>
            <a:r>
              <a:rPr lang="tr-TR" dirty="0" err="1"/>
              <a:t>İmtiyazat</a:t>
            </a:r>
            <a:r>
              <a:rPr lang="tr-TR" dirty="0"/>
              <a:t> Hakkında Kanun imtiyaz usulünün düzenlendiği kanundur. Devlet adına imtiyaz verme yetkisi, Cumhurbaşkanına aittir.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412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Anayasanın 155. maddesine göre Danıştay, kamu hizmetleri ile ilgili imtiyaz şartlaşma ve sözleşmeleri hakkında iki ay içinde düşüncesini bildirmekle görevlidir. Bu görev, görüş/düşünce/mütalaa niteliğinde olduğundan ilgili idare Danıştay'ın görüşü doğrultusunda hareket etmek zorunda değildir. Diğer yandan, imtiyaz işleminden önce idarenin Danıştay'ın görüşünü alması zorunludur.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684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Macintosh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9.Hafta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apple</cp:lastModifiedBy>
  <cp:revision>6</cp:revision>
  <dcterms:created xsi:type="dcterms:W3CDTF">2020-03-27T12:18:14Z</dcterms:created>
  <dcterms:modified xsi:type="dcterms:W3CDTF">2020-03-27T13:13:04Z</dcterms:modified>
</cp:coreProperties>
</file>