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73" r:id="rId2"/>
    <p:sldId id="374" r:id="rId3"/>
    <p:sldId id="375" r:id="rId4"/>
    <p:sldId id="376" r:id="rId5"/>
    <p:sldId id="558" r:id="rId6"/>
    <p:sldId id="377" r:id="rId7"/>
    <p:sldId id="378" r:id="rId8"/>
    <p:sldId id="379" r:id="rId9"/>
    <p:sldId id="380" r:id="rId10"/>
    <p:sldId id="559" r:id="rId11"/>
    <p:sldId id="381" r:id="rId12"/>
    <p:sldId id="382" r:id="rId13"/>
    <p:sldId id="383" r:id="rId14"/>
    <p:sldId id="384" r:id="rId15"/>
    <p:sldId id="385" r:id="rId16"/>
    <p:sldId id="386" r:id="rId17"/>
    <p:sldId id="387" r:id="rId18"/>
    <p:sldId id="388" r:id="rId19"/>
    <p:sldId id="389" r:id="rId20"/>
    <p:sldId id="390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8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C04FA7-3E2D-44E5-8969-B9F79D141B89}" type="doc">
      <dgm:prSet loTypeId="urn:microsoft.com/office/officeart/2005/8/layout/hierarchy4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66F6BC6-4898-4F40-A1DB-CE809E089F0B}">
      <dgm:prSet phldrT="[Metin]" custT="1"/>
      <dgm:spPr/>
      <dgm:t>
        <a:bodyPr/>
        <a:lstStyle/>
        <a:p>
          <a:r>
            <a:rPr lang="tr-TR" sz="2400" dirty="0" smtClean="0"/>
            <a:t>Madenler ve öteki cansız kaynaklar</a:t>
          </a:r>
        </a:p>
      </dgm:t>
    </dgm:pt>
    <dgm:pt modelId="{8E4C5585-EC1D-49F2-8142-322716582540}" type="parTrans" cxnId="{B711F9AC-1307-4449-BD32-D0502551857E}">
      <dgm:prSet/>
      <dgm:spPr/>
      <dgm:t>
        <a:bodyPr/>
        <a:lstStyle/>
        <a:p>
          <a:endParaRPr lang="tr-TR"/>
        </a:p>
      </dgm:t>
    </dgm:pt>
    <dgm:pt modelId="{10400F3E-7A9E-4E2A-92D4-777BFD39AF3F}" type="sibTrans" cxnId="{B711F9AC-1307-4449-BD32-D0502551857E}">
      <dgm:prSet/>
      <dgm:spPr/>
      <dgm:t>
        <a:bodyPr/>
        <a:lstStyle/>
        <a:p>
          <a:endParaRPr lang="tr-TR"/>
        </a:p>
      </dgm:t>
    </dgm:pt>
    <dgm:pt modelId="{11599643-6392-47FA-9DB8-16B643ED7244}">
      <dgm:prSet phldrT="[Metin]"/>
      <dgm:spPr/>
      <dgm:t>
        <a:bodyPr/>
        <a:lstStyle/>
        <a:p>
          <a:r>
            <a:rPr lang="tr-TR" dirty="0" smtClean="0"/>
            <a:t>Deniz yatağı ve toprak altı ile sürekli temas halindeki canlılar</a:t>
          </a:r>
          <a:endParaRPr lang="tr-TR" dirty="0"/>
        </a:p>
      </dgm:t>
    </dgm:pt>
    <dgm:pt modelId="{34A7E6A8-6B88-4928-B7DA-35E3E724800E}" type="parTrans" cxnId="{C1B28FD9-034F-4B9A-AB70-4BC401C92C09}">
      <dgm:prSet/>
      <dgm:spPr/>
      <dgm:t>
        <a:bodyPr/>
        <a:lstStyle/>
        <a:p>
          <a:endParaRPr lang="tr-TR"/>
        </a:p>
      </dgm:t>
    </dgm:pt>
    <dgm:pt modelId="{08D19462-C4B7-4A26-88E6-4B6DF25AEFBE}" type="sibTrans" cxnId="{C1B28FD9-034F-4B9A-AB70-4BC401C92C09}">
      <dgm:prSet/>
      <dgm:spPr/>
      <dgm:t>
        <a:bodyPr/>
        <a:lstStyle/>
        <a:p>
          <a:endParaRPr lang="tr-TR"/>
        </a:p>
      </dgm:t>
    </dgm:pt>
    <dgm:pt modelId="{A2F0C24D-B581-412C-A29E-4BE1C27C5B5C}" type="pres">
      <dgm:prSet presAssocID="{74C04FA7-3E2D-44E5-8969-B9F79D141B8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3F57531-5DF1-4758-A6ED-227F5BAB492A}" type="pres">
      <dgm:prSet presAssocID="{C66F6BC6-4898-4F40-A1DB-CE809E089F0B}" presName="vertOne" presStyleCnt="0"/>
      <dgm:spPr/>
    </dgm:pt>
    <dgm:pt modelId="{D3CB7F65-3F30-4E01-A870-D8D04AC9194A}" type="pres">
      <dgm:prSet presAssocID="{C66F6BC6-4898-4F40-A1DB-CE809E089F0B}" presName="txOne" presStyleLbl="node0" presStyleIdx="0" presStyleCnt="1" custLinFactNeighborX="-1021" custLinFactNeighborY="-41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60577B5-50A0-49A6-80B5-35BE27EDC758}" type="pres">
      <dgm:prSet presAssocID="{C66F6BC6-4898-4F40-A1DB-CE809E089F0B}" presName="parTransOne" presStyleCnt="0"/>
      <dgm:spPr/>
    </dgm:pt>
    <dgm:pt modelId="{E801A263-721A-4ECA-84D0-7A02F11277F2}" type="pres">
      <dgm:prSet presAssocID="{C66F6BC6-4898-4F40-A1DB-CE809E089F0B}" presName="horzOne" presStyleCnt="0"/>
      <dgm:spPr/>
    </dgm:pt>
    <dgm:pt modelId="{044B4713-4D2E-4ED4-83BA-018B91D5D506}" type="pres">
      <dgm:prSet presAssocID="{11599643-6392-47FA-9DB8-16B643ED7244}" presName="vertTwo" presStyleCnt="0"/>
      <dgm:spPr/>
    </dgm:pt>
    <dgm:pt modelId="{616C06C0-5537-4E30-A55D-38C2EEB59297}" type="pres">
      <dgm:prSet presAssocID="{11599643-6392-47FA-9DB8-16B643ED7244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748509-642A-427C-A130-A29F359A4BA7}" type="pres">
      <dgm:prSet presAssocID="{11599643-6392-47FA-9DB8-16B643ED7244}" presName="horzTwo" presStyleCnt="0"/>
      <dgm:spPr/>
    </dgm:pt>
  </dgm:ptLst>
  <dgm:cxnLst>
    <dgm:cxn modelId="{102FD58E-9A26-419C-A69C-501428B4A0CF}" type="presOf" srcId="{C66F6BC6-4898-4F40-A1DB-CE809E089F0B}" destId="{D3CB7F65-3F30-4E01-A870-D8D04AC9194A}" srcOrd="0" destOrd="0" presId="urn:microsoft.com/office/officeart/2005/8/layout/hierarchy4"/>
    <dgm:cxn modelId="{C1B28FD9-034F-4B9A-AB70-4BC401C92C09}" srcId="{C66F6BC6-4898-4F40-A1DB-CE809E089F0B}" destId="{11599643-6392-47FA-9DB8-16B643ED7244}" srcOrd="0" destOrd="0" parTransId="{34A7E6A8-6B88-4928-B7DA-35E3E724800E}" sibTransId="{08D19462-C4B7-4A26-88E6-4B6DF25AEFBE}"/>
    <dgm:cxn modelId="{B711F9AC-1307-4449-BD32-D0502551857E}" srcId="{74C04FA7-3E2D-44E5-8969-B9F79D141B89}" destId="{C66F6BC6-4898-4F40-A1DB-CE809E089F0B}" srcOrd="0" destOrd="0" parTransId="{8E4C5585-EC1D-49F2-8142-322716582540}" sibTransId="{10400F3E-7A9E-4E2A-92D4-777BFD39AF3F}"/>
    <dgm:cxn modelId="{92521E76-71B6-4D9E-888A-CB858727CBF2}" type="presOf" srcId="{74C04FA7-3E2D-44E5-8969-B9F79D141B89}" destId="{A2F0C24D-B581-412C-A29E-4BE1C27C5B5C}" srcOrd="0" destOrd="0" presId="urn:microsoft.com/office/officeart/2005/8/layout/hierarchy4"/>
    <dgm:cxn modelId="{E4C22C7C-9BCC-4D7D-AF77-2F47325ACB3A}" type="presOf" srcId="{11599643-6392-47FA-9DB8-16B643ED7244}" destId="{616C06C0-5537-4E30-A55D-38C2EEB59297}" srcOrd="0" destOrd="0" presId="urn:microsoft.com/office/officeart/2005/8/layout/hierarchy4"/>
    <dgm:cxn modelId="{9BFA43B9-11BB-4CB5-BFEC-0CDB53800662}" type="presParOf" srcId="{A2F0C24D-B581-412C-A29E-4BE1C27C5B5C}" destId="{13F57531-5DF1-4758-A6ED-227F5BAB492A}" srcOrd="0" destOrd="0" presId="urn:microsoft.com/office/officeart/2005/8/layout/hierarchy4"/>
    <dgm:cxn modelId="{1EB8D391-0075-4051-82BB-35080C5A2981}" type="presParOf" srcId="{13F57531-5DF1-4758-A6ED-227F5BAB492A}" destId="{D3CB7F65-3F30-4E01-A870-D8D04AC9194A}" srcOrd="0" destOrd="0" presId="urn:microsoft.com/office/officeart/2005/8/layout/hierarchy4"/>
    <dgm:cxn modelId="{7731772B-4DCE-4181-BB6B-FD051C961C8E}" type="presParOf" srcId="{13F57531-5DF1-4758-A6ED-227F5BAB492A}" destId="{060577B5-50A0-49A6-80B5-35BE27EDC758}" srcOrd="1" destOrd="0" presId="urn:microsoft.com/office/officeart/2005/8/layout/hierarchy4"/>
    <dgm:cxn modelId="{DA6BFFD7-99F7-4653-BB93-9B3BF37210A1}" type="presParOf" srcId="{13F57531-5DF1-4758-A6ED-227F5BAB492A}" destId="{E801A263-721A-4ECA-84D0-7A02F11277F2}" srcOrd="2" destOrd="0" presId="urn:microsoft.com/office/officeart/2005/8/layout/hierarchy4"/>
    <dgm:cxn modelId="{3F4D5976-1206-4AEB-8403-F53BCFF44335}" type="presParOf" srcId="{E801A263-721A-4ECA-84D0-7A02F11277F2}" destId="{044B4713-4D2E-4ED4-83BA-018B91D5D506}" srcOrd="0" destOrd="0" presId="urn:microsoft.com/office/officeart/2005/8/layout/hierarchy4"/>
    <dgm:cxn modelId="{451592D6-C662-495B-84AB-B226BF574F5A}" type="presParOf" srcId="{044B4713-4D2E-4ED4-83BA-018B91D5D506}" destId="{616C06C0-5537-4E30-A55D-38C2EEB59297}" srcOrd="0" destOrd="0" presId="urn:microsoft.com/office/officeart/2005/8/layout/hierarchy4"/>
    <dgm:cxn modelId="{658B0C6D-6F0F-4AB4-9676-536DCDD12514}" type="presParOf" srcId="{044B4713-4D2E-4ED4-83BA-018B91D5D506}" destId="{50748509-642A-427C-A130-A29F359A4BA7}" srcOrd="1" destOrd="0" presId="urn:microsoft.com/office/officeart/2005/8/layout/hierarchy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7D408F-D68B-49FF-8D36-3BE1A5763095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A168843-8935-4CC0-96A3-7B83D96FF0A1}">
      <dgm:prSet phldrT="[Metin]"/>
      <dgm:spPr/>
      <dgm:t>
        <a:bodyPr/>
        <a:lstStyle/>
        <a:p>
          <a:r>
            <a:rPr lang="tr-TR" dirty="0" smtClean="0"/>
            <a:t>Kullanılabilecek haklar</a:t>
          </a:r>
          <a:endParaRPr lang="tr-TR" dirty="0"/>
        </a:p>
      </dgm:t>
    </dgm:pt>
    <dgm:pt modelId="{72B77658-EE77-434D-B3E0-456ADDA661EC}" type="parTrans" cxnId="{201A1E6E-D9AE-49C4-8606-823F8B872EA2}">
      <dgm:prSet/>
      <dgm:spPr/>
      <dgm:t>
        <a:bodyPr/>
        <a:lstStyle/>
        <a:p>
          <a:endParaRPr lang="tr-TR"/>
        </a:p>
      </dgm:t>
    </dgm:pt>
    <dgm:pt modelId="{D527C663-44AF-4A7F-984F-01D8D26B5142}" type="sibTrans" cxnId="{201A1E6E-D9AE-49C4-8606-823F8B872EA2}">
      <dgm:prSet/>
      <dgm:spPr/>
      <dgm:t>
        <a:bodyPr/>
        <a:lstStyle/>
        <a:p>
          <a:endParaRPr lang="tr-TR"/>
        </a:p>
      </dgm:t>
    </dgm:pt>
    <dgm:pt modelId="{F6E99359-11D8-4780-B37A-D5631D5A24EA}">
      <dgm:prSet phldrT="[Metin]"/>
      <dgm:spPr/>
      <dgm:t>
        <a:bodyPr/>
        <a:lstStyle/>
        <a:p>
          <a:r>
            <a:rPr lang="tr-TR" dirty="0" smtClean="0"/>
            <a:t>Doğal kaynaklar üzerinde</a:t>
          </a:r>
          <a:endParaRPr lang="tr-TR" dirty="0"/>
        </a:p>
      </dgm:t>
    </dgm:pt>
    <dgm:pt modelId="{C3405923-AEC2-43CB-9F4A-5B31E999C548}" type="parTrans" cxnId="{30D87EB4-616B-4F3C-970C-F370EC7B841B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75DAA689-B629-41A5-A81C-4ECC5EBD9B9B}" type="sibTrans" cxnId="{30D87EB4-616B-4F3C-970C-F370EC7B841B}">
      <dgm:prSet/>
      <dgm:spPr/>
      <dgm:t>
        <a:bodyPr/>
        <a:lstStyle/>
        <a:p>
          <a:endParaRPr lang="tr-TR"/>
        </a:p>
      </dgm:t>
    </dgm:pt>
    <dgm:pt modelId="{050103C1-8EAB-4723-958C-B7BF72B80EA1}">
      <dgm:prSet phldrT="[Metin]"/>
      <dgm:spPr/>
      <dgm:t>
        <a:bodyPr/>
        <a:lstStyle/>
        <a:p>
          <a:r>
            <a:rPr lang="tr-TR" dirty="0" smtClean="0"/>
            <a:t>Canlı doğal kaynaklar</a:t>
          </a:r>
          <a:endParaRPr lang="tr-TR" dirty="0"/>
        </a:p>
      </dgm:t>
    </dgm:pt>
    <dgm:pt modelId="{24E77BA4-7A5D-41E1-8AEA-5ECDA7761C08}" type="parTrans" cxnId="{F6F6169D-F4D1-4AEF-B492-83BFDCBED1DC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3BA8B9A6-BB9B-420F-BEE7-AD0D02620F3D}" type="sibTrans" cxnId="{F6F6169D-F4D1-4AEF-B492-83BFDCBED1DC}">
      <dgm:prSet/>
      <dgm:spPr/>
      <dgm:t>
        <a:bodyPr/>
        <a:lstStyle/>
        <a:p>
          <a:endParaRPr lang="tr-TR"/>
        </a:p>
      </dgm:t>
    </dgm:pt>
    <dgm:pt modelId="{E589B49A-706E-40EB-9A03-0B5F9F57AD99}">
      <dgm:prSet phldrT="[Metin]"/>
      <dgm:spPr/>
      <dgm:t>
        <a:bodyPr/>
        <a:lstStyle/>
        <a:p>
          <a:r>
            <a:rPr lang="tr-TR" dirty="0" smtClean="0"/>
            <a:t>Madenler ve diğer cansız kaynaklar</a:t>
          </a:r>
          <a:endParaRPr lang="tr-TR" dirty="0"/>
        </a:p>
      </dgm:t>
    </dgm:pt>
    <dgm:pt modelId="{DFD8EE3B-2128-47A7-97F0-63C6C2D1321B}" type="parTrans" cxnId="{04363BD0-0AEE-4CA3-811D-6B968137DB2C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DEB5269B-ACFF-494C-926E-8D4C36FF637A}" type="sibTrans" cxnId="{04363BD0-0AEE-4CA3-811D-6B968137DB2C}">
      <dgm:prSet/>
      <dgm:spPr/>
      <dgm:t>
        <a:bodyPr/>
        <a:lstStyle/>
        <a:p>
          <a:endParaRPr lang="tr-TR"/>
        </a:p>
      </dgm:t>
    </dgm:pt>
    <dgm:pt modelId="{6EF061CA-2D34-4B4B-8A67-6C362086C290}">
      <dgm:prSet phldrT="[Metin]"/>
      <dgm:spPr/>
      <dgm:t>
        <a:bodyPr/>
        <a:lstStyle/>
        <a:p>
          <a:r>
            <a:rPr lang="tr-TR" dirty="0" smtClean="0"/>
            <a:t>Ekonomik nitelikli</a:t>
          </a:r>
          <a:endParaRPr lang="tr-TR" dirty="0"/>
        </a:p>
      </dgm:t>
    </dgm:pt>
    <dgm:pt modelId="{124C5120-71DB-40D3-A994-3F9085031E41}" type="parTrans" cxnId="{3CB3C0E1-8CE6-4843-AF94-2F2C528CDE82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840B0C04-D23D-4060-B5BF-4A02A000E48C}" type="sibTrans" cxnId="{3CB3C0E1-8CE6-4843-AF94-2F2C528CDE82}">
      <dgm:prSet/>
      <dgm:spPr/>
      <dgm:t>
        <a:bodyPr/>
        <a:lstStyle/>
        <a:p>
          <a:endParaRPr lang="tr-TR"/>
        </a:p>
      </dgm:t>
    </dgm:pt>
    <dgm:pt modelId="{2FA56FB7-6043-4F32-9F46-026A609D3AF8}">
      <dgm:prSet phldrT="[Metin]"/>
      <dgm:spPr/>
      <dgm:t>
        <a:bodyPr/>
        <a:lstStyle/>
        <a:p>
          <a:r>
            <a:rPr lang="tr-TR" dirty="0" smtClean="0"/>
            <a:t>Her türlü tesis, araç ve    gerecin yerleştirilmesi ve kullanılması</a:t>
          </a:r>
          <a:endParaRPr lang="tr-TR" dirty="0"/>
        </a:p>
      </dgm:t>
    </dgm:pt>
    <dgm:pt modelId="{DB3AE389-1E1A-4C26-AF63-A647C240DECA}" type="parTrans" cxnId="{6551A6B3-FA6E-4675-B606-6C6477C26FB7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4A79F02E-DAF7-4066-80B6-04F310B817E3}" type="sibTrans" cxnId="{6551A6B3-FA6E-4675-B606-6C6477C26FB7}">
      <dgm:prSet/>
      <dgm:spPr/>
      <dgm:t>
        <a:bodyPr/>
        <a:lstStyle/>
        <a:p>
          <a:endParaRPr lang="tr-TR"/>
        </a:p>
      </dgm:t>
    </dgm:pt>
    <dgm:pt modelId="{640FF053-C785-4C99-BB67-09694CF18493}">
      <dgm:prSet/>
      <dgm:spPr/>
      <dgm:t>
        <a:bodyPr/>
        <a:lstStyle/>
        <a:p>
          <a:r>
            <a:rPr lang="tr-TR" dirty="0" smtClean="0"/>
            <a:t>Bilimsel araştırma</a:t>
          </a:r>
          <a:endParaRPr lang="tr-TR" dirty="0"/>
        </a:p>
      </dgm:t>
    </dgm:pt>
    <dgm:pt modelId="{79926A0B-EC23-4311-856B-948B601B195F}" type="parTrans" cxnId="{58FA32C3-80C4-4D0E-BC4E-B6EC157FC8A2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8A51348E-1B63-4EBB-8A1F-EAF8E50C64F4}" type="sibTrans" cxnId="{58FA32C3-80C4-4D0E-BC4E-B6EC157FC8A2}">
      <dgm:prSet/>
      <dgm:spPr/>
      <dgm:t>
        <a:bodyPr/>
        <a:lstStyle/>
        <a:p>
          <a:endParaRPr lang="tr-TR"/>
        </a:p>
      </dgm:t>
    </dgm:pt>
    <dgm:pt modelId="{6991B1A9-A426-441F-8804-34EEECE68978}">
      <dgm:prSet/>
      <dgm:spPr/>
      <dgm:t>
        <a:bodyPr/>
        <a:lstStyle/>
        <a:p>
          <a:r>
            <a:rPr lang="tr-TR" dirty="0" smtClean="0"/>
            <a:t>Çevrenin korunması ve düzenlenmesi</a:t>
          </a:r>
          <a:endParaRPr lang="tr-TR" dirty="0"/>
        </a:p>
      </dgm:t>
    </dgm:pt>
    <dgm:pt modelId="{B61FB434-AED5-46BD-9E16-6B2DF3DE63AA}" type="parTrans" cxnId="{566F6129-3E12-4084-925B-0CE889BB2E18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64964010-D8C2-4F0A-83D1-1B6A3B8335D4}" type="sibTrans" cxnId="{566F6129-3E12-4084-925B-0CE889BB2E18}">
      <dgm:prSet/>
      <dgm:spPr/>
      <dgm:t>
        <a:bodyPr/>
        <a:lstStyle/>
        <a:p>
          <a:endParaRPr lang="tr-TR"/>
        </a:p>
      </dgm:t>
    </dgm:pt>
    <dgm:pt modelId="{2BC3BC66-7361-4713-B434-111C84EBD289}" type="pres">
      <dgm:prSet presAssocID="{117D408F-D68B-49FF-8D36-3BE1A576309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C6C871A-8D32-4CEE-87BA-8E4950F88225}" type="pres">
      <dgm:prSet presAssocID="{6A168843-8935-4CC0-96A3-7B83D96FF0A1}" presName="root1" presStyleCnt="0"/>
      <dgm:spPr/>
    </dgm:pt>
    <dgm:pt modelId="{F3520B57-37E2-4EBE-8E2A-AE71345847AA}" type="pres">
      <dgm:prSet presAssocID="{6A168843-8935-4CC0-96A3-7B83D96FF0A1}" presName="LevelOneTextNode" presStyleLbl="node0" presStyleIdx="0" presStyleCnt="1" custLinFactNeighborX="-27435" custLinFactNeighborY="33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352B9B1-4E52-4F1B-8ACC-0A2CE49367E1}" type="pres">
      <dgm:prSet presAssocID="{6A168843-8935-4CC0-96A3-7B83D96FF0A1}" presName="level2hierChild" presStyleCnt="0"/>
      <dgm:spPr/>
    </dgm:pt>
    <dgm:pt modelId="{B95C4AAB-4C7A-42DE-890C-0779B0F20F56}" type="pres">
      <dgm:prSet presAssocID="{C3405923-AEC2-43CB-9F4A-5B31E999C548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C77FF3CF-0A5D-40F2-BEA6-FA71410D401C}" type="pres">
      <dgm:prSet presAssocID="{C3405923-AEC2-43CB-9F4A-5B31E999C548}" presName="connTx" presStyleLbl="parChTrans1D2" presStyleIdx="0" presStyleCnt="2"/>
      <dgm:spPr/>
      <dgm:t>
        <a:bodyPr/>
        <a:lstStyle/>
        <a:p>
          <a:endParaRPr lang="tr-TR"/>
        </a:p>
      </dgm:t>
    </dgm:pt>
    <dgm:pt modelId="{24854126-8018-4AD4-9F14-F198D20A3410}" type="pres">
      <dgm:prSet presAssocID="{F6E99359-11D8-4780-B37A-D5631D5A24EA}" presName="root2" presStyleCnt="0"/>
      <dgm:spPr/>
    </dgm:pt>
    <dgm:pt modelId="{36443AB0-108B-40A2-82C2-56BE2F061DFD}" type="pres">
      <dgm:prSet presAssocID="{F6E99359-11D8-4780-B37A-D5631D5A24E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5E68278-ED73-4115-AC37-6D25128FAAF5}" type="pres">
      <dgm:prSet presAssocID="{F6E99359-11D8-4780-B37A-D5631D5A24EA}" presName="level3hierChild" presStyleCnt="0"/>
      <dgm:spPr/>
    </dgm:pt>
    <dgm:pt modelId="{8FA8D68B-E8C1-45A2-8436-16510DC10C88}" type="pres">
      <dgm:prSet presAssocID="{24E77BA4-7A5D-41E1-8AEA-5ECDA7761C08}" presName="conn2-1" presStyleLbl="parChTrans1D3" presStyleIdx="0" presStyleCnt="5"/>
      <dgm:spPr/>
      <dgm:t>
        <a:bodyPr/>
        <a:lstStyle/>
        <a:p>
          <a:endParaRPr lang="tr-TR"/>
        </a:p>
      </dgm:t>
    </dgm:pt>
    <dgm:pt modelId="{17002078-BC85-42B7-9C45-6BFA9BEC8449}" type="pres">
      <dgm:prSet presAssocID="{24E77BA4-7A5D-41E1-8AEA-5ECDA7761C08}" presName="connTx" presStyleLbl="parChTrans1D3" presStyleIdx="0" presStyleCnt="5"/>
      <dgm:spPr/>
      <dgm:t>
        <a:bodyPr/>
        <a:lstStyle/>
        <a:p>
          <a:endParaRPr lang="tr-TR"/>
        </a:p>
      </dgm:t>
    </dgm:pt>
    <dgm:pt modelId="{FA1413A0-CED9-4F34-8014-421FC89D73E7}" type="pres">
      <dgm:prSet presAssocID="{050103C1-8EAB-4723-958C-B7BF72B80EA1}" presName="root2" presStyleCnt="0"/>
      <dgm:spPr/>
    </dgm:pt>
    <dgm:pt modelId="{261219FF-3CB4-48F2-AE42-6E8CB9F9EB6A}" type="pres">
      <dgm:prSet presAssocID="{050103C1-8EAB-4723-958C-B7BF72B80EA1}" presName="LevelTwoTextNode" presStyleLbl="node3" presStyleIdx="0" presStyleCnt="5" custLinFactNeighborX="31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535467-880B-40AC-AA49-796CE268D3BF}" type="pres">
      <dgm:prSet presAssocID="{050103C1-8EAB-4723-958C-B7BF72B80EA1}" presName="level3hierChild" presStyleCnt="0"/>
      <dgm:spPr/>
    </dgm:pt>
    <dgm:pt modelId="{BF09E82E-9D5C-4AF5-A2F2-73CB35471072}" type="pres">
      <dgm:prSet presAssocID="{DFD8EE3B-2128-47A7-97F0-63C6C2D1321B}" presName="conn2-1" presStyleLbl="parChTrans1D3" presStyleIdx="1" presStyleCnt="5"/>
      <dgm:spPr/>
      <dgm:t>
        <a:bodyPr/>
        <a:lstStyle/>
        <a:p>
          <a:endParaRPr lang="tr-TR"/>
        </a:p>
      </dgm:t>
    </dgm:pt>
    <dgm:pt modelId="{01EF0466-8CEE-4BB0-8BF1-B0870C4928D0}" type="pres">
      <dgm:prSet presAssocID="{DFD8EE3B-2128-47A7-97F0-63C6C2D1321B}" presName="connTx" presStyleLbl="parChTrans1D3" presStyleIdx="1" presStyleCnt="5"/>
      <dgm:spPr/>
      <dgm:t>
        <a:bodyPr/>
        <a:lstStyle/>
        <a:p>
          <a:endParaRPr lang="tr-TR"/>
        </a:p>
      </dgm:t>
    </dgm:pt>
    <dgm:pt modelId="{2012A19B-2D4E-4C9D-8BA7-414850897CAD}" type="pres">
      <dgm:prSet presAssocID="{E589B49A-706E-40EB-9A03-0B5F9F57AD99}" presName="root2" presStyleCnt="0"/>
      <dgm:spPr/>
    </dgm:pt>
    <dgm:pt modelId="{37A33C7C-1434-404B-8026-E02557D30FD7}" type="pres">
      <dgm:prSet presAssocID="{E589B49A-706E-40EB-9A03-0B5F9F57AD99}" presName="LevelTwoTextNode" presStyleLbl="node3" presStyleIdx="1" presStyleCnt="5" custLinFactNeighborX="31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82F633B-470D-4E02-B3BE-2C7D7A680E10}" type="pres">
      <dgm:prSet presAssocID="{E589B49A-706E-40EB-9A03-0B5F9F57AD99}" presName="level3hierChild" presStyleCnt="0"/>
      <dgm:spPr/>
    </dgm:pt>
    <dgm:pt modelId="{4B19A74B-5CBE-45BC-A656-E1B570093886}" type="pres">
      <dgm:prSet presAssocID="{124C5120-71DB-40D3-A994-3F9085031E41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19E3B6FF-6688-4FA1-B547-2FEFE7000BB3}" type="pres">
      <dgm:prSet presAssocID="{124C5120-71DB-40D3-A994-3F9085031E41}" presName="connTx" presStyleLbl="parChTrans1D2" presStyleIdx="1" presStyleCnt="2"/>
      <dgm:spPr/>
      <dgm:t>
        <a:bodyPr/>
        <a:lstStyle/>
        <a:p>
          <a:endParaRPr lang="tr-TR"/>
        </a:p>
      </dgm:t>
    </dgm:pt>
    <dgm:pt modelId="{50157B9F-ADE6-4470-9E4F-77432CC6483C}" type="pres">
      <dgm:prSet presAssocID="{6EF061CA-2D34-4B4B-8A67-6C362086C290}" presName="root2" presStyleCnt="0"/>
      <dgm:spPr/>
    </dgm:pt>
    <dgm:pt modelId="{7013A188-C7D6-4346-B20D-008DFB00628B}" type="pres">
      <dgm:prSet presAssocID="{6EF061CA-2D34-4B4B-8A67-6C362086C29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A0934F6-1BD1-4D04-A6CA-5794D67691CC}" type="pres">
      <dgm:prSet presAssocID="{6EF061CA-2D34-4B4B-8A67-6C362086C290}" presName="level3hierChild" presStyleCnt="0"/>
      <dgm:spPr/>
    </dgm:pt>
    <dgm:pt modelId="{8BADB16E-34B6-4D33-8137-90D9CC0D3A73}" type="pres">
      <dgm:prSet presAssocID="{DB3AE389-1E1A-4C26-AF63-A647C240DECA}" presName="conn2-1" presStyleLbl="parChTrans1D3" presStyleIdx="2" presStyleCnt="5"/>
      <dgm:spPr/>
      <dgm:t>
        <a:bodyPr/>
        <a:lstStyle/>
        <a:p>
          <a:endParaRPr lang="tr-TR"/>
        </a:p>
      </dgm:t>
    </dgm:pt>
    <dgm:pt modelId="{7242D586-8A81-4F4C-A108-57140B9E8BE3}" type="pres">
      <dgm:prSet presAssocID="{DB3AE389-1E1A-4C26-AF63-A647C240DECA}" presName="connTx" presStyleLbl="parChTrans1D3" presStyleIdx="2" presStyleCnt="5"/>
      <dgm:spPr/>
      <dgm:t>
        <a:bodyPr/>
        <a:lstStyle/>
        <a:p>
          <a:endParaRPr lang="tr-TR"/>
        </a:p>
      </dgm:t>
    </dgm:pt>
    <dgm:pt modelId="{82982F73-7A86-4812-A74A-A93980EFF1F1}" type="pres">
      <dgm:prSet presAssocID="{2FA56FB7-6043-4F32-9F46-026A609D3AF8}" presName="root2" presStyleCnt="0"/>
      <dgm:spPr/>
    </dgm:pt>
    <dgm:pt modelId="{6C748CC4-FCBB-4116-9304-9727C1238840}" type="pres">
      <dgm:prSet presAssocID="{2FA56FB7-6043-4F32-9F46-026A609D3AF8}" presName="LevelTwoTextNode" presStyleLbl="node3" presStyleIdx="2" presStyleCnt="5" custLinFactNeighborX="31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5526569-B99F-4054-98BA-162A0937F64D}" type="pres">
      <dgm:prSet presAssocID="{2FA56FB7-6043-4F32-9F46-026A609D3AF8}" presName="level3hierChild" presStyleCnt="0"/>
      <dgm:spPr/>
    </dgm:pt>
    <dgm:pt modelId="{D1C7B3F6-BC9B-4722-836A-524C1A1AC8F2}" type="pres">
      <dgm:prSet presAssocID="{79926A0B-EC23-4311-856B-948B601B195F}" presName="conn2-1" presStyleLbl="parChTrans1D3" presStyleIdx="3" presStyleCnt="5"/>
      <dgm:spPr/>
      <dgm:t>
        <a:bodyPr/>
        <a:lstStyle/>
        <a:p>
          <a:endParaRPr lang="tr-TR"/>
        </a:p>
      </dgm:t>
    </dgm:pt>
    <dgm:pt modelId="{AEB4B1C7-8011-4395-B53B-17BEE0A4C0E8}" type="pres">
      <dgm:prSet presAssocID="{79926A0B-EC23-4311-856B-948B601B195F}" presName="connTx" presStyleLbl="parChTrans1D3" presStyleIdx="3" presStyleCnt="5"/>
      <dgm:spPr/>
      <dgm:t>
        <a:bodyPr/>
        <a:lstStyle/>
        <a:p>
          <a:endParaRPr lang="tr-TR"/>
        </a:p>
      </dgm:t>
    </dgm:pt>
    <dgm:pt modelId="{6A5EE885-DEE3-4C11-858D-CF518F405D52}" type="pres">
      <dgm:prSet presAssocID="{640FF053-C785-4C99-BB67-09694CF18493}" presName="root2" presStyleCnt="0"/>
      <dgm:spPr/>
    </dgm:pt>
    <dgm:pt modelId="{51EAA4E4-A6A2-463C-AE18-0D3EA3E823AA}" type="pres">
      <dgm:prSet presAssocID="{640FF053-C785-4C99-BB67-09694CF18493}" presName="LevelTwoTextNode" presStyleLbl="node3" presStyleIdx="3" presStyleCnt="5" custLinFactNeighborX="31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2E2C526-BB3F-4740-8548-82918EC61912}" type="pres">
      <dgm:prSet presAssocID="{640FF053-C785-4C99-BB67-09694CF18493}" presName="level3hierChild" presStyleCnt="0"/>
      <dgm:spPr/>
    </dgm:pt>
    <dgm:pt modelId="{2F74C80A-D297-4CF8-ACE5-73EB61401D18}" type="pres">
      <dgm:prSet presAssocID="{B61FB434-AED5-46BD-9E16-6B2DF3DE63AA}" presName="conn2-1" presStyleLbl="parChTrans1D3" presStyleIdx="4" presStyleCnt="5"/>
      <dgm:spPr/>
      <dgm:t>
        <a:bodyPr/>
        <a:lstStyle/>
        <a:p>
          <a:endParaRPr lang="tr-TR"/>
        </a:p>
      </dgm:t>
    </dgm:pt>
    <dgm:pt modelId="{D9CB175A-A7FE-4971-9153-F1B131D915B6}" type="pres">
      <dgm:prSet presAssocID="{B61FB434-AED5-46BD-9E16-6B2DF3DE63AA}" presName="connTx" presStyleLbl="parChTrans1D3" presStyleIdx="4" presStyleCnt="5"/>
      <dgm:spPr/>
      <dgm:t>
        <a:bodyPr/>
        <a:lstStyle/>
        <a:p>
          <a:endParaRPr lang="tr-TR"/>
        </a:p>
      </dgm:t>
    </dgm:pt>
    <dgm:pt modelId="{A7BD1144-A4BE-43F7-BE6F-2D8D26A3AE8F}" type="pres">
      <dgm:prSet presAssocID="{6991B1A9-A426-441F-8804-34EEECE68978}" presName="root2" presStyleCnt="0"/>
      <dgm:spPr/>
    </dgm:pt>
    <dgm:pt modelId="{D29E03DF-FFAA-4EC1-8F94-A85148803736}" type="pres">
      <dgm:prSet presAssocID="{6991B1A9-A426-441F-8804-34EEECE68978}" presName="LevelTwoTextNode" presStyleLbl="node3" presStyleIdx="4" presStyleCnt="5" custLinFactNeighborX="31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E5BD640-D7F0-465C-8CAC-3FC3777402F4}" type="pres">
      <dgm:prSet presAssocID="{6991B1A9-A426-441F-8804-34EEECE68978}" presName="level3hierChild" presStyleCnt="0"/>
      <dgm:spPr/>
    </dgm:pt>
  </dgm:ptLst>
  <dgm:cxnLst>
    <dgm:cxn modelId="{A2B0E084-56A1-4840-B696-4B2EF99B2421}" type="presOf" srcId="{DFD8EE3B-2128-47A7-97F0-63C6C2D1321B}" destId="{BF09E82E-9D5C-4AF5-A2F2-73CB35471072}" srcOrd="0" destOrd="0" presId="urn:microsoft.com/office/officeart/2005/8/layout/hierarchy2"/>
    <dgm:cxn modelId="{30D87EB4-616B-4F3C-970C-F370EC7B841B}" srcId="{6A168843-8935-4CC0-96A3-7B83D96FF0A1}" destId="{F6E99359-11D8-4780-B37A-D5631D5A24EA}" srcOrd="0" destOrd="0" parTransId="{C3405923-AEC2-43CB-9F4A-5B31E999C548}" sibTransId="{75DAA689-B629-41A5-A81C-4ECC5EBD9B9B}"/>
    <dgm:cxn modelId="{766A8986-D5B3-4177-B212-7B223621B23D}" type="presOf" srcId="{050103C1-8EAB-4723-958C-B7BF72B80EA1}" destId="{261219FF-3CB4-48F2-AE42-6E8CB9F9EB6A}" srcOrd="0" destOrd="0" presId="urn:microsoft.com/office/officeart/2005/8/layout/hierarchy2"/>
    <dgm:cxn modelId="{DC268D33-86C9-4B7C-B5FC-C5D4F82E4CB6}" type="presOf" srcId="{117D408F-D68B-49FF-8D36-3BE1A5763095}" destId="{2BC3BC66-7361-4713-B434-111C84EBD289}" srcOrd="0" destOrd="0" presId="urn:microsoft.com/office/officeart/2005/8/layout/hierarchy2"/>
    <dgm:cxn modelId="{FC9643BA-61D8-421C-A778-9847B521E3FD}" type="presOf" srcId="{F6E99359-11D8-4780-B37A-D5631D5A24EA}" destId="{36443AB0-108B-40A2-82C2-56BE2F061DFD}" srcOrd="0" destOrd="0" presId="urn:microsoft.com/office/officeart/2005/8/layout/hierarchy2"/>
    <dgm:cxn modelId="{B2EAD605-231D-4D58-BB58-58C649B85C41}" type="presOf" srcId="{124C5120-71DB-40D3-A994-3F9085031E41}" destId="{4B19A74B-5CBE-45BC-A656-E1B570093886}" srcOrd="0" destOrd="0" presId="urn:microsoft.com/office/officeart/2005/8/layout/hierarchy2"/>
    <dgm:cxn modelId="{58FA32C3-80C4-4D0E-BC4E-B6EC157FC8A2}" srcId="{6EF061CA-2D34-4B4B-8A67-6C362086C290}" destId="{640FF053-C785-4C99-BB67-09694CF18493}" srcOrd="1" destOrd="0" parTransId="{79926A0B-EC23-4311-856B-948B601B195F}" sibTransId="{8A51348E-1B63-4EBB-8A1F-EAF8E50C64F4}"/>
    <dgm:cxn modelId="{EC1BD1C5-18FA-4809-A3C1-DFBEDF2DFAAE}" type="presOf" srcId="{24E77BA4-7A5D-41E1-8AEA-5ECDA7761C08}" destId="{17002078-BC85-42B7-9C45-6BFA9BEC8449}" srcOrd="1" destOrd="0" presId="urn:microsoft.com/office/officeart/2005/8/layout/hierarchy2"/>
    <dgm:cxn modelId="{3CB3C0E1-8CE6-4843-AF94-2F2C528CDE82}" srcId="{6A168843-8935-4CC0-96A3-7B83D96FF0A1}" destId="{6EF061CA-2D34-4B4B-8A67-6C362086C290}" srcOrd="1" destOrd="0" parTransId="{124C5120-71DB-40D3-A994-3F9085031E41}" sibTransId="{840B0C04-D23D-4060-B5BF-4A02A000E48C}"/>
    <dgm:cxn modelId="{98F09187-276A-4343-8455-70376B3410D7}" type="presOf" srcId="{C3405923-AEC2-43CB-9F4A-5B31E999C548}" destId="{C77FF3CF-0A5D-40F2-BEA6-FA71410D401C}" srcOrd="1" destOrd="0" presId="urn:microsoft.com/office/officeart/2005/8/layout/hierarchy2"/>
    <dgm:cxn modelId="{91329DE0-3170-42E3-8CE9-5B2A5157B9C0}" type="presOf" srcId="{2FA56FB7-6043-4F32-9F46-026A609D3AF8}" destId="{6C748CC4-FCBB-4116-9304-9727C1238840}" srcOrd="0" destOrd="0" presId="urn:microsoft.com/office/officeart/2005/8/layout/hierarchy2"/>
    <dgm:cxn modelId="{6551A6B3-FA6E-4675-B606-6C6477C26FB7}" srcId="{6EF061CA-2D34-4B4B-8A67-6C362086C290}" destId="{2FA56FB7-6043-4F32-9F46-026A609D3AF8}" srcOrd="0" destOrd="0" parTransId="{DB3AE389-1E1A-4C26-AF63-A647C240DECA}" sibTransId="{4A79F02E-DAF7-4066-80B6-04F310B817E3}"/>
    <dgm:cxn modelId="{AB9B476D-FAA0-416A-9FC2-0189E5CE9323}" type="presOf" srcId="{6A168843-8935-4CC0-96A3-7B83D96FF0A1}" destId="{F3520B57-37E2-4EBE-8E2A-AE71345847AA}" srcOrd="0" destOrd="0" presId="urn:microsoft.com/office/officeart/2005/8/layout/hierarchy2"/>
    <dgm:cxn modelId="{1287C4CD-E959-4511-9BD4-89EDFBD6EC2E}" type="presOf" srcId="{79926A0B-EC23-4311-856B-948B601B195F}" destId="{D1C7B3F6-BC9B-4722-836A-524C1A1AC8F2}" srcOrd="0" destOrd="0" presId="urn:microsoft.com/office/officeart/2005/8/layout/hierarchy2"/>
    <dgm:cxn modelId="{93B703C8-3022-41F8-95D4-38E5FC19E517}" type="presOf" srcId="{B61FB434-AED5-46BD-9E16-6B2DF3DE63AA}" destId="{2F74C80A-D297-4CF8-ACE5-73EB61401D18}" srcOrd="0" destOrd="0" presId="urn:microsoft.com/office/officeart/2005/8/layout/hierarchy2"/>
    <dgm:cxn modelId="{37A5E46D-CAE4-43E3-9893-AB80EE4C9F90}" type="presOf" srcId="{E589B49A-706E-40EB-9A03-0B5F9F57AD99}" destId="{37A33C7C-1434-404B-8026-E02557D30FD7}" srcOrd="0" destOrd="0" presId="urn:microsoft.com/office/officeart/2005/8/layout/hierarchy2"/>
    <dgm:cxn modelId="{3F4B4CDD-EEA9-4CA9-B429-E8FB1E709FDE}" type="presOf" srcId="{24E77BA4-7A5D-41E1-8AEA-5ECDA7761C08}" destId="{8FA8D68B-E8C1-45A2-8436-16510DC10C88}" srcOrd="0" destOrd="0" presId="urn:microsoft.com/office/officeart/2005/8/layout/hierarchy2"/>
    <dgm:cxn modelId="{1BEA1E98-B52E-4B3C-9C81-539786D1CC76}" type="presOf" srcId="{DFD8EE3B-2128-47A7-97F0-63C6C2D1321B}" destId="{01EF0466-8CEE-4BB0-8BF1-B0870C4928D0}" srcOrd="1" destOrd="0" presId="urn:microsoft.com/office/officeart/2005/8/layout/hierarchy2"/>
    <dgm:cxn modelId="{3323D3EE-B7DF-4179-B933-59FBCFF85BF5}" type="presOf" srcId="{B61FB434-AED5-46BD-9E16-6B2DF3DE63AA}" destId="{D9CB175A-A7FE-4971-9153-F1B131D915B6}" srcOrd="1" destOrd="0" presId="urn:microsoft.com/office/officeart/2005/8/layout/hierarchy2"/>
    <dgm:cxn modelId="{201A1E6E-D9AE-49C4-8606-823F8B872EA2}" srcId="{117D408F-D68B-49FF-8D36-3BE1A5763095}" destId="{6A168843-8935-4CC0-96A3-7B83D96FF0A1}" srcOrd="0" destOrd="0" parTransId="{72B77658-EE77-434D-B3E0-456ADDA661EC}" sibTransId="{D527C663-44AF-4A7F-984F-01D8D26B5142}"/>
    <dgm:cxn modelId="{F6F6169D-F4D1-4AEF-B492-83BFDCBED1DC}" srcId="{F6E99359-11D8-4780-B37A-D5631D5A24EA}" destId="{050103C1-8EAB-4723-958C-B7BF72B80EA1}" srcOrd="0" destOrd="0" parTransId="{24E77BA4-7A5D-41E1-8AEA-5ECDA7761C08}" sibTransId="{3BA8B9A6-BB9B-420F-BEE7-AD0D02620F3D}"/>
    <dgm:cxn modelId="{566F6129-3E12-4084-925B-0CE889BB2E18}" srcId="{6EF061CA-2D34-4B4B-8A67-6C362086C290}" destId="{6991B1A9-A426-441F-8804-34EEECE68978}" srcOrd="2" destOrd="0" parTransId="{B61FB434-AED5-46BD-9E16-6B2DF3DE63AA}" sibTransId="{64964010-D8C2-4F0A-83D1-1B6A3B8335D4}"/>
    <dgm:cxn modelId="{495B0DDF-2B0E-41D6-ABC0-0C44FA25D0D8}" type="presOf" srcId="{79926A0B-EC23-4311-856B-948B601B195F}" destId="{AEB4B1C7-8011-4395-B53B-17BEE0A4C0E8}" srcOrd="1" destOrd="0" presId="urn:microsoft.com/office/officeart/2005/8/layout/hierarchy2"/>
    <dgm:cxn modelId="{04363BD0-0AEE-4CA3-811D-6B968137DB2C}" srcId="{F6E99359-11D8-4780-B37A-D5631D5A24EA}" destId="{E589B49A-706E-40EB-9A03-0B5F9F57AD99}" srcOrd="1" destOrd="0" parTransId="{DFD8EE3B-2128-47A7-97F0-63C6C2D1321B}" sibTransId="{DEB5269B-ACFF-494C-926E-8D4C36FF637A}"/>
    <dgm:cxn modelId="{D6B4C7BE-63D6-4B0A-8905-08F63911E2D0}" type="presOf" srcId="{DB3AE389-1E1A-4C26-AF63-A647C240DECA}" destId="{7242D586-8A81-4F4C-A108-57140B9E8BE3}" srcOrd="1" destOrd="0" presId="urn:microsoft.com/office/officeart/2005/8/layout/hierarchy2"/>
    <dgm:cxn modelId="{B7623E7D-773A-412F-976A-94734819D695}" type="presOf" srcId="{640FF053-C785-4C99-BB67-09694CF18493}" destId="{51EAA4E4-A6A2-463C-AE18-0D3EA3E823AA}" srcOrd="0" destOrd="0" presId="urn:microsoft.com/office/officeart/2005/8/layout/hierarchy2"/>
    <dgm:cxn modelId="{32D09EB5-B248-4788-9AF9-C03ECC304F40}" type="presOf" srcId="{C3405923-AEC2-43CB-9F4A-5B31E999C548}" destId="{B95C4AAB-4C7A-42DE-890C-0779B0F20F56}" srcOrd="0" destOrd="0" presId="urn:microsoft.com/office/officeart/2005/8/layout/hierarchy2"/>
    <dgm:cxn modelId="{578D0455-607F-4FE8-B755-73092383BE7D}" type="presOf" srcId="{6EF061CA-2D34-4B4B-8A67-6C362086C290}" destId="{7013A188-C7D6-4346-B20D-008DFB00628B}" srcOrd="0" destOrd="0" presId="urn:microsoft.com/office/officeart/2005/8/layout/hierarchy2"/>
    <dgm:cxn modelId="{8C34F64D-AB16-4897-9112-C1E05F9E92A5}" type="presOf" srcId="{124C5120-71DB-40D3-A994-3F9085031E41}" destId="{19E3B6FF-6688-4FA1-B547-2FEFE7000BB3}" srcOrd="1" destOrd="0" presId="urn:microsoft.com/office/officeart/2005/8/layout/hierarchy2"/>
    <dgm:cxn modelId="{FD8D0B93-D9C1-438B-A303-2B0CF84A1614}" type="presOf" srcId="{6991B1A9-A426-441F-8804-34EEECE68978}" destId="{D29E03DF-FFAA-4EC1-8F94-A85148803736}" srcOrd="0" destOrd="0" presId="urn:microsoft.com/office/officeart/2005/8/layout/hierarchy2"/>
    <dgm:cxn modelId="{38A721E1-BF50-43C3-B819-0D5F2792499E}" type="presOf" srcId="{DB3AE389-1E1A-4C26-AF63-A647C240DECA}" destId="{8BADB16E-34B6-4D33-8137-90D9CC0D3A73}" srcOrd="0" destOrd="0" presId="urn:microsoft.com/office/officeart/2005/8/layout/hierarchy2"/>
    <dgm:cxn modelId="{68041749-476C-4055-A4EB-585E20FEF00F}" type="presParOf" srcId="{2BC3BC66-7361-4713-B434-111C84EBD289}" destId="{8C6C871A-8D32-4CEE-87BA-8E4950F88225}" srcOrd="0" destOrd="0" presId="urn:microsoft.com/office/officeart/2005/8/layout/hierarchy2"/>
    <dgm:cxn modelId="{B36EAC6F-D5B9-4395-9F8A-3D37B5DAC1CD}" type="presParOf" srcId="{8C6C871A-8D32-4CEE-87BA-8E4950F88225}" destId="{F3520B57-37E2-4EBE-8E2A-AE71345847AA}" srcOrd="0" destOrd="0" presId="urn:microsoft.com/office/officeart/2005/8/layout/hierarchy2"/>
    <dgm:cxn modelId="{3DD6E664-3EEA-4F30-9B13-89B462A27CC2}" type="presParOf" srcId="{8C6C871A-8D32-4CEE-87BA-8E4950F88225}" destId="{A352B9B1-4E52-4F1B-8ACC-0A2CE49367E1}" srcOrd="1" destOrd="0" presId="urn:microsoft.com/office/officeart/2005/8/layout/hierarchy2"/>
    <dgm:cxn modelId="{8CCCCE7E-A5AD-41A5-9DC7-4F9E07499920}" type="presParOf" srcId="{A352B9B1-4E52-4F1B-8ACC-0A2CE49367E1}" destId="{B95C4AAB-4C7A-42DE-890C-0779B0F20F56}" srcOrd="0" destOrd="0" presId="urn:microsoft.com/office/officeart/2005/8/layout/hierarchy2"/>
    <dgm:cxn modelId="{34D8938D-F48E-4436-8DA0-6207D8A4E564}" type="presParOf" srcId="{B95C4AAB-4C7A-42DE-890C-0779B0F20F56}" destId="{C77FF3CF-0A5D-40F2-BEA6-FA71410D401C}" srcOrd="0" destOrd="0" presId="urn:microsoft.com/office/officeart/2005/8/layout/hierarchy2"/>
    <dgm:cxn modelId="{ECB6CA18-1F70-4696-8EDE-DE88BD1AF13B}" type="presParOf" srcId="{A352B9B1-4E52-4F1B-8ACC-0A2CE49367E1}" destId="{24854126-8018-4AD4-9F14-F198D20A3410}" srcOrd="1" destOrd="0" presId="urn:microsoft.com/office/officeart/2005/8/layout/hierarchy2"/>
    <dgm:cxn modelId="{1818DF0F-2A3E-439B-8560-69FA187233CF}" type="presParOf" srcId="{24854126-8018-4AD4-9F14-F198D20A3410}" destId="{36443AB0-108B-40A2-82C2-56BE2F061DFD}" srcOrd="0" destOrd="0" presId="urn:microsoft.com/office/officeart/2005/8/layout/hierarchy2"/>
    <dgm:cxn modelId="{CD59914B-57E7-4C2B-90C3-00E5B9E487DC}" type="presParOf" srcId="{24854126-8018-4AD4-9F14-F198D20A3410}" destId="{E5E68278-ED73-4115-AC37-6D25128FAAF5}" srcOrd="1" destOrd="0" presId="urn:microsoft.com/office/officeart/2005/8/layout/hierarchy2"/>
    <dgm:cxn modelId="{3DA6F324-49E0-4B1F-B61A-F08ED6119854}" type="presParOf" srcId="{E5E68278-ED73-4115-AC37-6D25128FAAF5}" destId="{8FA8D68B-E8C1-45A2-8436-16510DC10C88}" srcOrd="0" destOrd="0" presId="urn:microsoft.com/office/officeart/2005/8/layout/hierarchy2"/>
    <dgm:cxn modelId="{DABA601D-2078-4938-9380-D85D45571A23}" type="presParOf" srcId="{8FA8D68B-E8C1-45A2-8436-16510DC10C88}" destId="{17002078-BC85-42B7-9C45-6BFA9BEC8449}" srcOrd="0" destOrd="0" presId="urn:microsoft.com/office/officeart/2005/8/layout/hierarchy2"/>
    <dgm:cxn modelId="{525EE7D8-AAA1-41E0-8B1F-05122BB66B12}" type="presParOf" srcId="{E5E68278-ED73-4115-AC37-6D25128FAAF5}" destId="{FA1413A0-CED9-4F34-8014-421FC89D73E7}" srcOrd="1" destOrd="0" presId="urn:microsoft.com/office/officeart/2005/8/layout/hierarchy2"/>
    <dgm:cxn modelId="{D74DF1CC-8A24-4285-B47F-1841B413D2BB}" type="presParOf" srcId="{FA1413A0-CED9-4F34-8014-421FC89D73E7}" destId="{261219FF-3CB4-48F2-AE42-6E8CB9F9EB6A}" srcOrd="0" destOrd="0" presId="urn:microsoft.com/office/officeart/2005/8/layout/hierarchy2"/>
    <dgm:cxn modelId="{E1DC600C-9FBB-41DD-B5E5-851C9A0A94B9}" type="presParOf" srcId="{FA1413A0-CED9-4F34-8014-421FC89D73E7}" destId="{8C535467-880B-40AC-AA49-796CE268D3BF}" srcOrd="1" destOrd="0" presId="urn:microsoft.com/office/officeart/2005/8/layout/hierarchy2"/>
    <dgm:cxn modelId="{67B31197-C3CE-4583-BBCA-1134AD63E2AC}" type="presParOf" srcId="{E5E68278-ED73-4115-AC37-6D25128FAAF5}" destId="{BF09E82E-9D5C-4AF5-A2F2-73CB35471072}" srcOrd="2" destOrd="0" presId="urn:microsoft.com/office/officeart/2005/8/layout/hierarchy2"/>
    <dgm:cxn modelId="{476676F9-0AEB-49C9-AD1F-74D38DFDDBD6}" type="presParOf" srcId="{BF09E82E-9D5C-4AF5-A2F2-73CB35471072}" destId="{01EF0466-8CEE-4BB0-8BF1-B0870C4928D0}" srcOrd="0" destOrd="0" presId="urn:microsoft.com/office/officeart/2005/8/layout/hierarchy2"/>
    <dgm:cxn modelId="{BFAF86EE-680D-4768-BDD0-C569553AE436}" type="presParOf" srcId="{E5E68278-ED73-4115-AC37-6D25128FAAF5}" destId="{2012A19B-2D4E-4C9D-8BA7-414850897CAD}" srcOrd="3" destOrd="0" presId="urn:microsoft.com/office/officeart/2005/8/layout/hierarchy2"/>
    <dgm:cxn modelId="{A76D092F-A6B2-44B1-96AF-FB045F592A95}" type="presParOf" srcId="{2012A19B-2D4E-4C9D-8BA7-414850897CAD}" destId="{37A33C7C-1434-404B-8026-E02557D30FD7}" srcOrd="0" destOrd="0" presId="urn:microsoft.com/office/officeart/2005/8/layout/hierarchy2"/>
    <dgm:cxn modelId="{5A6B3689-A9A7-4065-84D7-063A30E1C849}" type="presParOf" srcId="{2012A19B-2D4E-4C9D-8BA7-414850897CAD}" destId="{582F633B-470D-4E02-B3BE-2C7D7A680E10}" srcOrd="1" destOrd="0" presId="urn:microsoft.com/office/officeart/2005/8/layout/hierarchy2"/>
    <dgm:cxn modelId="{2B8583D4-08C9-4D61-A6F5-2549EA4FF0D6}" type="presParOf" srcId="{A352B9B1-4E52-4F1B-8ACC-0A2CE49367E1}" destId="{4B19A74B-5CBE-45BC-A656-E1B570093886}" srcOrd="2" destOrd="0" presId="urn:microsoft.com/office/officeart/2005/8/layout/hierarchy2"/>
    <dgm:cxn modelId="{45369C0E-4ACB-46AE-8D5D-357C626C04E1}" type="presParOf" srcId="{4B19A74B-5CBE-45BC-A656-E1B570093886}" destId="{19E3B6FF-6688-4FA1-B547-2FEFE7000BB3}" srcOrd="0" destOrd="0" presId="urn:microsoft.com/office/officeart/2005/8/layout/hierarchy2"/>
    <dgm:cxn modelId="{2D33F97C-2EDF-4AD0-AF30-C8E9291D3BD7}" type="presParOf" srcId="{A352B9B1-4E52-4F1B-8ACC-0A2CE49367E1}" destId="{50157B9F-ADE6-4470-9E4F-77432CC6483C}" srcOrd="3" destOrd="0" presId="urn:microsoft.com/office/officeart/2005/8/layout/hierarchy2"/>
    <dgm:cxn modelId="{4F683A76-06F4-4B84-8777-2D14C9FF0D04}" type="presParOf" srcId="{50157B9F-ADE6-4470-9E4F-77432CC6483C}" destId="{7013A188-C7D6-4346-B20D-008DFB00628B}" srcOrd="0" destOrd="0" presId="urn:microsoft.com/office/officeart/2005/8/layout/hierarchy2"/>
    <dgm:cxn modelId="{E6C43105-442D-4E5D-B065-580B22E4CFF8}" type="presParOf" srcId="{50157B9F-ADE6-4470-9E4F-77432CC6483C}" destId="{2A0934F6-1BD1-4D04-A6CA-5794D67691CC}" srcOrd="1" destOrd="0" presId="urn:microsoft.com/office/officeart/2005/8/layout/hierarchy2"/>
    <dgm:cxn modelId="{E21AA25A-ED5A-46FF-B655-E1B4167B79C5}" type="presParOf" srcId="{2A0934F6-1BD1-4D04-A6CA-5794D67691CC}" destId="{8BADB16E-34B6-4D33-8137-90D9CC0D3A73}" srcOrd="0" destOrd="0" presId="urn:microsoft.com/office/officeart/2005/8/layout/hierarchy2"/>
    <dgm:cxn modelId="{C7621D2E-651E-4D63-96E9-A05A361BF6A4}" type="presParOf" srcId="{8BADB16E-34B6-4D33-8137-90D9CC0D3A73}" destId="{7242D586-8A81-4F4C-A108-57140B9E8BE3}" srcOrd="0" destOrd="0" presId="urn:microsoft.com/office/officeart/2005/8/layout/hierarchy2"/>
    <dgm:cxn modelId="{C353C04E-87CB-4844-A76F-F840D9FA2267}" type="presParOf" srcId="{2A0934F6-1BD1-4D04-A6CA-5794D67691CC}" destId="{82982F73-7A86-4812-A74A-A93980EFF1F1}" srcOrd="1" destOrd="0" presId="urn:microsoft.com/office/officeart/2005/8/layout/hierarchy2"/>
    <dgm:cxn modelId="{9F0F9290-BBF8-4AC3-8EF0-6DE137B7F1C4}" type="presParOf" srcId="{82982F73-7A86-4812-A74A-A93980EFF1F1}" destId="{6C748CC4-FCBB-4116-9304-9727C1238840}" srcOrd="0" destOrd="0" presId="urn:microsoft.com/office/officeart/2005/8/layout/hierarchy2"/>
    <dgm:cxn modelId="{9D2978E1-7577-452A-9E40-6AAD5D609183}" type="presParOf" srcId="{82982F73-7A86-4812-A74A-A93980EFF1F1}" destId="{45526569-B99F-4054-98BA-162A0937F64D}" srcOrd="1" destOrd="0" presId="urn:microsoft.com/office/officeart/2005/8/layout/hierarchy2"/>
    <dgm:cxn modelId="{5D7EE253-805D-4D9A-87F7-BA449ABBEC23}" type="presParOf" srcId="{2A0934F6-1BD1-4D04-A6CA-5794D67691CC}" destId="{D1C7B3F6-BC9B-4722-836A-524C1A1AC8F2}" srcOrd="2" destOrd="0" presId="urn:microsoft.com/office/officeart/2005/8/layout/hierarchy2"/>
    <dgm:cxn modelId="{6305C80E-ACEA-4C24-B6B3-25F3C274ACF0}" type="presParOf" srcId="{D1C7B3F6-BC9B-4722-836A-524C1A1AC8F2}" destId="{AEB4B1C7-8011-4395-B53B-17BEE0A4C0E8}" srcOrd="0" destOrd="0" presId="urn:microsoft.com/office/officeart/2005/8/layout/hierarchy2"/>
    <dgm:cxn modelId="{4B4AD300-0B24-4F14-A429-513363DE4FB4}" type="presParOf" srcId="{2A0934F6-1BD1-4D04-A6CA-5794D67691CC}" destId="{6A5EE885-DEE3-4C11-858D-CF518F405D52}" srcOrd="3" destOrd="0" presId="urn:microsoft.com/office/officeart/2005/8/layout/hierarchy2"/>
    <dgm:cxn modelId="{036B2B8D-CFB8-49D6-AE54-70BCE532E794}" type="presParOf" srcId="{6A5EE885-DEE3-4C11-858D-CF518F405D52}" destId="{51EAA4E4-A6A2-463C-AE18-0D3EA3E823AA}" srcOrd="0" destOrd="0" presId="urn:microsoft.com/office/officeart/2005/8/layout/hierarchy2"/>
    <dgm:cxn modelId="{5391A10B-B1C0-406F-A455-A4BEE9118AB3}" type="presParOf" srcId="{6A5EE885-DEE3-4C11-858D-CF518F405D52}" destId="{E2E2C526-BB3F-4740-8548-82918EC61912}" srcOrd="1" destOrd="0" presId="urn:microsoft.com/office/officeart/2005/8/layout/hierarchy2"/>
    <dgm:cxn modelId="{05D35123-E421-4FEC-A5FA-C380864A4616}" type="presParOf" srcId="{2A0934F6-1BD1-4D04-A6CA-5794D67691CC}" destId="{2F74C80A-D297-4CF8-ACE5-73EB61401D18}" srcOrd="4" destOrd="0" presId="urn:microsoft.com/office/officeart/2005/8/layout/hierarchy2"/>
    <dgm:cxn modelId="{4D320678-E5CE-4B10-A6E5-4FDF991E2A92}" type="presParOf" srcId="{2F74C80A-D297-4CF8-ACE5-73EB61401D18}" destId="{D9CB175A-A7FE-4971-9153-F1B131D915B6}" srcOrd="0" destOrd="0" presId="urn:microsoft.com/office/officeart/2005/8/layout/hierarchy2"/>
    <dgm:cxn modelId="{678259B1-D4A4-476A-9811-06A4BA5057CB}" type="presParOf" srcId="{2A0934F6-1BD1-4D04-A6CA-5794D67691CC}" destId="{A7BD1144-A4BE-43F7-BE6F-2D8D26A3AE8F}" srcOrd="5" destOrd="0" presId="urn:microsoft.com/office/officeart/2005/8/layout/hierarchy2"/>
    <dgm:cxn modelId="{AEC937E9-DF22-4BB2-B225-0E6B5DEB5ADB}" type="presParOf" srcId="{A7BD1144-A4BE-43F7-BE6F-2D8D26A3AE8F}" destId="{D29E03DF-FFAA-4EC1-8F94-A85148803736}" srcOrd="0" destOrd="0" presId="urn:microsoft.com/office/officeart/2005/8/layout/hierarchy2"/>
    <dgm:cxn modelId="{25A7883E-0656-4B2D-88E1-7BD756F6267D}" type="presParOf" srcId="{A7BD1144-A4BE-43F7-BE6F-2D8D26A3AE8F}" destId="{EE5BD640-D7F0-465C-8CAC-3FC3777402F4}" srcOrd="1" destOrd="0" presId="urn:microsoft.com/office/officeart/2005/8/layout/hierarchy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59821D-EEA2-4BFB-8178-E4625A9E4962}" type="doc">
      <dgm:prSet loTypeId="urn:microsoft.com/office/officeart/2008/layout/HalfCircle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0BD7B7D-2D24-4286-98DF-6D7F04A47165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tx2">
                  <a:lumMod val="50000"/>
                </a:schemeClr>
              </a:solidFill>
            </a:rPr>
            <a:t>Uluslararası Deniz Yatağı Otoritesi</a:t>
          </a:r>
          <a:endParaRPr lang="tr-TR" sz="1600" b="1" dirty="0">
            <a:solidFill>
              <a:schemeClr val="tx2">
                <a:lumMod val="50000"/>
              </a:schemeClr>
            </a:solidFill>
          </a:endParaRPr>
        </a:p>
      </dgm:t>
    </dgm:pt>
    <dgm:pt modelId="{5E5C8419-A1DE-40D6-9B59-EC055DE5D912}" type="parTrans" cxnId="{9CD4343B-3BFD-4A49-9A7A-69C8731A9458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0967C7B0-517F-46BC-8695-B1345AA8E7F6}" type="sibTrans" cxnId="{9CD4343B-3BFD-4A49-9A7A-69C8731A9458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56BAAF26-4ACB-42A8-98DA-B3B711012B45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Genel Kurul</a:t>
          </a:r>
          <a:endParaRPr lang="tr-TR" sz="1600" b="1" dirty="0">
            <a:solidFill>
              <a:schemeClr val="bg2"/>
            </a:solidFill>
          </a:endParaRPr>
        </a:p>
      </dgm:t>
    </dgm:pt>
    <dgm:pt modelId="{71BCD03B-374F-4142-B9B4-0BF277F949AB}" type="parTrans" cxnId="{F385C4E7-8147-40A6-B65D-2C5EB5CD5B7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91B16C3-3236-4AE4-8C0B-1A7A599B617C}" type="sibTrans" cxnId="{F385C4E7-8147-40A6-B65D-2C5EB5CD5B7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A62A871-4FDE-4B0B-8C62-BBED05F48510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Konsey</a:t>
          </a:r>
          <a:endParaRPr lang="tr-TR" sz="1600" b="1" dirty="0">
            <a:solidFill>
              <a:schemeClr val="bg2"/>
            </a:solidFill>
          </a:endParaRPr>
        </a:p>
      </dgm:t>
    </dgm:pt>
    <dgm:pt modelId="{729D6776-26D6-4C2B-818B-275F19049CBF}" type="parTrans" cxnId="{6678DC23-4DB7-409B-B5BD-83BE0EB326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7A3E4ED-017F-4F61-B6B6-23FC7F2B35DD}" type="sibTrans" cxnId="{6678DC23-4DB7-409B-B5BD-83BE0EB326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E93B6D1E-BC21-4D9B-A193-D208CB9FC881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Sekreterlik</a:t>
          </a:r>
          <a:endParaRPr lang="tr-TR" sz="1600" b="1" dirty="0">
            <a:solidFill>
              <a:schemeClr val="bg2"/>
            </a:solidFill>
          </a:endParaRPr>
        </a:p>
      </dgm:t>
    </dgm:pt>
    <dgm:pt modelId="{6ABD448F-60F8-4BDB-A197-7F33CA651A90}" type="parTrans" cxnId="{341A5FFD-EC24-48B7-B359-B8B0D755B3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520CC4A1-59AA-4949-BC45-640B450852CB}" type="sibTrans" cxnId="{341A5FFD-EC24-48B7-B359-B8B0D755B3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3551BEB6-5901-4C23-9FEE-197DC5F7CB1F}">
      <dgm:prSet/>
      <dgm:spPr/>
      <dgm:t>
        <a:bodyPr/>
        <a:lstStyle/>
        <a:p>
          <a:r>
            <a:rPr lang="tr-TR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Uluslararası Deniz Hukuku Mahkemesi</a:t>
          </a:r>
          <a:endParaRPr lang="tr-TR" dirty="0"/>
        </a:p>
      </dgm:t>
    </dgm:pt>
    <dgm:pt modelId="{E06B2B8B-A848-4851-A427-2A31BACFAC15}" type="parTrans" cxnId="{C915F57F-9779-472F-A428-135A35626760}">
      <dgm:prSet/>
      <dgm:spPr/>
      <dgm:t>
        <a:bodyPr/>
        <a:lstStyle/>
        <a:p>
          <a:endParaRPr lang="tr-TR"/>
        </a:p>
      </dgm:t>
    </dgm:pt>
    <dgm:pt modelId="{76505BFD-5BF1-4354-9066-CEE0FF03B755}" type="sibTrans" cxnId="{C915F57F-9779-472F-A428-135A35626760}">
      <dgm:prSet/>
      <dgm:spPr/>
      <dgm:t>
        <a:bodyPr/>
        <a:lstStyle/>
        <a:p>
          <a:endParaRPr lang="tr-TR"/>
        </a:p>
      </dgm:t>
    </dgm:pt>
    <dgm:pt modelId="{FC46630F-DF1F-4AB9-9997-988F5E503F2C}">
      <dgm:prSet/>
      <dgm:spPr/>
      <dgm:t>
        <a:bodyPr/>
        <a:lstStyle/>
        <a:p>
          <a:r>
            <a:rPr lang="tr-TR" b="1" dirty="0" smtClean="0">
              <a:solidFill>
                <a:schemeClr val="tx2"/>
              </a:solidFill>
            </a:rPr>
            <a:t>İşletme</a:t>
          </a:r>
          <a:endParaRPr lang="tr-TR" dirty="0"/>
        </a:p>
      </dgm:t>
    </dgm:pt>
    <dgm:pt modelId="{6BF92253-AF0D-4CA3-AEA9-7DCD5429C1D0}" type="parTrans" cxnId="{119FC090-9F70-4D5D-B345-A65FBB72D09D}">
      <dgm:prSet/>
      <dgm:spPr/>
      <dgm:t>
        <a:bodyPr/>
        <a:lstStyle/>
        <a:p>
          <a:endParaRPr lang="tr-TR"/>
        </a:p>
      </dgm:t>
    </dgm:pt>
    <dgm:pt modelId="{07A9C9CC-9619-41BA-ACEE-1809E95562E5}" type="sibTrans" cxnId="{119FC090-9F70-4D5D-B345-A65FBB72D09D}">
      <dgm:prSet/>
      <dgm:spPr/>
      <dgm:t>
        <a:bodyPr/>
        <a:lstStyle/>
        <a:p>
          <a:endParaRPr lang="tr-TR"/>
        </a:p>
      </dgm:t>
    </dgm:pt>
    <dgm:pt modelId="{5DCA3771-BD8C-4BA9-A3E7-DAEB3D8D15BE}" type="pres">
      <dgm:prSet presAssocID="{0A59821D-EEA2-4BFB-8178-E4625A9E4962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BA9624C-FCF5-46A6-AF55-5DAAC42DA351}" type="pres">
      <dgm:prSet presAssocID="{20BD7B7D-2D24-4286-98DF-6D7F04A47165}" presName="hierRoot1" presStyleCnt="0">
        <dgm:presLayoutVars>
          <dgm:hierBranch val="init"/>
        </dgm:presLayoutVars>
      </dgm:prSet>
      <dgm:spPr/>
    </dgm:pt>
    <dgm:pt modelId="{08BA54C9-D7C3-4B65-B929-C01DD40D1E06}" type="pres">
      <dgm:prSet presAssocID="{20BD7B7D-2D24-4286-98DF-6D7F04A47165}" presName="rootComposite1" presStyleCnt="0"/>
      <dgm:spPr/>
    </dgm:pt>
    <dgm:pt modelId="{EF5B37FA-8A8C-4D59-9F13-AEAD5311DBA6}" type="pres">
      <dgm:prSet presAssocID="{20BD7B7D-2D24-4286-98DF-6D7F04A47165}" presName="rootText1" presStyleLbl="alignAcc1" presStyleIdx="0" presStyleCnt="0" custScaleX="131379" custLinFactY="-86161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9078E9-B9E1-46F1-9C77-72CAE1DCDC55}" type="pres">
      <dgm:prSet presAssocID="{20BD7B7D-2D24-4286-98DF-6D7F04A47165}" presName="topArc1" presStyleLbl="parChTrans1D1" presStyleIdx="0" presStyleCnt="12"/>
      <dgm:spPr/>
      <dgm:t>
        <a:bodyPr/>
        <a:lstStyle/>
        <a:p>
          <a:endParaRPr lang="tr-TR"/>
        </a:p>
      </dgm:t>
    </dgm:pt>
    <dgm:pt modelId="{81F825FF-D28A-4E5E-86FB-6DA06FA6F4CD}" type="pres">
      <dgm:prSet presAssocID="{20BD7B7D-2D24-4286-98DF-6D7F04A47165}" presName="bottomArc1" presStyleLbl="parChTrans1D1" presStyleIdx="1" presStyleCnt="12"/>
      <dgm:spPr/>
    </dgm:pt>
    <dgm:pt modelId="{B3D98A89-D43C-4406-AE40-4C318F71DF77}" type="pres">
      <dgm:prSet presAssocID="{20BD7B7D-2D24-4286-98DF-6D7F04A47165}" presName="topConnNode1" presStyleLbl="node1" presStyleIdx="0" presStyleCnt="0"/>
      <dgm:spPr/>
      <dgm:t>
        <a:bodyPr/>
        <a:lstStyle/>
        <a:p>
          <a:endParaRPr lang="tr-TR"/>
        </a:p>
      </dgm:t>
    </dgm:pt>
    <dgm:pt modelId="{ED0DDFFC-4325-4F55-8F9D-C7B4900E8DF5}" type="pres">
      <dgm:prSet presAssocID="{20BD7B7D-2D24-4286-98DF-6D7F04A47165}" presName="hierChild2" presStyleCnt="0"/>
      <dgm:spPr/>
    </dgm:pt>
    <dgm:pt modelId="{B36ADC0E-1B73-4774-B5FC-85886B087885}" type="pres">
      <dgm:prSet presAssocID="{71BCD03B-374F-4142-B9B4-0BF277F949AB}" presName="Name28" presStyleLbl="parChTrans1D2" presStyleIdx="0" presStyleCnt="5"/>
      <dgm:spPr/>
      <dgm:t>
        <a:bodyPr/>
        <a:lstStyle/>
        <a:p>
          <a:endParaRPr lang="tr-TR"/>
        </a:p>
      </dgm:t>
    </dgm:pt>
    <dgm:pt modelId="{7401A619-7CF7-4CDC-A7CD-B7AFD983367C}" type="pres">
      <dgm:prSet presAssocID="{56BAAF26-4ACB-42A8-98DA-B3B711012B45}" presName="hierRoot2" presStyleCnt="0">
        <dgm:presLayoutVars>
          <dgm:hierBranch val="init"/>
        </dgm:presLayoutVars>
      </dgm:prSet>
      <dgm:spPr/>
    </dgm:pt>
    <dgm:pt modelId="{AA6EABE2-006B-46BB-A2D0-26C9F9D6D6E3}" type="pres">
      <dgm:prSet presAssocID="{56BAAF26-4ACB-42A8-98DA-B3B711012B45}" presName="rootComposite2" presStyleCnt="0"/>
      <dgm:spPr/>
    </dgm:pt>
    <dgm:pt modelId="{F3BF2BA5-3511-4093-B767-3EBF7E8B5631}" type="pres">
      <dgm:prSet presAssocID="{56BAAF26-4ACB-42A8-98DA-B3B711012B4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CA68051-A045-44F5-B178-ACF2E569AFCB}" type="pres">
      <dgm:prSet presAssocID="{56BAAF26-4ACB-42A8-98DA-B3B711012B45}" presName="topArc2" presStyleLbl="parChTrans1D1" presStyleIdx="2" presStyleCnt="12"/>
      <dgm:spPr/>
    </dgm:pt>
    <dgm:pt modelId="{DE099716-0444-4D88-883B-697E340387AC}" type="pres">
      <dgm:prSet presAssocID="{56BAAF26-4ACB-42A8-98DA-B3B711012B45}" presName="bottomArc2" presStyleLbl="parChTrans1D1" presStyleIdx="3" presStyleCnt="12"/>
      <dgm:spPr/>
    </dgm:pt>
    <dgm:pt modelId="{DA8FD96D-EADB-4DA7-A83E-F4A5A2CF0142}" type="pres">
      <dgm:prSet presAssocID="{56BAAF26-4ACB-42A8-98DA-B3B711012B45}" presName="topConnNode2" presStyleLbl="node2" presStyleIdx="0" presStyleCnt="0"/>
      <dgm:spPr/>
      <dgm:t>
        <a:bodyPr/>
        <a:lstStyle/>
        <a:p>
          <a:endParaRPr lang="tr-TR"/>
        </a:p>
      </dgm:t>
    </dgm:pt>
    <dgm:pt modelId="{E5C92A0E-F22B-40AF-B09D-0705BE2490E6}" type="pres">
      <dgm:prSet presAssocID="{56BAAF26-4ACB-42A8-98DA-B3B711012B45}" presName="hierChild4" presStyleCnt="0"/>
      <dgm:spPr/>
    </dgm:pt>
    <dgm:pt modelId="{0857DDAD-E9B3-4440-A8B6-75522401958E}" type="pres">
      <dgm:prSet presAssocID="{56BAAF26-4ACB-42A8-98DA-B3B711012B45}" presName="hierChild5" presStyleCnt="0"/>
      <dgm:spPr/>
    </dgm:pt>
    <dgm:pt modelId="{400165C0-B523-48D3-A457-AC7EC8ACBD05}" type="pres">
      <dgm:prSet presAssocID="{729D6776-26D6-4C2B-818B-275F19049CBF}" presName="Name28" presStyleLbl="parChTrans1D2" presStyleIdx="1" presStyleCnt="5"/>
      <dgm:spPr/>
      <dgm:t>
        <a:bodyPr/>
        <a:lstStyle/>
        <a:p>
          <a:endParaRPr lang="tr-TR"/>
        </a:p>
      </dgm:t>
    </dgm:pt>
    <dgm:pt modelId="{2FB1F2FF-2D71-4171-91AB-78ECB854F48E}" type="pres">
      <dgm:prSet presAssocID="{CA62A871-4FDE-4B0B-8C62-BBED05F48510}" presName="hierRoot2" presStyleCnt="0">
        <dgm:presLayoutVars>
          <dgm:hierBranch val="init"/>
        </dgm:presLayoutVars>
      </dgm:prSet>
      <dgm:spPr/>
    </dgm:pt>
    <dgm:pt modelId="{39A8C3EE-03EA-4EBE-9AD0-5A15999308A6}" type="pres">
      <dgm:prSet presAssocID="{CA62A871-4FDE-4B0B-8C62-BBED05F48510}" presName="rootComposite2" presStyleCnt="0"/>
      <dgm:spPr/>
    </dgm:pt>
    <dgm:pt modelId="{82DAAFF6-D66E-4681-A61A-FD472C774DFB}" type="pres">
      <dgm:prSet presAssocID="{CA62A871-4FDE-4B0B-8C62-BBED05F48510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F40FD7-95A0-43A7-B13E-FCACACDFF826}" type="pres">
      <dgm:prSet presAssocID="{CA62A871-4FDE-4B0B-8C62-BBED05F48510}" presName="topArc2" presStyleLbl="parChTrans1D1" presStyleIdx="4" presStyleCnt="12"/>
      <dgm:spPr/>
    </dgm:pt>
    <dgm:pt modelId="{B6C36FEA-E189-4C29-A064-216E17C6DC67}" type="pres">
      <dgm:prSet presAssocID="{CA62A871-4FDE-4B0B-8C62-BBED05F48510}" presName="bottomArc2" presStyleLbl="parChTrans1D1" presStyleIdx="5" presStyleCnt="12"/>
      <dgm:spPr/>
    </dgm:pt>
    <dgm:pt modelId="{0FDF13C7-3E1F-45C2-888D-464489BBFACF}" type="pres">
      <dgm:prSet presAssocID="{CA62A871-4FDE-4B0B-8C62-BBED05F48510}" presName="topConnNode2" presStyleLbl="node2" presStyleIdx="0" presStyleCnt="0"/>
      <dgm:spPr/>
      <dgm:t>
        <a:bodyPr/>
        <a:lstStyle/>
        <a:p>
          <a:endParaRPr lang="tr-TR"/>
        </a:p>
      </dgm:t>
    </dgm:pt>
    <dgm:pt modelId="{E73AF589-E378-46B3-9B63-84C4F5D84636}" type="pres">
      <dgm:prSet presAssocID="{CA62A871-4FDE-4B0B-8C62-BBED05F48510}" presName="hierChild4" presStyleCnt="0"/>
      <dgm:spPr/>
    </dgm:pt>
    <dgm:pt modelId="{609A3194-EBF8-489D-B68A-DDC4247123F5}" type="pres">
      <dgm:prSet presAssocID="{CA62A871-4FDE-4B0B-8C62-BBED05F48510}" presName="hierChild5" presStyleCnt="0"/>
      <dgm:spPr/>
    </dgm:pt>
    <dgm:pt modelId="{1F9DF931-D0B7-4EED-A113-D387D48B6D6F}" type="pres">
      <dgm:prSet presAssocID="{6ABD448F-60F8-4BDB-A197-7F33CA651A90}" presName="Name28" presStyleLbl="parChTrans1D2" presStyleIdx="2" presStyleCnt="5"/>
      <dgm:spPr/>
      <dgm:t>
        <a:bodyPr/>
        <a:lstStyle/>
        <a:p>
          <a:endParaRPr lang="tr-TR"/>
        </a:p>
      </dgm:t>
    </dgm:pt>
    <dgm:pt modelId="{03B5E945-E662-455D-A30C-D9CB4B68C076}" type="pres">
      <dgm:prSet presAssocID="{E93B6D1E-BC21-4D9B-A193-D208CB9FC881}" presName="hierRoot2" presStyleCnt="0">
        <dgm:presLayoutVars>
          <dgm:hierBranch val="init"/>
        </dgm:presLayoutVars>
      </dgm:prSet>
      <dgm:spPr/>
    </dgm:pt>
    <dgm:pt modelId="{7CEE46C2-5FAF-491B-B32E-C1A03AF40452}" type="pres">
      <dgm:prSet presAssocID="{E93B6D1E-BC21-4D9B-A193-D208CB9FC881}" presName="rootComposite2" presStyleCnt="0"/>
      <dgm:spPr/>
    </dgm:pt>
    <dgm:pt modelId="{68355D51-C465-4585-89C9-0BAAC9CF3D89}" type="pres">
      <dgm:prSet presAssocID="{E93B6D1E-BC21-4D9B-A193-D208CB9FC881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0718F8-9A23-417F-B7C9-723C5B2F6C21}" type="pres">
      <dgm:prSet presAssocID="{E93B6D1E-BC21-4D9B-A193-D208CB9FC881}" presName="topArc2" presStyleLbl="parChTrans1D1" presStyleIdx="6" presStyleCnt="12"/>
      <dgm:spPr/>
    </dgm:pt>
    <dgm:pt modelId="{8BC81BA7-6A68-4CC3-8E69-BE03A57C4561}" type="pres">
      <dgm:prSet presAssocID="{E93B6D1E-BC21-4D9B-A193-D208CB9FC881}" presName="bottomArc2" presStyleLbl="parChTrans1D1" presStyleIdx="7" presStyleCnt="12"/>
      <dgm:spPr/>
    </dgm:pt>
    <dgm:pt modelId="{67D8032C-5909-4B8C-804A-CC9BA6B952D3}" type="pres">
      <dgm:prSet presAssocID="{E93B6D1E-BC21-4D9B-A193-D208CB9FC881}" presName="topConnNode2" presStyleLbl="node2" presStyleIdx="0" presStyleCnt="0"/>
      <dgm:spPr/>
      <dgm:t>
        <a:bodyPr/>
        <a:lstStyle/>
        <a:p>
          <a:endParaRPr lang="tr-TR"/>
        </a:p>
      </dgm:t>
    </dgm:pt>
    <dgm:pt modelId="{1A4A88A3-8FC7-4948-8FB9-D5FBE43AB56D}" type="pres">
      <dgm:prSet presAssocID="{E93B6D1E-BC21-4D9B-A193-D208CB9FC881}" presName="hierChild4" presStyleCnt="0"/>
      <dgm:spPr/>
    </dgm:pt>
    <dgm:pt modelId="{5B3361FA-FA82-44BF-B714-30DA0AFC73AC}" type="pres">
      <dgm:prSet presAssocID="{E93B6D1E-BC21-4D9B-A193-D208CB9FC881}" presName="hierChild5" presStyleCnt="0"/>
      <dgm:spPr/>
    </dgm:pt>
    <dgm:pt modelId="{9F58EA59-0D4A-4F68-8AD2-E1A18AB676CD}" type="pres">
      <dgm:prSet presAssocID="{E06B2B8B-A848-4851-A427-2A31BACFAC15}" presName="Name28" presStyleLbl="parChTrans1D2" presStyleIdx="3" presStyleCnt="5"/>
      <dgm:spPr/>
      <dgm:t>
        <a:bodyPr/>
        <a:lstStyle/>
        <a:p>
          <a:endParaRPr lang="tr-TR"/>
        </a:p>
      </dgm:t>
    </dgm:pt>
    <dgm:pt modelId="{2EAB1D24-802B-478A-8CBE-89C1E646CA0A}" type="pres">
      <dgm:prSet presAssocID="{3551BEB6-5901-4C23-9FEE-197DC5F7CB1F}" presName="hierRoot2" presStyleCnt="0">
        <dgm:presLayoutVars>
          <dgm:hierBranch val="init"/>
        </dgm:presLayoutVars>
      </dgm:prSet>
      <dgm:spPr/>
    </dgm:pt>
    <dgm:pt modelId="{E4BFCF85-88AE-40F2-84EF-BC42A10C58C3}" type="pres">
      <dgm:prSet presAssocID="{3551BEB6-5901-4C23-9FEE-197DC5F7CB1F}" presName="rootComposite2" presStyleCnt="0"/>
      <dgm:spPr/>
    </dgm:pt>
    <dgm:pt modelId="{6F7400DF-0768-4CA9-8F00-5EF0C80196E4}" type="pres">
      <dgm:prSet presAssocID="{3551BEB6-5901-4C23-9FEE-197DC5F7CB1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51D2A80-92ED-44FC-AD2E-01EB396B143C}" type="pres">
      <dgm:prSet presAssocID="{3551BEB6-5901-4C23-9FEE-197DC5F7CB1F}" presName="topArc2" presStyleLbl="parChTrans1D1" presStyleIdx="8" presStyleCnt="12"/>
      <dgm:spPr/>
    </dgm:pt>
    <dgm:pt modelId="{A4EDBCE1-E7B3-4E86-ACF0-0E1533EA9C9E}" type="pres">
      <dgm:prSet presAssocID="{3551BEB6-5901-4C23-9FEE-197DC5F7CB1F}" presName="bottomArc2" presStyleLbl="parChTrans1D1" presStyleIdx="9" presStyleCnt="12"/>
      <dgm:spPr/>
    </dgm:pt>
    <dgm:pt modelId="{B0E22B86-F4C2-4D8F-A522-20A192334982}" type="pres">
      <dgm:prSet presAssocID="{3551BEB6-5901-4C23-9FEE-197DC5F7CB1F}" presName="topConnNode2" presStyleLbl="node2" presStyleIdx="0" presStyleCnt="0"/>
      <dgm:spPr/>
      <dgm:t>
        <a:bodyPr/>
        <a:lstStyle/>
        <a:p>
          <a:endParaRPr lang="tr-TR"/>
        </a:p>
      </dgm:t>
    </dgm:pt>
    <dgm:pt modelId="{0B11A57D-13C5-4CA6-AB7C-CE1F13C124E8}" type="pres">
      <dgm:prSet presAssocID="{3551BEB6-5901-4C23-9FEE-197DC5F7CB1F}" presName="hierChild4" presStyleCnt="0"/>
      <dgm:spPr/>
    </dgm:pt>
    <dgm:pt modelId="{7F81CF63-146A-49E3-A4B0-784DB15ED127}" type="pres">
      <dgm:prSet presAssocID="{3551BEB6-5901-4C23-9FEE-197DC5F7CB1F}" presName="hierChild5" presStyleCnt="0"/>
      <dgm:spPr/>
    </dgm:pt>
    <dgm:pt modelId="{03C7ACC7-0F9C-4868-A064-311CE1996DC9}" type="pres">
      <dgm:prSet presAssocID="{6BF92253-AF0D-4CA3-AEA9-7DCD5429C1D0}" presName="Name28" presStyleLbl="parChTrans1D2" presStyleIdx="4" presStyleCnt="5"/>
      <dgm:spPr/>
      <dgm:t>
        <a:bodyPr/>
        <a:lstStyle/>
        <a:p>
          <a:endParaRPr lang="tr-TR"/>
        </a:p>
      </dgm:t>
    </dgm:pt>
    <dgm:pt modelId="{65665B2E-5499-466D-913C-F1427C8FFE54}" type="pres">
      <dgm:prSet presAssocID="{FC46630F-DF1F-4AB9-9997-988F5E503F2C}" presName="hierRoot2" presStyleCnt="0">
        <dgm:presLayoutVars>
          <dgm:hierBranch val="init"/>
        </dgm:presLayoutVars>
      </dgm:prSet>
      <dgm:spPr/>
    </dgm:pt>
    <dgm:pt modelId="{13AB62DD-D010-400D-B11C-A8F0B8A94BED}" type="pres">
      <dgm:prSet presAssocID="{FC46630F-DF1F-4AB9-9997-988F5E503F2C}" presName="rootComposite2" presStyleCnt="0"/>
      <dgm:spPr/>
    </dgm:pt>
    <dgm:pt modelId="{4FBE00AC-91EC-444C-8862-619F0655556E}" type="pres">
      <dgm:prSet presAssocID="{FC46630F-DF1F-4AB9-9997-988F5E503F2C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9736DBF-0339-4631-9739-DCFFB97A7D10}" type="pres">
      <dgm:prSet presAssocID="{FC46630F-DF1F-4AB9-9997-988F5E503F2C}" presName="topArc2" presStyleLbl="parChTrans1D1" presStyleIdx="10" presStyleCnt="12"/>
      <dgm:spPr/>
    </dgm:pt>
    <dgm:pt modelId="{68EE58E7-5159-480A-97A7-EAB5C18B5484}" type="pres">
      <dgm:prSet presAssocID="{FC46630F-DF1F-4AB9-9997-988F5E503F2C}" presName="bottomArc2" presStyleLbl="parChTrans1D1" presStyleIdx="11" presStyleCnt="12"/>
      <dgm:spPr/>
    </dgm:pt>
    <dgm:pt modelId="{400909E5-8CA9-40CB-AD44-F9549D55805F}" type="pres">
      <dgm:prSet presAssocID="{FC46630F-DF1F-4AB9-9997-988F5E503F2C}" presName="topConnNode2" presStyleLbl="node2" presStyleIdx="0" presStyleCnt="0"/>
      <dgm:spPr/>
      <dgm:t>
        <a:bodyPr/>
        <a:lstStyle/>
        <a:p>
          <a:endParaRPr lang="tr-TR"/>
        </a:p>
      </dgm:t>
    </dgm:pt>
    <dgm:pt modelId="{6D50947E-6DBF-414E-8B78-EED82CA55D87}" type="pres">
      <dgm:prSet presAssocID="{FC46630F-DF1F-4AB9-9997-988F5E503F2C}" presName="hierChild4" presStyleCnt="0"/>
      <dgm:spPr/>
    </dgm:pt>
    <dgm:pt modelId="{BF0FF0C8-C8F8-462C-B8B5-7A6CD3987E87}" type="pres">
      <dgm:prSet presAssocID="{FC46630F-DF1F-4AB9-9997-988F5E503F2C}" presName="hierChild5" presStyleCnt="0"/>
      <dgm:spPr/>
    </dgm:pt>
    <dgm:pt modelId="{F40A0803-2481-428B-8592-501A952957E8}" type="pres">
      <dgm:prSet presAssocID="{20BD7B7D-2D24-4286-98DF-6D7F04A47165}" presName="hierChild3" presStyleCnt="0"/>
      <dgm:spPr/>
    </dgm:pt>
  </dgm:ptLst>
  <dgm:cxnLst>
    <dgm:cxn modelId="{B37A1A54-15C4-48F9-BFCE-BBB326743E21}" type="presOf" srcId="{E93B6D1E-BC21-4D9B-A193-D208CB9FC881}" destId="{68355D51-C465-4585-89C9-0BAAC9CF3D89}" srcOrd="0" destOrd="0" presId="urn:microsoft.com/office/officeart/2008/layout/HalfCircleOrganizationChart"/>
    <dgm:cxn modelId="{179BDB61-44EE-49E6-9E43-5613ABF5D517}" type="presOf" srcId="{3551BEB6-5901-4C23-9FEE-197DC5F7CB1F}" destId="{6F7400DF-0768-4CA9-8F00-5EF0C80196E4}" srcOrd="0" destOrd="0" presId="urn:microsoft.com/office/officeart/2008/layout/HalfCircleOrganizationChart"/>
    <dgm:cxn modelId="{C9D865BF-DD62-40E5-8909-3D7529D7F711}" type="presOf" srcId="{3551BEB6-5901-4C23-9FEE-197DC5F7CB1F}" destId="{B0E22B86-F4C2-4D8F-A522-20A192334982}" srcOrd="1" destOrd="0" presId="urn:microsoft.com/office/officeart/2008/layout/HalfCircleOrganizationChart"/>
    <dgm:cxn modelId="{0F9C3C78-0295-4CE4-8945-DED018450754}" type="presOf" srcId="{FC46630F-DF1F-4AB9-9997-988F5E503F2C}" destId="{400909E5-8CA9-40CB-AD44-F9549D55805F}" srcOrd="1" destOrd="0" presId="urn:microsoft.com/office/officeart/2008/layout/HalfCircleOrganizationChart"/>
    <dgm:cxn modelId="{D270A0F6-9841-4D9B-89D3-DD3B6F029ED6}" type="presOf" srcId="{CA62A871-4FDE-4B0B-8C62-BBED05F48510}" destId="{0FDF13C7-3E1F-45C2-888D-464489BBFACF}" srcOrd="1" destOrd="0" presId="urn:microsoft.com/office/officeart/2008/layout/HalfCircleOrganizationChart"/>
    <dgm:cxn modelId="{4E064C6C-D5AE-4381-BF5F-6BB97652C787}" type="presOf" srcId="{729D6776-26D6-4C2B-818B-275F19049CBF}" destId="{400165C0-B523-48D3-A457-AC7EC8ACBD05}" srcOrd="0" destOrd="0" presId="urn:microsoft.com/office/officeart/2008/layout/HalfCircleOrganizationChart"/>
    <dgm:cxn modelId="{559E30DD-763D-4C04-8C23-62385C80B9A3}" type="presOf" srcId="{56BAAF26-4ACB-42A8-98DA-B3B711012B45}" destId="{F3BF2BA5-3511-4093-B767-3EBF7E8B5631}" srcOrd="0" destOrd="0" presId="urn:microsoft.com/office/officeart/2008/layout/HalfCircleOrganizationChart"/>
    <dgm:cxn modelId="{52CCB732-DEF9-40FA-A5A4-05DB345158B1}" type="presOf" srcId="{6BF92253-AF0D-4CA3-AEA9-7DCD5429C1D0}" destId="{03C7ACC7-0F9C-4868-A064-311CE1996DC9}" srcOrd="0" destOrd="0" presId="urn:microsoft.com/office/officeart/2008/layout/HalfCircleOrganizationChart"/>
    <dgm:cxn modelId="{7AF0FCD2-8237-4058-8F27-03F18949DAC7}" type="presOf" srcId="{FC46630F-DF1F-4AB9-9997-988F5E503F2C}" destId="{4FBE00AC-91EC-444C-8862-619F0655556E}" srcOrd="0" destOrd="0" presId="urn:microsoft.com/office/officeart/2008/layout/HalfCircleOrganizationChart"/>
    <dgm:cxn modelId="{9CD4343B-3BFD-4A49-9A7A-69C8731A9458}" srcId="{0A59821D-EEA2-4BFB-8178-E4625A9E4962}" destId="{20BD7B7D-2D24-4286-98DF-6D7F04A47165}" srcOrd="0" destOrd="0" parTransId="{5E5C8419-A1DE-40D6-9B59-EC055DE5D912}" sibTransId="{0967C7B0-517F-46BC-8695-B1345AA8E7F6}"/>
    <dgm:cxn modelId="{D96609CB-A7BB-4979-8341-9B10663D46D0}" type="presOf" srcId="{20BD7B7D-2D24-4286-98DF-6D7F04A47165}" destId="{EF5B37FA-8A8C-4D59-9F13-AEAD5311DBA6}" srcOrd="0" destOrd="0" presId="urn:microsoft.com/office/officeart/2008/layout/HalfCircleOrganizationChart"/>
    <dgm:cxn modelId="{54DC4F9D-4677-4556-A229-D0481677335E}" type="presOf" srcId="{0A59821D-EEA2-4BFB-8178-E4625A9E4962}" destId="{5DCA3771-BD8C-4BA9-A3E7-DAEB3D8D15BE}" srcOrd="0" destOrd="0" presId="urn:microsoft.com/office/officeart/2008/layout/HalfCircleOrganizationChart"/>
    <dgm:cxn modelId="{F35C9E5D-10AF-476C-BB78-A21EB523BA62}" type="presOf" srcId="{71BCD03B-374F-4142-B9B4-0BF277F949AB}" destId="{B36ADC0E-1B73-4774-B5FC-85886B087885}" srcOrd="0" destOrd="0" presId="urn:microsoft.com/office/officeart/2008/layout/HalfCircleOrganizationChart"/>
    <dgm:cxn modelId="{119FC090-9F70-4D5D-B345-A65FBB72D09D}" srcId="{20BD7B7D-2D24-4286-98DF-6D7F04A47165}" destId="{FC46630F-DF1F-4AB9-9997-988F5E503F2C}" srcOrd="4" destOrd="0" parTransId="{6BF92253-AF0D-4CA3-AEA9-7DCD5429C1D0}" sibTransId="{07A9C9CC-9619-41BA-ACEE-1809E95562E5}"/>
    <dgm:cxn modelId="{563142F4-F425-4722-9085-1F2232596BAF}" type="presOf" srcId="{56BAAF26-4ACB-42A8-98DA-B3B711012B45}" destId="{DA8FD96D-EADB-4DA7-A83E-F4A5A2CF0142}" srcOrd="1" destOrd="0" presId="urn:microsoft.com/office/officeart/2008/layout/HalfCircleOrganizationChart"/>
    <dgm:cxn modelId="{6678DC23-4DB7-409B-B5BD-83BE0EB32639}" srcId="{20BD7B7D-2D24-4286-98DF-6D7F04A47165}" destId="{CA62A871-4FDE-4B0B-8C62-BBED05F48510}" srcOrd="1" destOrd="0" parTransId="{729D6776-26D6-4C2B-818B-275F19049CBF}" sibTransId="{C7A3E4ED-017F-4F61-B6B6-23FC7F2B35DD}"/>
    <dgm:cxn modelId="{341A5FFD-EC24-48B7-B359-B8B0D755B339}" srcId="{20BD7B7D-2D24-4286-98DF-6D7F04A47165}" destId="{E93B6D1E-BC21-4D9B-A193-D208CB9FC881}" srcOrd="2" destOrd="0" parTransId="{6ABD448F-60F8-4BDB-A197-7F33CA651A90}" sibTransId="{520CC4A1-59AA-4949-BC45-640B450852CB}"/>
    <dgm:cxn modelId="{6BE6FA2C-C9AB-476A-9AFD-50B268568F3B}" type="presOf" srcId="{20BD7B7D-2D24-4286-98DF-6D7F04A47165}" destId="{B3D98A89-D43C-4406-AE40-4C318F71DF77}" srcOrd="1" destOrd="0" presId="urn:microsoft.com/office/officeart/2008/layout/HalfCircleOrganizationChart"/>
    <dgm:cxn modelId="{F385C4E7-8147-40A6-B65D-2C5EB5CD5B79}" srcId="{20BD7B7D-2D24-4286-98DF-6D7F04A47165}" destId="{56BAAF26-4ACB-42A8-98DA-B3B711012B45}" srcOrd="0" destOrd="0" parTransId="{71BCD03B-374F-4142-B9B4-0BF277F949AB}" sibTransId="{C91B16C3-3236-4AE4-8C0B-1A7A599B617C}"/>
    <dgm:cxn modelId="{10401104-2CC3-4831-B140-86CBBD423C01}" type="presOf" srcId="{6ABD448F-60F8-4BDB-A197-7F33CA651A90}" destId="{1F9DF931-D0B7-4EED-A113-D387D48B6D6F}" srcOrd="0" destOrd="0" presId="urn:microsoft.com/office/officeart/2008/layout/HalfCircleOrganizationChart"/>
    <dgm:cxn modelId="{4BB11918-C5A0-4D4E-ADC3-E3AA2528A129}" type="presOf" srcId="{E06B2B8B-A848-4851-A427-2A31BACFAC15}" destId="{9F58EA59-0D4A-4F68-8AD2-E1A18AB676CD}" srcOrd="0" destOrd="0" presId="urn:microsoft.com/office/officeart/2008/layout/HalfCircleOrganizationChart"/>
    <dgm:cxn modelId="{C915F57F-9779-472F-A428-135A35626760}" srcId="{20BD7B7D-2D24-4286-98DF-6D7F04A47165}" destId="{3551BEB6-5901-4C23-9FEE-197DC5F7CB1F}" srcOrd="3" destOrd="0" parTransId="{E06B2B8B-A848-4851-A427-2A31BACFAC15}" sibTransId="{76505BFD-5BF1-4354-9066-CEE0FF03B755}"/>
    <dgm:cxn modelId="{E5AF5F50-65D7-489A-8316-066CCA98233D}" type="presOf" srcId="{E93B6D1E-BC21-4D9B-A193-D208CB9FC881}" destId="{67D8032C-5909-4B8C-804A-CC9BA6B952D3}" srcOrd="1" destOrd="0" presId="urn:microsoft.com/office/officeart/2008/layout/HalfCircleOrganizationChart"/>
    <dgm:cxn modelId="{CFB266D7-4C9C-431C-A3AA-61D1C915E833}" type="presOf" srcId="{CA62A871-4FDE-4B0B-8C62-BBED05F48510}" destId="{82DAAFF6-D66E-4681-A61A-FD472C774DFB}" srcOrd="0" destOrd="0" presId="urn:microsoft.com/office/officeart/2008/layout/HalfCircleOrganizationChart"/>
    <dgm:cxn modelId="{CCA296B7-80A1-4FE6-B144-DEB1D64E1BBE}" type="presParOf" srcId="{5DCA3771-BD8C-4BA9-A3E7-DAEB3D8D15BE}" destId="{DBA9624C-FCF5-46A6-AF55-5DAAC42DA351}" srcOrd="0" destOrd="0" presId="urn:microsoft.com/office/officeart/2008/layout/HalfCircleOrganizationChart"/>
    <dgm:cxn modelId="{390D1F42-E94F-4A24-8C49-0AFD48BCB8F7}" type="presParOf" srcId="{DBA9624C-FCF5-46A6-AF55-5DAAC42DA351}" destId="{08BA54C9-D7C3-4B65-B929-C01DD40D1E06}" srcOrd="0" destOrd="0" presId="urn:microsoft.com/office/officeart/2008/layout/HalfCircleOrganizationChart"/>
    <dgm:cxn modelId="{065A3EE0-D248-42A8-8DE2-18F4C86D8055}" type="presParOf" srcId="{08BA54C9-D7C3-4B65-B929-C01DD40D1E06}" destId="{EF5B37FA-8A8C-4D59-9F13-AEAD5311DBA6}" srcOrd="0" destOrd="0" presId="urn:microsoft.com/office/officeart/2008/layout/HalfCircleOrganizationChart"/>
    <dgm:cxn modelId="{BA2A942D-6598-496F-B786-A51C71585308}" type="presParOf" srcId="{08BA54C9-D7C3-4B65-B929-C01DD40D1E06}" destId="{8C9078E9-B9E1-46F1-9C77-72CAE1DCDC55}" srcOrd="1" destOrd="0" presId="urn:microsoft.com/office/officeart/2008/layout/HalfCircleOrganizationChart"/>
    <dgm:cxn modelId="{AB5583A4-A6EB-4B0E-96BC-D72A39306A48}" type="presParOf" srcId="{08BA54C9-D7C3-4B65-B929-C01DD40D1E06}" destId="{81F825FF-D28A-4E5E-86FB-6DA06FA6F4CD}" srcOrd="2" destOrd="0" presId="urn:microsoft.com/office/officeart/2008/layout/HalfCircleOrganizationChart"/>
    <dgm:cxn modelId="{9A7A1DD0-250C-4F33-AA87-D584CFDDA1C3}" type="presParOf" srcId="{08BA54C9-D7C3-4B65-B929-C01DD40D1E06}" destId="{B3D98A89-D43C-4406-AE40-4C318F71DF77}" srcOrd="3" destOrd="0" presId="urn:microsoft.com/office/officeart/2008/layout/HalfCircleOrganizationChart"/>
    <dgm:cxn modelId="{7E16D70C-BE9E-4ACA-AD17-A6916747DB42}" type="presParOf" srcId="{DBA9624C-FCF5-46A6-AF55-5DAAC42DA351}" destId="{ED0DDFFC-4325-4F55-8F9D-C7B4900E8DF5}" srcOrd="1" destOrd="0" presId="urn:microsoft.com/office/officeart/2008/layout/HalfCircleOrganizationChart"/>
    <dgm:cxn modelId="{7A5BDAB4-D6DE-4587-A395-C19052A37833}" type="presParOf" srcId="{ED0DDFFC-4325-4F55-8F9D-C7B4900E8DF5}" destId="{B36ADC0E-1B73-4774-B5FC-85886B087885}" srcOrd="0" destOrd="0" presId="urn:microsoft.com/office/officeart/2008/layout/HalfCircleOrganizationChart"/>
    <dgm:cxn modelId="{36E6334B-C4C0-4386-BCF6-AC8FA6A88EA9}" type="presParOf" srcId="{ED0DDFFC-4325-4F55-8F9D-C7B4900E8DF5}" destId="{7401A619-7CF7-4CDC-A7CD-B7AFD983367C}" srcOrd="1" destOrd="0" presId="urn:microsoft.com/office/officeart/2008/layout/HalfCircleOrganizationChart"/>
    <dgm:cxn modelId="{C78CD4F5-4BF5-4E49-88D5-4815E8E9518D}" type="presParOf" srcId="{7401A619-7CF7-4CDC-A7CD-B7AFD983367C}" destId="{AA6EABE2-006B-46BB-A2D0-26C9F9D6D6E3}" srcOrd="0" destOrd="0" presId="urn:microsoft.com/office/officeart/2008/layout/HalfCircleOrganizationChart"/>
    <dgm:cxn modelId="{77CCABAD-0AB1-494F-A81C-E7E64B0C0F33}" type="presParOf" srcId="{AA6EABE2-006B-46BB-A2D0-26C9F9D6D6E3}" destId="{F3BF2BA5-3511-4093-B767-3EBF7E8B5631}" srcOrd="0" destOrd="0" presId="urn:microsoft.com/office/officeart/2008/layout/HalfCircleOrganizationChart"/>
    <dgm:cxn modelId="{9F18D167-D7D9-4948-94D8-D65446E07497}" type="presParOf" srcId="{AA6EABE2-006B-46BB-A2D0-26C9F9D6D6E3}" destId="{3CA68051-A045-44F5-B178-ACF2E569AFCB}" srcOrd="1" destOrd="0" presId="urn:microsoft.com/office/officeart/2008/layout/HalfCircleOrganizationChart"/>
    <dgm:cxn modelId="{11595E24-9611-4AEE-A1EA-75D5F99DCF21}" type="presParOf" srcId="{AA6EABE2-006B-46BB-A2D0-26C9F9D6D6E3}" destId="{DE099716-0444-4D88-883B-697E340387AC}" srcOrd="2" destOrd="0" presId="urn:microsoft.com/office/officeart/2008/layout/HalfCircleOrganizationChart"/>
    <dgm:cxn modelId="{E7AAE261-861B-412D-8BB6-22FFD705F9F8}" type="presParOf" srcId="{AA6EABE2-006B-46BB-A2D0-26C9F9D6D6E3}" destId="{DA8FD96D-EADB-4DA7-A83E-F4A5A2CF0142}" srcOrd="3" destOrd="0" presId="urn:microsoft.com/office/officeart/2008/layout/HalfCircleOrganizationChart"/>
    <dgm:cxn modelId="{D83A0EF1-F6C7-4576-A8D0-262941558BB5}" type="presParOf" srcId="{7401A619-7CF7-4CDC-A7CD-B7AFD983367C}" destId="{E5C92A0E-F22B-40AF-B09D-0705BE2490E6}" srcOrd="1" destOrd="0" presId="urn:microsoft.com/office/officeart/2008/layout/HalfCircleOrganizationChart"/>
    <dgm:cxn modelId="{2EBE2C4B-7D14-451F-B8BA-E361ABCA8E79}" type="presParOf" srcId="{7401A619-7CF7-4CDC-A7CD-B7AFD983367C}" destId="{0857DDAD-E9B3-4440-A8B6-75522401958E}" srcOrd="2" destOrd="0" presId="urn:microsoft.com/office/officeart/2008/layout/HalfCircleOrganizationChart"/>
    <dgm:cxn modelId="{37201F57-37A0-4513-9C7B-AB2B84AE3FD3}" type="presParOf" srcId="{ED0DDFFC-4325-4F55-8F9D-C7B4900E8DF5}" destId="{400165C0-B523-48D3-A457-AC7EC8ACBD05}" srcOrd="2" destOrd="0" presId="urn:microsoft.com/office/officeart/2008/layout/HalfCircleOrganizationChart"/>
    <dgm:cxn modelId="{5781F2E7-39DC-4316-BF3D-A8DEDD21318A}" type="presParOf" srcId="{ED0DDFFC-4325-4F55-8F9D-C7B4900E8DF5}" destId="{2FB1F2FF-2D71-4171-91AB-78ECB854F48E}" srcOrd="3" destOrd="0" presId="urn:microsoft.com/office/officeart/2008/layout/HalfCircleOrganizationChart"/>
    <dgm:cxn modelId="{07D2519F-6245-4573-A5F9-F97E0BBF25DE}" type="presParOf" srcId="{2FB1F2FF-2D71-4171-91AB-78ECB854F48E}" destId="{39A8C3EE-03EA-4EBE-9AD0-5A15999308A6}" srcOrd="0" destOrd="0" presId="urn:microsoft.com/office/officeart/2008/layout/HalfCircleOrganizationChart"/>
    <dgm:cxn modelId="{6A2F1C9F-7139-4CAE-863F-2F8D3196B8EF}" type="presParOf" srcId="{39A8C3EE-03EA-4EBE-9AD0-5A15999308A6}" destId="{82DAAFF6-D66E-4681-A61A-FD472C774DFB}" srcOrd="0" destOrd="0" presId="urn:microsoft.com/office/officeart/2008/layout/HalfCircleOrganizationChart"/>
    <dgm:cxn modelId="{C9CA6F78-3AC8-44A3-B47E-34E1F6A350AC}" type="presParOf" srcId="{39A8C3EE-03EA-4EBE-9AD0-5A15999308A6}" destId="{83F40FD7-95A0-43A7-B13E-FCACACDFF826}" srcOrd="1" destOrd="0" presId="urn:microsoft.com/office/officeart/2008/layout/HalfCircleOrganizationChart"/>
    <dgm:cxn modelId="{B024D766-3E29-4D11-9C59-9C92B6A83EEB}" type="presParOf" srcId="{39A8C3EE-03EA-4EBE-9AD0-5A15999308A6}" destId="{B6C36FEA-E189-4C29-A064-216E17C6DC67}" srcOrd="2" destOrd="0" presId="urn:microsoft.com/office/officeart/2008/layout/HalfCircleOrganizationChart"/>
    <dgm:cxn modelId="{32AE22C0-33E9-4EEA-BF62-AE47E29D47AD}" type="presParOf" srcId="{39A8C3EE-03EA-4EBE-9AD0-5A15999308A6}" destId="{0FDF13C7-3E1F-45C2-888D-464489BBFACF}" srcOrd="3" destOrd="0" presId="urn:microsoft.com/office/officeart/2008/layout/HalfCircleOrganizationChart"/>
    <dgm:cxn modelId="{6710F22D-CE7C-4876-893B-2E24D6094317}" type="presParOf" srcId="{2FB1F2FF-2D71-4171-91AB-78ECB854F48E}" destId="{E73AF589-E378-46B3-9B63-84C4F5D84636}" srcOrd="1" destOrd="0" presId="urn:microsoft.com/office/officeart/2008/layout/HalfCircleOrganizationChart"/>
    <dgm:cxn modelId="{FE2A482E-6038-49DB-B762-8A41B9484775}" type="presParOf" srcId="{2FB1F2FF-2D71-4171-91AB-78ECB854F48E}" destId="{609A3194-EBF8-489D-B68A-DDC4247123F5}" srcOrd="2" destOrd="0" presId="urn:microsoft.com/office/officeart/2008/layout/HalfCircleOrganizationChart"/>
    <dgm:cxn modelId="{BA766662-81B6-42E8-A835-940027713903}" type="presParOf" srcId="{ED0DDFFC-4325-4F55-8F9D-C7B4900E8DF5}" destId="{1F9DF931-D0B7-4EED-A113-D387D48B6D6F}" srcOrd="4" destOrd="0" presId="urn:microsoft.com/office/officeart/2008/layout/HalfCircleOrganizationChart"/>
    <dgm:cxn modelId="{E39FD1E2-6760-4F3A-BBB6-7169B16AE070}" type="presParOf" srcId="{ED0DDFFC-4325-4F55-8F9D-C7B4900E8DF5}" destId="{03B5E945-E662-455D-A30C-D9CB4B68C076}" srcOrd="5" destOrd="0" presId="urn:microsoft.com/office/officeart/2008/layout/HalfCircleOrganizationChart"/>
    <dgm:cxn modelId="{C3526D41-7292-40C3-BC93-F93A1C989180}" type="presParOf" srcId="{03B5E945-E662-455D-A30C-D9CB4B68C076}" destId="{7CEE46C2-5FAF-491B-B32E-C1A03AF40452}" srcOrd="0" destOrd="0" presId="urn:microsoft.com/office/officeart/2008/layout/HalfCircleOrganizationChart"/>
    <dgm:cxn modelId="{930F9FFF-4619-44B9-A603-17D8A59FAC75}" type="presParOf" srcId="{7CEE46C2-5FAF-491B-B32E-C1A03AF40452}" destId="{68355D51-C465-4585-89C9-0BAAC9CF3D89}" srcOrd="0" destOrd="0" presId="urn:microsoft.com/office/officeart/2008/layout/HalfCircleOrganizationChart"/>
    <dgm:cxn modelId="{2B6484BA-30E9-4DCD-AF16-1EF8AEB24039}" type="presParOf" srcId="{7CEE46C2-5FAF-491B-B32E-C1A03AF40452}" destId="{2B0718F8-9A23-417F-B7C9-723C5B2F6C21}" srcOrd="1" destOrd="0" presId="urn:microsoft.com/office/officeart/2008/layout/HalfCircleOrganizationChart"/>
    <dgm:cxn modelId="{0BA14773-7307-4713-8508-AD1A0A6D8109}" type="presParOf" srcId="{7CEE46C2-5FAF-491B-B32E-C1A03AF40452}" destId="{8BC81BA7-6A68-4CC3-8E69-BE03A57C4561}" srcOrd="2" destOrd="0" presId="urn:microsoft.com/office/officeart/2008/layout/HalfCircleOrganizationChart"/>
    <dgm:cxn modelId="{7940993A-8961-4A08-90D5-CA7F089E9DF2}" type="presParOf" srcId="{7CEE46C2-5FAF-491B-B32E-C1A03AF40452}" destId="{67D8032C-5909-4B8C-804A-CC9BA6B952D3}" srcOrd="3" destOrd="0" presId="urn:microsoft.com/office/officeart/2008/layout/HalfCircleOrganizationChart"/>
    <dgm:cxn modelId="{0AB45A88-391E-4E70-A315-3E1FF67EF41D}" type="presParOf" srcId="{03B5E945-E662-455D-A30C-D9CB4B68C076}" destId="{1A4A88A3-8FC7-4948-8FB9-D5FBE43AB56D}" srcOrd="1" destOrd="0" presId="urn:microsoft.com/office/officeart/2008/layout/HalfCircleOrganizationChart"/>
    <dgm:cxn modelId="{C3EED351-583B-4C22-B3A8-D267D90BF2AD}" type="presParOf" srcId="{03B5E945-E662-455D-A30C-D9CB4B68C076}" destId="{5B3361FA-FA82-44BF-B714-30DA0AFC73AC}" srcOrd="2" destOrd="0" presId="urn:microsoft.com/office/officeart/2008/layout/HalfCircleOrganizationChart"/>
    <dgm:cxn modelId="{9B3B424B-04B2-4F74-86E4-363706D86C8B}" type="presParOf" srcId="{ED0DDFFC-4325-4F55-8F9D-C7B4900E8DF5}" destId="{9F58EA59-0D4A-4F68-8AD2-E1A18AB676CD}" srcOrd="6" destOrd="0" presId="urn:microsoft.com/office/officeart/2008/layout/HalfCircleOrganizationChart"/>
    <dgm:cxn modelId="{53012DF8-F675-4466-A6A5-316CE4487502}" type="presParOf" srcId="{ED0DDFFC-4325-4F55-8F9D-C7B4900E8DF5}" destId="{2EAB1D24-802B-478A-8CBE-89C1E646CA0A}" srcOrd="7" destOrd="0" presId="urn:microsoft.com/office/officeart/2008/layout/HalfCircleOrganizationChart"/>
    <dgm:cxn modelId="{2673EB06-C174-4AE8-B9CE-C58AF4EE3B33}" type="presParOf" srcId="{2EAB1D24-802B-478A-8CBE-89C1E646CA0A}" destId="{E4BFCF85-88AE-40F2-84EF-BC42A10C58C3}" srcOrd="0" destOrd="0" presId="urn:microsoft.com/office/officeart/2008/layout/HalfCircleOrganizationChart"/>
    <dgm:cxn modelId="{5B3B9D09-1827-4CF9-90F8-8208B8F8DFD4}" type="presParOf" srcId="{E4BFCF85-88AE-40F2-84EF-BC42A10C58C3}" destId="{6F7400DF-0768-4CA9-8F00-5EF0C80196E4}" srcOrd="0" destOrd="0" presId="urn:microsoft.com/office/officeart/2008/layout/HalfCircleOrganizationChart"/>
    <dgm:cxn modelId="{1DA1653D-6029-47DB-9785-E58163531EB9}" type="presParOf" srcId="{E4BFCF85-88AE-40F2-84EF-BC42A10C58C3}" destId="{951D2A80-92ED-44FC-AD2E-01EB396B143C}" srcOrd="1" destOrd="0" presId="urn:microsoft.com/office/officeart/2008/layout/HalfCircleOrganizationChart"/>
    <dgm:cxn modelId="{25BD843C-4121-4522-96DB-883B44A8E58C}" type="presParOf" srcId="{E4BFCF85-88AE-40F2-84EF-BC42A10C58C3}" destId="{A4EDBCE1-E7B3-4E86-ACF0-0E1533EA9C9E}" srcOrd="2" destOrd="0" presId="urn:microsoft.com/office/officeart/2008/layout/HalfCircleOrganizationChart"/>
    <dgm:cxn modelId="{7456E9BB-3ECC-465A-903C-91D7D1F9A652}" type="presParOf" srcId="{E4BFCF85-88AE-40F2-84EF-BC42A10C58C3}" destId="{B0E22B86-F4C2-4D8F-A522-20A192334982}" srcOrd="3" destOrd="0" presId="urn:microsoft.com/office/officeart/2008/layout/HalfCircleOrganizationChart"/>
    <dgm:cxn modelId="{6F66E374-79C4-440C-A61D-23086F6B29E5}" type="presParOf" srcId="{2EAB1D24-802B-478A-8CBE-89C1E646CA0A}" destId="{0B11A57D-13C5-4CA6-AB7C-CE1F13C124E8}" srcOrd="1" destOrd="0" presId="urn:microsoft.com/office/officeart/2008/layout/HalfCircleOrganizationChart"/>
    <dgm:cxn modelId="{1CA3C8F9-A4A4-4082-82F4-52181B1A29E8}" type="presParOf" srcId="{2EAB1D24-802B-478A-8CBE-89C1E646CA0A}" destId="{7F81CF63-146A-49E3-A4B0-784DB15ED127}" srcOrd="2" destOrd="0" presId="urn:microsoft.com/office/officeart/2008/layout/HalfCircleOrganizationChart"/>
    <dgm:cxn modelId="{A7CF49ED-B59C-4341-91BB-262F8E0EDE56}" type="presParOf" srcId="{ED0DDFFC-4325-4F55-8F9D-C7B4900E8DF5}" destId="{03C7ACC7-0F9C-4868-A064-311CE1996DC9}" srcOrd="8" destOrd="0" presId="urn:microsoft.com/office/officeart/2008/layout/HalfCircleOrganizationChart"/>
    <dgm:cxn modelId="{9AFF866C-7B50-4654-8928-9D7AD3324AE7}" type="presParOf" srcId="{ED0DDFFC-4325-4F55-8F9D-C7B4900E8DF5}" destId="{65665B2E-5499-466D-913C-F1427C8FFE54}" srcOrd="9" destOrd="0" presId="urn:microsoft.com/office/officeart/2008/layout/HalfCircleOrganizationChart"/>
    <dgm:cxn modelId="{3947BFAB-DC00-4FE3-BC2D-D4ADEE45A9EA}" type="presParOf" srcId="{65665B2E-5499-466D-913C-F1427C8FFE54}" destId="{13AB62DD-D010-400D-B11C-A8F0B8A94BED}" srcOrd="0" destOrd="0" presId="urn:microsoft.com/office/officeart/2008/layout/HalfCircleOrganizationChart"/>
    <dgm:cxn modelId="{51A10808-188F-4B10-A0A5-93761AE554B9}" type="presParOf" srcId="{13AB62DD-D010-400D-B11C-A8F0B8A94BED}" destId="{4FBE00AC-91EC-444C-8862-619F0655556E}" srcOrd="0" destOrd="0" presId="urn:microsoft.com/office/officeart/2008/layout/HalfCircleOrganizationChart"/>
    <dgm:cxn modelId="{ED2F5565-E638-470D-9ED7-326F2C6055BD}" type="presParOf" srcId="{13AB62DD-D010-400D-B11C-A8F0B8A94BED}" destId="{99736DBF-0339-4631-9739-DCFFB97A7D10}" srcOrd="1" destOrd="0" presId="urn:microsoft.com/office/officeart/2008/layout/HalfCircleOrganizationChart"/>
    <dgm:cxn modelId="{CD89EB2A-7F7E-44E3-AD26-5A1FD9C6C9E6}" type="presParOf" srcId="{13AB62DD-D010-400D-B11C-A8F0B8A94BED}" destId="{68EE58E7-5159-480A-97A7-EAB5C18B5484}" srcOrd="2" destOrd="0" presId="urn:microsoft.com/office/officeart/2008/layout/HalfCircleOrganizationChart"/>
    <dgm:cxn modelId="{EF914549-9B0E-4C0E-919A-8A8180E7FCF8}" type="presParOf" srcId="{13AB62DD-D010-400D-B11C-A8F0B8A94BED}" destId="{400909E5-8CA9-40CB-AD44-F9549D55805F}" srcOrd="3" destOrd="0" presId="urn:microsoft.com/office/officeart/2008/layout/HalfCircleOrganizationChart"/>
    <dgm:cxn modelId="{E05CC562-814A-4B5B-8369-495D862508E7}" type="presParOf" srcId="{65665B2E-5499-466D-913C-F1427C8FFE54}" destId="{6D50947E-6DBF-414E-8B78-EED82CA55D87}" srcOrd="1" destOrd="0" presId="urn:microsoft.com/office/officeart/2008/layout/HalfCircleOrganizationChart"/>
    <dgm:cxn modelId="{9CC1868F-7B85-48CD-8C8A-333E8CC899A4}" type="presParOf" srcId="{65665B2E-5499-466D-913C-F1427C8FFE54}" destId="{BF0FF0C8-C8F8-462C-B8B5-7A6CD3987E87}" srcOrd="2" destOrd="0" presId="urn:microsoft.com/office/officeart/2008/layout/HalfCircleOrganizationChart"/>
    <dgm:cxn modelId="{DB226DE7-DFFF-41EE-8666-0FE0AC1C66E5}" type="presParOf" srcId="{DBA9624C-FCF5-46A6-AF55-5DAAC42DA351}" destId="{F40A0803-2481-428B-8592-501A952957E8}" srcOrd="2" destOrd="0" presId="urn:microsoft.com/office/officeart/2008/layout/HalfCircleOrganizationChart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9C34AF-047A-4936-ACD1-FA1E7A4B08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 anchor="ctr">
            <a:normAutofit/>
          </a:bodyPr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Esas hatlardan itibaren belli bir genişliğe kadar uzanan deniz yetki alanıdır. 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1958 Sözleşmesi: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6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deniz mili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BMDHS: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24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deniz mili</a:t>
            </a: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BİTİŞİK BÖLGE</a:t>
            </a:r>
            <a:endParaRPr lang="tr-T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Hakça ilkeler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e göre sınırlandırma 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coğrafi öğeler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yerbilimsel öğeler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saptanmış başka sınırların varlığı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devletlerin yaşamsal çıkarları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tarihsel haklar vs. </a:t>
            </a:r>
          </a:p>
          <a:p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700" b="1" dirty="0" smtClean="0">
                <a:solidFill>
                  <a:schemeClr val="bg1"/>
                </a:solidFill>
              </a:rPr>
              <a:t>KITA SAHANLIĞININ SINIRLANDIRILMASI </a:t>
            </a:r>
            <a:endParaRPr lang="tr-TR" sz="37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EGE DENİZİ KITA SAHANLIĞI SORUNU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00266"/>
            <a:ext cx="8435280" cy="347187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1976: Yunanistan, uyuşmazlığı </a:t>
            </a:r>
            <a:r>
              <a:rPr lang="tr-TR" dirty="0" err="1" smtClean="0">
                <a:solidFill>
                  <a:schemeClr val="bg1">
                    <a:lumMod val="85000"/>
                  </a:schemeClr>
                </a:solidFill>
              </a:rPr>
              <a:t>UAD’ye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götürmüştür.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1978: Türkiye yargı yetkisini reddettiği için, UAD yetkisizlik kararı vermiştir. 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EGE DENİZİ KITA SAHANLIĞI SORUNU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285860"/>
            <a:ext cx="8463884" cy="4997152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Türkiye’nin İddiaları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Sınırlandırma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karşılıklı anlaşma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ile gerçekleştirilmelidir.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Kıta sahanlığının sınırlandırılmasında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doğal uzantı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esastır. </a:t>
            </a:r>
            <a:endParaRPr lang="tr-T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Kıta sahanlığının sınırlandırılmasında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hakça ilkeler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göz önünde bulundurulmalıdır.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Bölgede adaların bulunması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özel durum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oluşturur.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Sınırlandırmada adaların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coğrafi konum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ları göz önüne alınmalıdır.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EGE DENİZİ KITA SAHANLIĞI SORUNU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99715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Yunanistan’ın İddiaları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Türkiye’nin Ege kıyılarında yer alan adalar,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Yunan ülkesinin ayrılmaz bir parçası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dır.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Türkiye’nin Ege kıyılarına yakın adalar da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ana kara gibi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kıta sahanlığına sahip olmalıdır.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Türkiye ile adalar arasında kıta sahanlığı 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eşit uzaklık ilkesi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uyarınca sınırlandırılmalıdır.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MÜNHASIR EKONOMİK BÖLGE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69396"/>
            <a:ext cx="8229600" cy="33026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Esas hatlardan başlayarak 200 mil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Miras denizi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kavramı ve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balıkçılık bölgesi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kavramının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etkisi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ile ortaya çıkmıştır. 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Su tabakası + Deniz yatağı + Toprak altı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MÜNHASIR EKONOMİK BÖLGE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7 Diyagram"/>
          <p:cNvGraphicFramePr/>
          <p:nvPr/>
        </p:nvGraphicFramePr>
        <p:xfrm>
          <a:off x="714348" y="1397000"/>
          <a:ext cx="8143932" cy="5246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3520B57-37E2-4EBE-8E2A-AE71345847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F3520B57-37E2-4EBE-8E2A-AE71345847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95C4AAB-4C7A-42DE-890C-0779B0F20F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B95C4AAB-4C7A-42DE-890C-0779B0F20F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6443AB0-108B-40A2-82C2-56BE2F061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36443AB0-108B-40A2-82C2-56BE2F061D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FA8D68B-E8C1-45A2-8436-16510DC10C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">
                                            <p:graphicEl>
                                              <a:dgm id="{8FA8D68B-E8C1-45A2-8436-16510DC10C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61219FF-3CB4-48F2-AE42-6E8CB9F9EB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>
                                            <p:graphicEl>
                                              <a:dgm id="{261219FF-3CB4-48F2-AE42-6E8CB9F9EB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F09E82E-9D5C-4AF5-A2F2-73CB35471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">
                                            <p:graphicEl>
                                              <a:dgm id="{BF09E82E-9D5C-4AF5-A2F2-73CB354710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7A33C7C-1434-404B-8026-E02557D30F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>
                                            <p:graphicEl>
                                              <a:dgm id="{37A33C7C-1434-404B-8026-E02557D30F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B19A74B-5CBE-45BC-A656-E1B5700938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">
                                            <p:graphicEl>
                                              <a:dgm id="{4B19A74B-5CBE-45BC-A656-E1B5700938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013A188-C7D6-4346-B20D-008DFB0062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">
                                            <p:graphicEl>
                                              <a:dgm id="{7013A188-C7D6-4346-B20D-008DFB0062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BADB16E-34B6-4D33-8137-90D9CC0D3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">
                                            <p:graphicEl>
                                              <a:dgm id="{8BADB16E-34B6-4D33-8137-90D9CC0D3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C748CC4-FCBB-4116-9304-9727C12388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dgm id="{6C748CC4-FCBB-4116-9304-9727C12388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1C7B3F6-BC9B-4722-836A-524C1A1AC8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8">
                                            <p:graphicEl>
                                              <a:dgm id="{D1C7B3F6-BC9B-4722-836A-524C1A1AC8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1EAA4E4-A6A2-463C-AE18-0D3EA3E823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8">
                                            <p:graphicEl>
                                              <a:dgm id="{51EAA4E4-A6A2-463C-AE18-0D3EA3E823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F74C80A-D297-4CF8-ACE5-73EB61401D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8">
                                            <p:graphicEl>
                                              <a:dgm id="{2F74C80A-D297-4CF8-ACE5-73EB61401D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29E03DF-FFAA-4EC1-8F94-A851488037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8">
                                            <p:graphicEl>
                                              <a:dgm id="{D29E03DF-FFAA-4EC1-8F94-A851488037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MÜNHASIR EKONOMİK BÖLGE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 anchor="ctr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Üçüncü devletlerin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seyrüsefer serbestisi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,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uçma serbestisi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ile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kablo ve boru döşeme serbestisi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ne halel gelmez.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İlan şartı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Türkiye: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5.12.1986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tarihli BKK ile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Karadeniz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’de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200 millik münhasır ekonomik bölge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ilan etmiştir. 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45224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Hiçbir devletin egemenliğinde değildir. 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BMDHS, m. 87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Seyrüsefer serbestisi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Uçma serbestisi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Sualtı kablo ve boru döşeme serbestisi 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Suni ada ve tesis inşa etme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Balıkçılık 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Bilimsel araştırma yapma  </a:t>
            </a:r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AÇIK DENİZ </a:t>
            </a:r>
            <a:endParaRPr lang="tr-T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AÇIK DENİZ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472608"/>
          </a:xfrm>
        </p:spPr>
        <p:txBody>
          <a:bodyPr anchor="ctr">
            <a:normAutofit fontScale="77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Bayrak kuralı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/>
                </a:solidFill>
              </a:rPr>
              <a:t>Açık denizde seyreden gemi üzerinde yargı yetkisi bayrak devletine aittir.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Bayrak kuralının istisnaları: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Deniz haydutluğu 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(BMDHS, m. 101)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Köle ticareti 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(BMDHS, m.100)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Uyuşturucu ticareti  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(BMDHS, m. 108)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Açık denizden izinsiz yayın yapma 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(BMDHS, m. 109)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Ziyaret hakkı</a:t>
            </a:r>
            <a:r>
              <a:rPr lang="tr-TR" sz="2500" b="1" dirty="0" smtClean="0">
                <a:solidFill>
                  <a:schemeClr val="accent1">
                    <a:lumMod val="50000"/>
                  </a:schemeClr>
                </a:solidFill>
              </a:rPr>
              <a:t> (BMDHS, m. 110)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Kesintisiz takip</a:t>
            </a:r>
            <a:r>
              <a:rPr lang="tr-TR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sz="2500" b="1" dirty="0" smtClean="0">
                <a:solidFill>
                  <a:schemeClr val="accent1">
                    <a:lumMod val="50000"/>
                  </a:schemeClr>
                </a:solidFill>
              </a:rPr>
              <a:t>(BMDHS, m. 111)</a:t>
            </a:r>
            <a:endParaRPr lang="tr-TR" sz="25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YATAĞI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Açık deniz= Deniz tabanı + Toprak altı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İnsanlığın ortak mirası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Hiçbir devlet, uluslararası deniz yatağında egemen olamaz.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Uluslararası Deniz Yatağı Otoritesi</a:t>
            </a:r>
            <a:endParaRPr lang="tr-TR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BİTİŞİK BÖLGE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Kıyı devletinin yetkileri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gümrük,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göç,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maliye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sağlık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konularında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denetleme ve cezalandırma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700" b="1" dirty="0" smtClean="0">
                <a:solidFill>
                  <a:schemeClr val="bg1"/>
                </a:solidFill>
              </a:rPr>
              <a:t>ULUSLARARASI DENİZ YATAĞI OTORİTESİ </a:t>
            </a:r>
            <a:endParaRPr lang="tr-TR" sz="3700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  <p:graphicFrame>
        <p:nvGraphicFramePr>
          <p:cNvPr id="14" name="Diyagram 10"/>
          <p:cNvGraphicFramePr/>
          <p:nvPr>
            <p:extLst>
              <p:ext uri="{D42A27DB-BD31-4B8C-83A1-F6EECF244321}">
                <p14:modId xmlns="" xmlns:p14="http://schemas.microsoft.com/office/powerpoint/2010/main" val="2541288914"/>
              </p:ext>
            </p:extLst>
          </p:nvPr>
        </p:nvGraphicFramePr>
        <p:xfrm>
          <a:off x="179512" y="1285860"/>
          <a:ext cx="878497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C9078E9-B9E1-46F1-9C77-72CAE1DCDC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>
                                            <p:graphicEl>
                                              <a:dgm id="{8C9078E9-B9E1-46F1-9C77-72CAE1DCDC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1F825FF-D28A-4E5E-86FB-6DA06FA6F4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">
                                            <p:graphicEl>
                                              <a:dgm id="{81F825FF-D28A-4E5E-86FB-6DA06FA6F4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EF5B37FA-8A8C-4D59-9F13-AEAD5311DB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>
                                            <p:graphicEl>
                                              <a:dgm id="{EF5B37FA-8A8C-4D59-9F13-AEAD5311DB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B36ADC0E-1B73-4774-B5FC-85886B0878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4">
                                            <p:graphicEl>
                                              <a:dgm id="{B36ADC0E-1B73-4774-B5FC-85886B0878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3CA68051-A045-44F5-B178-ACF2E569A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>
                                            <p:graphicEl>
                                              <a:dgm id="{3CA68051-A045-44F5-B178-ACF2E569AF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DE099716-0444-4D88-883B-697E340387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4">
                                            <p:graphicEl>
                                              <a:dgm id="{DE099716-0444-4D88-883B-697E340387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F3BF2BA5-3511-4093-B767-3EBF7E8B56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>
                                            <p:graphicEl>
                                              <a:dgm id="{F3BF2BA5-3511-4093-B767-3EBF7E8B56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00165C0-B523-48D3-A457-AC7EC8ACBD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>
                                            <p:graphicEl>
                                              <a:dgm id="{400165C0-B523-48D3-A457-AC7EC8ACBD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3F40FD7-95A0-43A7-B13E-FCACACDFF8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4">
                                            <p:graphicEl>
                                              <a:dgm id="{83F40FD7-95A0-43A7-B13E-FCACACDFF8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B6C36FEA-E189-4C29-A064-216E17C6DC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4">
                                            <p:graphicEl>
                                              <a:dgm id="{B6C36FEA-E189-4C29-A064-216E17C6DC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2DAAFF6-D66E-4681-A61A-FD472C774D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4">
                                            <p:graphicEl>
                                              <a:dgm id="{82DAAFF6-D66E-4681-A61A-FD472C774D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1F9DF931-D0B7-4EED-A113-D387D48B6D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4">
                                            <p:graphicEl>
                                              <a:dgm id="{1F9DF931-D0B7-4EED-A113-D387D48B6D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2B0718F8-9A23-417F-B7C9-723C5B2F6C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4">
                                            <p:graphicEl>
                                              <a:dgm id="{2B0718F8-9A23-417F-B7C9-723C5B2F6C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BC81BA7-6A68-4CC3-8E69-BE03A57C45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4">
                                            <p:graphicEl>
                                              <a:dgm id="{8BC81BA7-6A68-4CC3-8E69-BE03A57C45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8355D51-C465-4585-89C9-0BAAC9CF3D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4">
                                            <p:graphicEl>
                                              <a:dgm id="{68355D51-C465-4585-89C9-0BAAC9CF3D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F58EA59-0D4A-4F68-8AD2-E1A18AB676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4">
                                            <p:graphicEl>
                                              <a:dgm id="{9F58EA59-0D4A-4F68-8AD2-E1A18AB676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A4EDBCE1-E7B3-4E86-ACF0-0E1533EA9C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4">
                                            <p:graphicEl>
                                              <a:dgm id="{A4EDBCE1-E7B3-4E86-ACF0-0E1533EA9C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51D2A80-92ED-44FC-AD2E-01EB396B14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4">
                                            <p:graphicEl>
                                              <a:dgm id="{951D2A80-92ED-44FC-AD2E-01EB396B14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F7400DF-0768-4CA9-8F00-5EF0C80196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4">
                                            <p:graphicEl>
                                              <a:dgm id="{6F7400DF-0768-4CA9-8F00-5EF0C80196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03C7ACC7-0F9C-4868-A064-311CE1996D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4">
                                            <p:graphicEl>
                                              <a:dgm id="{03C7ACC7-0F9C-4868-A064-311CE1996D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9736DBF-0339-4631-9739-DCFFB97A7D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4">
                                            <p:graphicEl>
                                              <a:dgm id="{99736DBF-0339-4631-9739-DCFFB97A7D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8EE58E7-5159-480A-97A7-EAB5C18B54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4">
                                            <p:graphicEl>
                                              <a:dgm id="{68EE58E7-5159-480A-97A7-EAB5C18B54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FBE00AC-91EC-444C-8862-619F065555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4">
                                            <p:graphicEl>
                                              <a:dgm id="{4FBE00AC-91EC-444C-8862-619F065555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BALIKÇILIK BÖLGESİ </a:t>
            </a:r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41168"/>
          </a:xfrm>
        </p:spPr>
        <p:txBody>
          <a:bodyPr anchor="ctr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Balık avı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Esas hatlardan itibaren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12 deniz mili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İlan şartı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spc="-60" dirty="0" smtClean="0">
                <a:solidFill>
                  <a:schemeClr val="tx2">
                    <a:lumMod val="50000"/>
                  </a:schemeClr>
                </a:solidFill>
              </a:rPr>
              <a:t>1974 Balıkçılık Davası (Birleşik Krallık v. İzlanda)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Uluslararası örf ve adet hukuku kuralıdır.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KITA SAHANLIĞI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2514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Hukuken kıta sahanlığı kavramı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1945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yılında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Truman Bildirisi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ile ABD tarafından ortaya atılmıştır.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1958 Sözleşmesi, m. 1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200 metre derinlik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200 metre derinlikten sonra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işletilebilen alan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KITA SAHANLIĞI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tr-TR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457200" y="1142984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1969 Kuzey Denizi Kıta Sahanlığı Davası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Kara ülkesinin deniz altında süren 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doğal uzantısı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tr-TR" sz="2800" b="1" dirty="0" smtClean="0">
                <a:solidFill>
                  <a:schemeClr val="tx2">
                    <a:lumMod val="75000"/>
                  </a:schemeClr>
                </a:solidFill>
              </a:rPr>
              <a:t>ab </a:t>
            </a:r>
            <a:r>
              <a:rPr lang="tr-TR" sz="2800" b="1" dirty="0" err="1" smtClean="0">
                <a:solidFill>
                  <a:schemeClr val="tx2">
                    <a:lumMod val="75000"/>
                  </a:schemeClr>
                </a:solidFill>
              </a:rPr>
              <a:t>initio</a:t>
            </a:r>
            <a:r>
              <a:rPr lang="tr-TR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800" dirty="0" smtClean="0">
                <a:solidFill>
                  <a:schemeClr val="tx2">
                    <a:lumMod val="75000"/>
                  </a:schemeClr>
                </a:solidFill>
              </a:rPr>
              <a:t>ve </a:t>
            </a:r>
            <a:r>
              <a:rPr lang="tr-TR" sz="2800" b="1" dirty="0" err="1" smtClean="0">
                <a:solidFill>
                  <a:schemeClr val="tx2">
                    <a:lumMod val="75000"/>
                  </a:schemeClr>
                </a:solidFill>
              </a:rPr>
              <a:t>ipso</a:t>
            </a:r>
            <a:r>
              <a:rPr lang="tr-TR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800" b="1" dirty="0" err="1" smtClean="0">
                <a:solidFill>
                  <a:schemeClr val="tx2">
                    <a:lumMod val="75000"/>
                  </a:schemeClr>
                </a:solidFill>
              </a:rPr>
              <a:t>facto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tr-TR" sz="2800" b="1" dirty="0" smtClean="0">
                <a:solidFill>
                  <a:schemeClr val="accent1">
                    <a:lumMod val="75000"/>
                  </a:schemeClr>
                </a:solidFill>
              </a:rPr>
              <a:t>Uluslararası örf ve adet hukuku kuralı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KITA SAHANLIĞI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5144"/>
          </a:xfrm>
        </p:spPr>
        <p:txBody>
          <a:bodyPr anchor="ctr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BMDHS, m. 76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Kıta sahanlığı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bir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doğal hak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tır.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Kara ülkesinin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doğal uzantısı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boyunca...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kıta kenarının dış sınırına kadar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uzanan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Kıta kenarının dış sınırının 200 mile kadar ulaşmadığı yerlerde</a:t>
            </a:r>
            <a:r>
              <a:rPr lang="tr-TR" dirty="0" smtClean="0">
                <a:solidFill>
                  <a:schemeClr val="bg1">
                    <a:lumMod val="75000"/>
                  </a:schemeClr>
                </a:solidFill>
              </a:rPr>
              <a:t>, karasularının ölçülmeye başladığı esas hatlardan itibaren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200 deniz miline kadar</a:t>
            </a:r>
            <a:r>
              <a:rPr lang="tr-TR" dirty="0" smtClean="0">
                <a:solidFill>
                  <a:schemeClr val="bg1">
                    <a:lumMod val="75000"/>
                  </a:schemeClr>
                </a:solidFill>
              </a:rPr>
              <a:t> uzanan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deniz yatağı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ve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toprak altı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dır. 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KITA SAHANLIĞI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97152"/>
          </a:xfrm>
        </p:spPr>
        <p:txBody>
          <a:bodyPr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Kıta kenarının dış sınırının 200 milden fazla olduğu hallerde, esas hatlardan itibaren en fazla 350 mile kadar kıta sahanlığı olabilir.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tr-T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Üzerinde bulunduğu su tabakasını kapsamaz.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KITA SAHANLIĞININ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069160"/>
          </a:xfrm>
        </p:spPr>
        <p:txBody>
          <a:bodyPr anchor="ctr">
            <a:normAutofit/>
          </a:bodyPr>
          <a:lstStyle/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Kıyı devletinin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deniz tabanı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ve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toprak altı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nda bulunan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doğal kaynaklardan yararlanma hakkı</a:t>
            </a:r>
          </a:p>
          <a:p>
            <a:endParaRPr lang="tr-TR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tr-TR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tr-TR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tr-TR" sz="2500" dirty="0" smtClean="0"/>
          </a:p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Üçüncü devletlerin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seyrüsefer serbestisi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uçma serbestisi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ile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kablo ve boru döşeme serbestisi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halel görmez.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7 Diyagram"/>
          <p:cNvGraphicFramePr/>
          <p:nvPr/>
        </p:nvGraphicFramePr>
        <p:xfrm>
          <a:off x="1000100" y="3143248"/>
          <a:ext cx="7358114" cy="1674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3CB7F65-3F30-4E01-A870-D8D04AC919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>
                                            <p:graphicEl>
                                              <a:dgm id="{D3CB7F65-3F30-4E01-A870-D8D04AC919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16C06C0-5537-4E30-A55D-38C2EEB592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>
                                            <p:graphicEl>
                                              <a:dgm id="{616C06C0-5537-4E30-A55D-38C2EEB592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Graphic spid="8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700" b="1" dirty="0" smtClean="0">
                <a:solidFill>
                  <a:schemeClr val="bg1"/>
                </a:solidFill>
              </a:rPr>
              <a:t>KITA SAHANLIĞININ SINIRLANDIRILMASI </a:t>
            </a:r>
            <a:endParaRPr lang="tr-TR" sz="3700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 anchor="ctr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30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BMDHS, m. 83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sz="2500" dirty="0" smtClean="0"/>
              <a:t>	</a:t>
            </a:r>
            <a:r>
              <a:rPr lang="tr-TR" sz="25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Sahilleri bitişik veya karşı karşıya bulunan devletler arasında kıta sahanlığının sınırlandırılması, </a:t>
            </a:r>
            <a:r>
              <a:rPr lang="tr-TR" sz="25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hakkaniyete uygun bir çözüm</a:t>
            </a:r>
            <a:r>
              <a:rPr lang="tr-TR" sz="25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e ulaşmak amacıyla, </a:t>
            </a:r>
            <a:r>
              <a:rPr lang="tr-TR" sz="25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UAD Statüsü’nün 38. maddesi</a:t>
            </a:r>
            <a:r>
              <a:rPr lang="tr-TR" sz="25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nde belirtildiği şekilde, </a:t>
            </a:r>
            <a:r>
              <a:rPr lang="tr-TR" sz="25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uluslararası hukuka uygun olarak, anlaşma</a:t>
            </a:r>
            <a:r>
              <a:rPr lang="tr-TR" sz="25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ile yapılacaktır.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tr-TR" sz="2500" dirty="0" smtClean="0"/>
          </a:p>
          <a:p>
            <a:pPr>
              <a:buNone/>
            </a:pPr>
            <a:endParaRPr lang="tr-TR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653</Words>
  <Application>Microsoft Office PowerPoint</Application>
  <PresentationFormat>Ekran Gösterisi (4:3)</PresentationFormat>
  <Paragraphs>130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Ofis Teması</vt:lpstr>
      <vt:lpstr>BİTİŞİK BÖLGE</vt:lpstr>
      <vt:lpstr>BİTİŞİK BÖLGE</vt:lpstr>
      <vt:lpstr> BALIKÇILIK BÖLGESİ  </vt:lpstr>
      <vt:lpstr>KITA SAHANLIĞI</vt:lpstr>
      <vt:lpstr>KITA SAHANLIĞI</vt:lpstr>
      <vt:lpstr>KITA SAHANLIĞI </vt:lpstr>
      <vt:lpstr>KITA SAHANLIĞI </vt:lpstr>
      <vt:lpstr>KITA SAHANLIĞININ HUKUKİ REJİMİ</vt:lpstr>
      <vt:lpstr>KITA SAHANLIĞININ SINIRLANDIRILMASI </vt:lpstr>
      <vt:lpstr>KITA SAHANLIĞININ SINIRLANDIRILMASI </vt:lpstr>
      <vt:lpstr>EGE DENİZİ KITA SAHANLIĞI SORUNU</vt:lpstr>
      <vt:lpstr>EGE DENİZİ KITA SAHANLIĞI SORUNU</vt:lpstr>
      <vt:lpstr>EGE DENİZİ KITA SAHANLIĞI SORUNU</vt:lpstr>
      <vt:lpstr>MÜNHASIR EKONOMİK BÖLGE</vt:lpstr>
      <vt:lpstr>MÜNHASIR EKONOMİK BÖLGE</vt:lpstr>
      <vt:lpstr>MÜNHASIR EKONOMİK BÖLGE</vt:lpstr>
      <vt:lpstr>AÇIK DENİZ </vt:lpstr>
      <vt:lpstr>AÇIK DENİZ </vt:lpstr>
      <vt:lpstr>ULUSLARARASI DENİZ YATAĞI </vt:lpstr>
      <vt:lpstr>ULUSLARARASI DENİZ YATAĞI OTORİTESİ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224</cp:revision>
  <dcterms:modified xsi:type="dcterms:W3CDTF">2018-02-15T16:20:21Z</dcterms:modified>
</cp:coreProperties>
</file>