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38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00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05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61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51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55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73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89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65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EAA8-D58F-486F-BCA2-87365BCC8B80}" type="datetimeFigureOut">
              <a:rPr lang="tr-TR" smtClean="0"/>
              <a:t>22.08.2019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B69FF-D588-495B-9C17-21B09FAC21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676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/>
          <a:lstStyle/>
          <a:p>
            <a:pPr algn="ctr"/>
            <a:r>
              <a:rPr lang="tr-TR" b="1" dirty="0" smtClean="0"/>
              <a:t>Temel Kadın Pantolon Çizimi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032" y="1490988"/>
            <a:ext cx="3023616" cy="510488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488" y="1490988"/>
            <a:ext cx="3379567" cy="497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76" y="402336"/>
            <a:ext cx="7022592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5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Model Uygulamalı Pantolon Kalıbı Açılımı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133" y="1988272"/>
            <a:ext cx="2292469" cy="464940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267" y="1988273"/>
            <a:ext cx="2320313" cy="46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6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64" y="731520"/>
            <a:ext cx="6693408" cy="52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9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491"/>
          </a:xfrm>
        </p:spPr>
        <p:txBody>
          <a:bodyPr/>
          <a:lstStyle/>
          <a:p>
            <a:pPr algn="ctr"/>
            <a:r>
              <a:rPr lang="tr-TR" b="1" dirty="0" smtClean="0"/>
              <a:t>Model Uygulamalı Pantolon Şablon Kalıbı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462" y="1499616"/>
            <a:ext cx="2538883" cy="49987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78" y="1499616"/>
            <a:ext cx="2459532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4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Model Uygulamalı Pantolon Kalıbı Pastal Planı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328672"/>
            <a:ext cx="9424416" cy="3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Kaynaklar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1.</a:t>
            </a:r>
            <a:r>
              <a:rPr lang="tr-TR" dirty="0"/>
              <a:t>  </a:t>
            </a:r>
            <a:r>
              <a:rPr lang="tr-TR" dirty="0" err="1"/>
              <a:t>Fischer</a:t>
            </a:r>
            <a:r>
              <a:rPr lang="tr-TR" dirty="0"/>
              <a:t>, </a:t>
            </a:r>
            <a:r>
              <a:rPr lang="tr-TR" dirty="0" err="1"/>
              <a:t>Anette</a:t>
            </a:r>
            <a:r>
              <a:rPr lang="tr-TR" dirty="0"/>
              <a:t> (2018), Moda Tasarımında Giysi Teknikleri. İstanbul: Oksijen Basım ve Matbaacılık San. Ve Tic. Ltd. Şti.</a:t>
            </a:r>
          </a:p>
          <a:p>
            <a:pPr marL="0" indent="0">
              <a:buNone/>
            </a:pPr>
            <a:r>
              <a:rPr lang="tr-TR" b="1" dirty="0"/>
              <a:t>2.</a:t>
            </a:r>
            <a:r>
              <a:rPr lang="tr-TR" dirty="0"/>
              <a:t>  MEGEP, Modülleri (2011), Giyim Üretim Teknolojisi, Ankara</a:t>
            </a:r>
          </a:p>
          <a:p>
            <a:pPr marL="0" indent="0">
              <a:buNone/>
            </a:pPr>
            <a:r>
              <a:rPr lang="tr-TR" b="1" dirty="0"/>
              <a:t>3.</a:t>
            </a:r>
            <a:r>
              <a:rPr lang="tr-TR" dirty="0"/>
              <a:t>  </a:t>
            </a:r>
            <a:r>
              <a:rPr lang="tr-TR" dirty="0" err="1"/>
              <a:t>Aldrich</a:t>
            </a:r>
            <a:r>
              <a:rPr lang="tr-TR" dirty="0"/>
              <a:t>, </a:t>
            </a:r>
            <a:r>
              <a:rPr lang="tr-TR" dirty="0" err="1"/>
              <a:t>Winifred</a:t>
            </a:r>
            <a:r>
              <a:rPr lang="tr-TR" dirty="0"/>
              <a:t> (2000), Metrik Sistemle Kalıp Hazırlama Kadın Giyimi. İstanbul: Milli Eğitim Basımevi</a:t>
            </a:r>
          </a:p>
          <a:p>
            <a:pPr marL="0" indent="0">
              <a:buNone/>
            </a:pPr>
            <a:r>
              <a:rPr lang="tr-TR" b="1" dirty="0"/>
              <a:t>4.</a:t>
            </a:r>
            <a:r>
              <a:rPr lang="tr-TR" dirty="0"/>
              <a:t>  MEB, Kız Teknik Öğretim Genel Müdürlüğü, Temel Kalıp Bilgisi, İstanbul 1994.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424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402337"/>
            <a:ext cx="7559040" cy="60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064" y="512064"/>
            <a:ext cx="7997952" cy="57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8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56" y="170688"/>
            <a:ext cx="7620000" cy="64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856" y="719328"/>
            <a:ext cx="6876288" cy="5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5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pPr algn="ctr"/>
            <a:r>
              <a:rPr lang="tr-TR" b="1" dirty="0" smtClean="0"/>
              <a:t>Temel Kadın Pantolon Şablon Çizimi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056" y="1243584"/>
            <a:ext cx="4157472" cy="53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3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Model Uygulamalı Pantolon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9872" y="2133600"/>
            <a:ext cx="3572256" cy="3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267"/>
          </a:xfrm>
        </p:spPr>
        <p:txBody>
          <a:bodyPr/>
          <a:lstStyle/>
          <a:p>
            <a:pPr algn="ctr"/>
            <a:r>
              <a:rPr lang="tr-TR" b="1" dirty="0" smtClean="0"/>
              <a:t>Model Uygulamalı Pantolon Kalıbı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560" y="1389888"/>
            <a:ext cx="437692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8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0" y="353568"/>
            <a:ext cx="627888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3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111</Words>
  <Application>Microsoft Office PowerPoint</Application>
  <PresentationFormat>Geniş ekran</PresentationFormat>
  <Paragraphs>12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Temel Kadın Pantolon Çizimi</vt:lpstr>
      <vt:lpstr>PowerPoint Sunusu</vt:lpstr>
      <vt:lpstr>PowerPoint Sunusu</vt:lpstr>
      <vt:lpstr>PowerPoint Sunusu</vt:lpstr>
      <vt:lpstr>PowerPoint Sunusu</vt:lpstr>
      <vt:lpstr>Temel Kadın Pantolon Şablon Çizimi</vt:lpstr>
      <vt:lpstr>Model Uygulamalı Pantolon</vt:lpstr>
      <vt:lpstr>Model Uygulamalı Pantolon Kalıbı</vt:lpstr>
      <vt:lpstr>PowerPoint Sunusu</vt:lpstr>
      <vt:lpstr>PowerPoint Sunusu</vt:lpstr>
      <vt:lpstr>Model Uygulamalı Pantolon Kalıbı Açılımı</vt:lpstr>
      <vt:lpstr>PowerPoint Sunusu</vt:lpstr>
      <vt:lpstr>Model Uygulamalı Pantolon Şablon Kalıbı</vt:lpstr>
      <vt:lpstr>Model Uygulamalı Pantolon Kalıbı Pastal Planı</vt:lpstr>
      <vt:lpstr>Kaynaklar 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mehtap uğur</cp:lastModifiedBy>
  <cp:revision>9</cp:revision>
  <dcterms:created xsi:type="dcterms:W3CDTF">2019-08-13T06:36:11Z</dcterms:created>
  <dcterms:modified xsi:type="dcterms:W3CDTF">2019-08-22T18:15:04Z</dcterms:modified>
</cp:coreProperties>
</file>