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9.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75" y="1581150"/>
            <a:ext cx="702945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87" y="985837"/>
            <a:ext cx="682942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1233487"/>
            <a:ext cx="680085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124745"/>
            <a:ext cx="698477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124744"/>
            <a:ext cx="698477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84784"/>
            <a:ext cx="6912768" cy="421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2020-05-05T20:23:46Z</dcterms:modified>
</cp:coreProperties>
</file>