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1302"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26.11.2017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26.11.2017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26.11.2017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26.11.2017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92129" y="340851"/>
            <a:ext cx="11201399" cy="2387600"/>
          </a:xfrm>
        </p:spPr>
        <p:txBody>
          <a:bodyPr>
            <a:noAutofit/>
          </a:bodyPr>
          <a:lstStyle/>
          <a:p>
            <a:pPr algn="l"/>
            <a:r>
              <a:rPr lang="tr-TR" sz="4000" dirty="0" smtClean="0"/>
              <a:t>Hafta 11: Sunuşlar</a:t>
            </a:r>
            <a:endParaRPr lang="tr-TR" sz="2400" dirty="0"/>
          </a:p>
        </p:txBody>
      </p:sp>
    </p:spTree>
    <p:extLst>
      <p:ext uri="{BB962C8B-B14F-4D97-AF65-F5344CB8AC3E}">
        <p14:creationId xmlns:p14="http://schemas.microsoft.com/office/powerpoint/2010/main" val="23953368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Words>
  <Application>Microsoft Office PowerPoint</Application>
  <PresentationFormat>Geniş ekran</PresentationFormat>
  <Paragraphs>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Hafta 11: Sunuşlar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Kullanıcı</cp:lastModifiedBy>
  <cp:revision>15</cp:revision>
  <dcterms:created xsi:type="dcterms:W3CDTF">2017-11-25T20:42:30Z</dcterms:created>
  <dcterms:modified xsi:type="dcterms:W3CDTF">2017-11-25T21:11:46Z</dcterms:modified>
</cp:coreProperties>
</file>