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33" d="100"/>
          <a:sy n="33" d="100"/>
        </p:scale>
        <p:origin x="1302"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26.11.2017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614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26.11.2017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400304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26.11.2017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069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26.11.2017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48115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8D2033-12DE-4CB4-BD70-95CE6CA1157E}" type="datetimeFigureOut">
              <a:rPr lang="tr-TR" smtClean="0"/>
              <a:t>26.11.2017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9442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8D2033-12DE-4CB4-BD70-95CE6CA1157E}" type="datetimeFigureOut">
              <a:rPr lang="tr-TR" smtClean="0"/>
              <a:t>26.11.2017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636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8D2033-12DE-4CB4-BD70-95CE6CA1157E}" type="datetimeFigureOut">
              <a:rPr lang="tr-TR" smtClean="0"/>
              <a:t>26.11.2017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06601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8D2033-12DE-4CB4-BD70-95CE6CA1157E}" type="datetimeFigureOut">
              <a:rPr lang="tr-TR" smtClean="0"/>
              <a:t>26.11.2017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0387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8D2033-12DE-4CB4-BD70-95CE6CA1157E}" type="datetimeFigureOut">
              <a:rPr lang="tr-TR" smtClean="0"/>
              <a:t>26.11.2017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95193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26.11.2017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57056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26.11.2017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9552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2033-12DE-4CB4-BD70-95CE6CA1157E}" type="datetimeFigureOut">
              <a:rPr lang="tr-TR" smtClean="0"/>
              <a:t>26.11.2017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1FB06-CBE6-43F3-81B0-CD7AE25FFB58}" type="slidenum">
              <a:rPr lang="tr-TR" smtClean="0"/>
              <a:t>‹#›</a:t>
            </a:fld>
            <a:endParaRPr lang="tr-TR"/>
          </a:p>
        </p:txBody>
      </p:sp>
    </p:spTree>
    <p:extLst>
      <p:ext uri="{BB962C8B-B14F-4D97-AF65-F5344CB8AC3E}">
        <p14:creationId xmlns:p14="http://schemas.microsoft.com/office/powerpoint/2010/main" val="181143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392129" y="340851"/>
            <a:ext cx="11201399" cy="2387600"/>
          </a:xfrm>
        </p:spPr>
        <p:txBody>
          <a:bodyPr>
            <a:noAutofit/>
          </a:bodyPr>
          <a:lstStyle/>
          <a:p>
            <a:pPr algn="l"/>
            <a:r>
              <a:rPr lang="tr-TR" sz="4000" dirty="0" smtClean="0"/>
              <a:t>Hafta 11: Sunuşlar</a:t>
            </a:r>
            <a:endParaRPr lang="tr-TR" sz="2400" dirty="0"/>
          </a:p>
        </p:txBody>
      </p:sp>
    </p:spTree>
    <p:extLst>
      <p:ext uri="{BB962C8B-B14F-4D97-AF65-F5344CB8AC3E}">
        <p14:creationId xmlns:p14="http://schemas.microsoft.com/office/powerpoint/2010/main" val="23953368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4</Words>
  <Application>Microsoft Office PowerPoint</Application>
  <PresentationFormat>Geniş ekran</PresentationFormat>
  <Paragraphs>1</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vt:i4>
      </vt:variant>
    </vt:vector>
  </HeadingPairs>
  <TitlesOfParts>
    <vt:vector size="5" baseType="lpstr">
      <vt:lpstr>Arial</vt:lpstr>
      <vt:lpstr>Calibri</vt:lpstr>
      <vt:lpstr>Calibri Light</vt:lpstr>
      <vt:lpstr>Office Teması</vt:lpstr>
      <vt:lpstr>Hafta 11: Sunuşlar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ideoloji  1. aydınlanmacılığın kültüre ve felsefi ortamı içinde üretildiği haliyle doğru düşünme bilimi 2. insan düşüncesini kalkış noktası olarak seçen, insanın zihinsel mekanizmasının denetlenmesinin mümkün olduğunu ve düşüncelerin değiştirilmesini toplumsal değişmenin önkoşulu sayan yaklaşım 3. yanlış düşüncelere karşı doğru fikirlerle verilecek mücadelenin toplumsal gelişimin ana ekseni olarak kavranması</dc:title>
  <dc:creator>Kullanıcı</dc:creator>
  <cp:lastModifiedBy>Kullanıcı</cp:lastModifiedBy>
  <cp:revision>15</cp:revision>
  <dcterms:created xsi:type="dcterms:W3CDTF">2017-11-25T20:42:30Z</dcterms:created>
  <dcterms:modified xsi:type="dcterms:W3CDTF">2017-11-25T21:11:46Z</dcterms:modified>
</cp:coreProperties>
</file>