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85647-66C3-42B8-BEF5-B9FF6B0FE879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19B76-075C-4259-A6FD-D56E84EE4BD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85647-66C3-42B8-BEF5-B9FF6B0FE879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19B76-075C-4259-A6FD-D56E84EE4BD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85647-66C3-42B8-BEF5-B9FF6B0FE879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19B76-075C-4259-A6FD-D56E84EE4BD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85647-66C3-42B8-BEF5-B9FF6B0FE879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19B76-075C-4259-A6FD-D56E84EE4BD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85647-66C3-42B8-BEF5-B9FF6B0FE879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19B76-075C-4259-A6FD-D56E84EE4BD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85647-66C3-42B8-BEF5-B9FF6B0FE879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19B76-075C-4259-A6FD-D56E84EE4BD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85647-66C3-42B8-BEF5-B9FF6B0FE879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19B76-075C-4259-A6FD-D56E84EE4BD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85647-66C3-42B8-BEF5-B9FF6B0FE879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19B76-075C-4259-A6FD-D56E84EE4BD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85647-66C3-42B8-BEF5-B9FF6B0FE879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19B76-075C-4259-A6FD-D56E84EE4BD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85647-66C3-42B8-BEF5-B9FF6B0FE879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19B76-075C-4259-A6FD-D56E84EE4BD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85647-66C3-42B8-BEF5-B9FF6B0FE879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19B76-075C-4259-A6FD-D56E84EE4BD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685647-66C3-42B8-BEF5-B9FF6B0FE879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E19B76-075C-4259-A6FD-D56E84EE4BD4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2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tr-TR" smtClean="0">
                <a:latin typeface="Comic Sans MS" pitchFamily="66" charset="0"/>
              </a:rPr>
              <a:t>Kadınlar </a:t>
            </a:r>
            <a:r>
              <a:rPr lang="tr-TR" smtClean="0">
                <a:latin typeface="Comic Sans MS" pitchFamily="66" charset="0"/>
              </a:rPr>
              <a:t>İçin </a:t>
            </a:r>
            <a:r>
              <a:rPr lang="tr-TR" smtClean="0">
                <a:latin typeface="Comic Sans MS" pitchFamily="66" charset="0"/>
              </a:rPr>
              <a:t>Sosyal Hizmet</a:t>
            </a:r>
          </a:p>
          <a:p>
            <a:pPr marL="0" indent="0" algn="ctr">
              <a:buNone/>
            </a:pPr>
            <a:endParaRPr lang="tr-TR">
              <a:latin typeface="Comic Sans MS" pitchFamily="66" charset="0"/>
            </a:endParaRPr>
          </a:p>
          <a:p>
            <a:pPr algn="ctr"/>
            <a:r>
              <a:rPr lang="tr-TR" smtClean="0">
                <a:latin typeface="Comic Sans MS" pitchFamily="66" charset="0"/>
              </a:rPr>
              <a:t>Önleyici </a:t>
            </a:r>
            <a:r>
              <a:rPr lang="tr-TR">
                <a:latin typeface="Comic Sans MS" pitchFamily="66" charset="0"/>
              </a:rPr>
              <a:t>Hizmetler</a:t>
            </a:r>
          </a:p>
          <a:p>
            <a:pPr algn="ctr"/>
            <a:r>
              <a:rPr lang="tr-TR">
                <a:latin typeface="Comic Sans MS" pitchFamily="66" charset="0"/>
              </a:rPr>
              <a:t>Müdahale </a:t>
            </a:r>
            <a:r>
              <a:rPr lang="tr-TR" smtClean="0">
                <a:latin typeface="Comic Sans MS" pitchFamily="66" charset="0"/>
              </a:rPr>
              <a:t>Hizmetleri</a:t>
            </a:r>
            <a:endParaRPr lang="tr-TR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2"/>
          <p:cNvSpPr txBox="1">
            <a:spLocks/>
          </p:cNvSpPr>
          <p:nvPr/>
        </p:nvSpPr>
        <p:spPr>
          <a:xfrm>
            <a:off x="539552" y="980728"/>
            <a:ext cx="8229600" cy="452596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		Önleyici Hizmetler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Sorunu ortaya çıkaran;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tr-TR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Psikolojik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tr-TR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Sosyal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tr-TR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Ekonomik nedenlerin belirlenmesi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Toplumla çalışma stratejileri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Uzun vadeli hedefler belirlenmesi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Sürekliliğin sağlanmasını içerir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tr-TR" sz="2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tr-TR" sz="2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 txBox="1">
            <a:spLocks/>
          </p:cNvSpPr>
          <p:nvPr/>
        </p:nvSpPr>
        <p:spPr>
          <a:xfrm>
            <a:off x="251520" y="980728"/>
            <a:ext cx="8517632" cy="4104456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Müdahale Hizmetleri  </a:t>
            </a:r>
            <a:br>
              <a:rPr kumimoji="0" lang="tr-TR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</a:br>
            <a:r>
              <a:rPr kumimoji="0" lang="tr-TR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/>
            </a:r>
            <a:br>
              <a:rPr kumimoji="0" lang="tr-TR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</a:br>
            <a:r>
              <a:rPr kumimoji="0" lang="tr-TR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Kadınlara yönelik önleyici ve tedavi edici hizmetleri içerir</a:t>
            </a:r>
            <a:br>
              <a:rPr kumimoji="0" lang="tr-TR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</a:br>
            <a:r>
              <a:rPr kumimoji="0" lang="tr-TR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/>
            </a:r>
            <a:br>
              <a:rPr kumimoji="0" lang="tr-TR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</a:br>
            <a:r>
              <a:rPr kumimoji="0" lang="tr-TR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Kriz durumunda verilen hizmetler: güvenlik ve tıbbi tedaviyi içeren hizmetler vb.</a:t>
            </a:r>
            <a:br>
              <a:rPr kumimoji="0" lang="tr-TR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</a:br>
            <a:r>
              <a:rPr kumimoji="0" lang="tr-TR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/>
            </a:r>
            <a:br>
              <a:rPr kumimoji="0" lang="tr-TR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</a:br>
            <a:r>
              <a:rPr kumimoji="0" lang="tr-TR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Kriz sonrası verilen hizmetler: istihdam danışmanlığı, meslek edindirme, ev bulma yardımı, bireysel ve grup terapiler vb.</a:t>
            </a:r>
            <a:endParaRPr kumimoji="0" lang="tr-TR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2"/>
          <p:cNvSpPr txBox="1">
            <a:spLocks/>
          </p:cNvSpPr>
          <p:nvPr/>
        </p:nvSpPr>
        <p:spPr>
          <a:xfrm>
            <a:off x="827584" y="1052736"/>
            <a:ext cx="8013576" cy="452596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tr-TR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Kriz öncesi hizmetler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tr-TR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Eğitim kuruluşları 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Toplum merkezleri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Aile danışma merkezleri 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Yerel yönetimler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Sağlık kuruluşları </a:t>
            </a:r>
            <a:endParaRPr kumimoji="0" lang="tr-TR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2"/>
          <p:cNvSpPr txBox="1">
            <a:spLocks/>
          </p:cNvSpPr>
          <p:nvPr/>
        </p:nvSpPr>
        <p:spPr>
          <a:xfrm>
            <a:off x="971600" y="980728"/>
            <a:ext cx="7725544" cy="452596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tr-TR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Kriz durumu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tr-TR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Hastaneler 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Sığınmaevleri 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Emniyet güçleri 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Adli makamlar </a:t>
            </a:r>
            <a:endParaRPr kumimoji="0" lang="tr-TR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2"/>
          <p:cNvSpPr txBox="1">
            <a:spLocks/>
          </p:cNvSpPr>
          <p:nvPr/>
        </p:nvSpPr>
        <p:spPr>
          <a:xfrm>
            <a:off x="683568" y="836712"/>
            <a:ext cx="7941568" cy="452596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tr-TR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Kriz sonrası hizmetler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tr-TR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 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Sağlık kuruluşları 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Sığınmaevleri 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Eğitim kuruluşları 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Yerel yönetimler 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STK’lar </a:t>
            </a:r>
            <a:endParaRPr kumimoji="0" lang="tr-TR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Words>45</Words>
  <Application>Microsoft Office PowerPoint</Application>
  <PresentationFormat>On-screen Show (4:3)</PresentationFormat>
  <Paragraphs>33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Kadınlar İçin Sosyal Hizmet  Önleyici Hizmetler Müdahale Hizmetleri</vt:lpstr>
      <vt:lpstr>Slide 2</vt:lpstr>
      <vt:lpstr>Slide 3</vt:lpstr>
      <vt:lpstr>Slide 4</vt:lpstr>
      <vt:lpstr>Slide 5</vt:lpstr>
      <vt:lpstr>Slide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Kadınlar  İçin Sosyal Hizmet  Önleyici Hizmetler Müdahale Hizmetleri</dc:title>
  <dc:creator>pc</dc:creator>
  <cp:lastModifiedBy>pc</cp:lastModifiedBy>
  <cp:revision>3</cp:revision>
  <dcterms:created xsi:type="dcterms:W3CDTF">2017-10-30T14:06:04Z</dcterms:created>
  <dcterms:modified xsi:type="dcterms:W3CDTF">2017-10-30T14:12:54Z</dcterms:modified>
</cp:coreProperties>
</file>