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7" r:id="rId3"/>
    <p:sldId id="261" r:id="rId4"/>
    <p:sldId id="276" r:id="rId5"/>
    <p:sldId id="278" r:id="rId6"/>
    <p:sldId id="279" r:id="rId7"/>
    <p:sldId id="280" r:id="rId8"/>
    <p:sldId id="287" r:id="rId9"/>
    <p:sldId id="292" r:id="rId10"/>
    <p:sldId id="281" r:id="rId11"/>
    <p:sldId id="282" r:id="rId12"/>
    <p:sldId id="283" r:id="rId13"/>
    <p:sldId id="293" r:id="rId14"/>
    <p:sldId id="284" r:id="rId15"/>
    <p:sldId id="285" r:id="rId16"/>
    <p:sldId id="286" r:id="rId17"/>
    <p:sldId id="266" r:id="rId18"/>
    <p:sldId id="271" r:id="rId19"/>
    <p:sldId id="294" r:id="rId20"/>
    <p:sldId id="289" r:id="rId21"/>
    <p:sldId id="288" r:id="rId22"/>
    <p:sldId id="290"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3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9.xml.rels><?xml version="1.0" encoding="UTF-8" standalone="yes"?>
<Relationships xmlns="http://schemas.openxmlformats.org/package/2006/relationships"><Relationship Id="rId1" Type="http://schemas.openxmlformats.org/officeDocument/2006/relationships/image" Target="../media/image12.png"/></Relationships>
</file>

<file path=ppt/diagrams/_rels/data22.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19.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FF540-7F9E-4F61-9A0E-0C19BCE70005}"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tr-TR"/>
        </a:p>
      </dgm:t>
    </dgm:pt>
    <dgm:pt modelId="{21B93B9E-D3CC-4A70-95D6-8590C28CA169}">
      <dgm:prSet/>
      <dgm:spPr/>
      <dgm:t>
        <a:bodyPr>
          <a:prstTxWarp prst="textDoubleWave1">
            <a:avLst/>
          </a:prstTxWarp>
        </a:bodyPr>
        <a:lstStyle/>
        <a:p>
          <a:pPr rtl="0"/>
          <a:endParaRPr lang="tr-TR"/>
        </a:p>
      </dgm:t>
    </dgm:pt>
    <dgm:pt modelId="{1DBA5B08-3595-4E15-A7C3-2D60964DE78A}" type="parTrans" cxnId="{730E8C8D-D575-42DA-8974-B8044C491F2B}">
      <dgm:prSet/>
      <dgm:spPr/>
      <dgm:t>
        <a:bodyPr>
          <a:prstTxWarp prst="textDoubleWave1">
            <a:avLst/>
          </a:prstTxWarp>
        </a:bodyPr>
        <a:lstStyle/>
        <a:p>
          <a:endParaRPr lang="tr-TR"/>
        </a:p>
      </dgm:t>
    </dgm:pt>
    <dgm:pt modelId="{3052070A-5EC9-493A-A793-440531D85444}" type="sibTrans" cxnId="{730E8C8D-D575-42DA-8974-B8044C491F2B}">
      <dgm:prSet/>
      <dgm:spPr/>
      <dgm:t>
        <a:bodyPr>
          <a:prstTxWarp prst="textDoubleWave1">
            <a:avLst/>
          </a:prstTxWarp>
        </a:bodyPr>
        <a:lstStyle/>
        <a:p>
          <a:endParaRPr lang="tr-TR"/>
        </a:p>
      </dgm:t>
    </dgm:pt>
    <dgm:pt modelId="{275F5745-32A9-42D5-953F-8E742CBB00B4}">
      <dgm:prSet custT="1"/>
      <dgm:spPr/>
      <dgm:t>
        <a:bodyPr/>
        <a:lstStyle/>
        <a:p>
          <a:pPr rtl="0"/>
          <a:r>
            <a:rPr lang="tr-TR" sz="4000" b="1" dirty="0" smtClean="0">
              <a:latin typeface="Comic Sans MS" panose="030F0702030302020204" pitchFamily="66" charset="0"/>
            </a:rPr>
            <a:t>(Öğrenciye Uygunluk) Çocuğa Görelik  </a:t>
          </a:r>
        </a:p>
        <a:p>
          <a:pPr rtl="0"/>
          <a:r>
            <a:rPr lang="tr-TR" sz="3300" dirty="0" smtClean="0">
              <a:latin typeface="Comic Sans MS" panose="030F0702030302020204" pitchFamily="66" charset="0"/>
            </a:rPr>
            <a:t>(Bu ilke diğer ilkelerin temelidir.)</a:t>
          </a:r>
          <a:r>
            <a:rPr lang="tr-TR" sz="3300" b="1" dirty="0" smtClean="0">
              <a:latin typeface="Comic Sans MS" panose="030F0702030302020204" pitchFamily="66" charset="0"/>
            </a:rPr>
            <a:t> </a:t>
          </a:r>
          <a:endParaRPr lang="tr-TR" sz="3300" dirty="0">
            <a:latin typeface="Comic Sans MS" panose="030F0702030302020204" pitchFamily="66" charset="0"/>
          </a:endParaRPr>
        </a:p>
      </dgm:t>
    </dgm:pt>
    <dgm:pt modelId="{8BFDEC91-CFCC-41A0-97B6-75F413BF2CC0}" type="parTrans" cxnId="{7D0F7865-8E19-41E1-8378-DA9A5F9DFF76}">
      <dgm:prSet/>
      <dgm:spPr/>
      <dgm:t>
        <a:bodyPr>
          <a:prstTxWarp prst="textDoubleWave1">
            <a:avLst/>
          </a:prstTxWarp>
        </a:bodyPr>
        <a:lstStyle/>
        <a:p>
          <a:endParaRPr lang="tr-TR"/>
        </a:p>
      </dgm:t>
    </dgm:pt>
    <dgm:pt modelId="{439B93A1-FC2C-45C3-B995-E351EAFE80E3}" type="sibTrans" cxnId="{7D0F7865-8E19-41E1-8378-DA9A5F9DFF76}">
      <dgm:prSet/>
      <dgm:spPr/>
      <dgm:t>
        <a:bodyPr>
          <a:prstTxWarp prst="textDoubleWave1">
            <a:avLst/>
          </a:prstTxWarp>
        </a:bodyPr>
        <a:lstStyle/>
        <a:p>
          <a:endParaRPr lang="tr-TR"/>
        </a:p>
      </dgm:t>
    </dgm:pt>
    <dgm:pt modelId="{FF2BE083-2A64-48C3-8312-E5681A2100A3}">
      <dgm:prSet/>
      <dgm:spPr/>
      <dgm:t>
        <a:bodyPr>
          <a:prstTxWarp prst="textDoubleWave1">
            <a:avLst/>
          </a:prstTxWarp>
        </a:bodyPr>
        <a:lstStyle/>
        <a:p>
          <a:pPr rtl="0"/>
          <a:endParaRPr lang="tr-TR" dirty="0"/>
        </a:p>
      </dgm:t>
    </dgm:pt>
    <dgm:pt modelId="{BA8A2B06-6D72-45BC-B2AA-25774185AE43}" type="parTrans" cxnId="{0673D4AE-8627-495B-AA63-8909D8C232B8}">
      <dgm:prSet/>
      <dgm:spPr/>
      <dgm:t>
        <a:bodyPr>
          <a:prstTxWarp prst="textDoubleWave1">
            <a:avLst/>
          </a:prstTxWarp>
        </a:bodyPr>
        <a:lstStyle/>
        <a:p>
          <a:endParaRPr lang="tr-TR"/>
        </a:p>
      </dgm:t>
    </dgm:pt>
    <dgm:pt modelId="{8B9E02A6-7DB0-4AE9-A4A0-BC82646A1163}" type="sibTrans" cxnId="{0673D4AE-8627-495B-AA63-8909D8C232B8}">
      <dgm:prSet/>
      <dgm:spPr/>
      <dgm:t>
        <a:bodyPr>
          <a:prstTxWarp prst="textDoubleWave1">
            <a:avLst/>
          </a:prstTxWarp>
        </a:bodyPr>
        <a:lstStyle/>
        <a:p>
          <a:endParaRPr lang="tr-TR"/>
        </a:p>
      </dgm:t>
    </dgm:pt>
    <dgm:pt modelId="{ADA28A34-1C7B-4338-A5D8-3E1327E5C9AB}">
      <dgm:prSet custT="1"/>
      <dgm:spPr/>
      <dgm:t>
        <a:bodyPr/>
        <a:lstStyle/>
        <a:p>
          <a:endParaRPr lang="tr-TR"/>
        </a:p>
      </dgm:t>
    </dgm:pt>
    <dgm:pt modelId="{3AE43084-A05E-4BFE-ADFE-08C4F4D1F2B0}" type="parTrans" cxnId="{93351BA0-EE37-458B-A08F-5CCED0427FAB}">
      <dgm:prSet/>
      <dgm:spPr/>
      <dgm:t>
        <a:bodyPr>
          <a:prstTxWarp prst="textDoubleWave1">
            <a:avLst/>
          </a:prstTxWarp>
        </a:bodyPr>
        <a:lstStyle/>
        <a:p>
          <a:endParaRPr lang="tr-TR"/>
        </a:p>
      </dgm:t>
    </dgm:pt>
    <dgm:pt modelId="{5C0F70F2-9027-46E0-B5C4-9E000A79212E}" type="sibTrans" cxnId="{93351BA0-EE37-458B-A08F-5CCED0427FAB}">
      <dgm:prSet/>
      <dgm:spPr/>
      <dgm:t>
        <a:bodyPr>
          <a:prstTxWarp prst="textDoubleWave1">
            <a:avLst/>
          </a:prstTxWarp>
        </a:bodyPr>
        <a:lstStyle/>
        <a:p>
          <a:endParaRPr lang="tr-TR"/>
        </a:p>
      </dgm:t>
    </dgm:pt>
    <dgm:pt modelId="{2301664C-13C8-4682-9708-3FF86A3EAEDE}">
      <dgm:prSet/>
      <dgm:spPr/>
      <dgm:t>
        <a:bodyPr>
          <a:prstTxWarp prst="textDoubleWave1">
            <a:avLst/>
          </a:prstTxWarp>
        </a:bodyPr>
        <a:lstStyle/>
        <a:p>
          <a:pPr rtl="0"/>
          <a:endParaRPr lang="tr-TR" dirty="0"/>
        </a:p>
      </dgm:t>
    </dgm:pt>
    <dgm:pt modelId="{366580DE-1A3C-4892-AED3-F42A20AF2724}" type="parTrans" cxnId="{C3360664-D1CB-476F-9C2C-25A54001BCD6}">
      <dgm:prSet/>
      <dgm:spPr/>
      <dgm:t>
        <a:bodyPr>
          <a:prstTxWarp prst="textDoubleWave1">
            <a:avLst/>
          </a:prstTxWarp>
        </a:bodyPr>
        <a:lstStyle/>
        <a:p>
          <a:endParaRPr lang="tr-TR"/>
        </a:p>
      </dgm:t>
    </dgm:pt>
    <dgm:pt modelId="{AB9FE806-91E7-4FF4-BBE4-9DD840A07C6C}" type="sibTrans" cxnId="{C3360664-D1CB-476F-9C2C-25A54001BCD6}">
      <dgm:prSet/>
      <dgm:spPr/>
      <dgm:t>
        <a:bodyPr>
          <a:prstTxWarp prst="textDoubleWave1">
            <a:avLst/>
          </a:prstTxWarp>
        </a:bodyPr>
        <a:lstStyle/>
        <a:p>
          <a:endParaRPr lang="tr-TR"/>
        </a:p>
      </dgm:t>
    </dgm:pt>
    <dgm:pt modelId="{4A2E321B-12A0-4C7C-948E-D5F1E679D8A1}">
      <dgm:prSet/>
      <dgm:spPr/>
      <dgm:t>
        <a:bodyPr>
          <a:prstTxWarp prst="textDoubleWave1">
            <a:avLst/>
          </a:prstTxWarp>
        </a:bodyPr>
        <a:lstStyle/>
        <a:p>
          <a:pPr rtl="0"/>
          <a:endParaRPr lang="tr-TR" dirty="0"/>
        </a:p>
      </dgm:t>
    </dgm:pt>
    <dgm:pt modelId="{38984ED0-5D6F-4567-8466-2F143AE1AD75}" type="parTrans" cxnId="{5311BA66-857C-4FA6-987F-03358387F100}">
      <dgm:prSet/>
      <dgm:spPr/>
      <dgm:t>
        <a:bodyPr>
          <a:prstTxWarp prst="textDoubleWave1">
            <a:avLst/>
          </a:prstTxWarp>
        </a:bodyPr>
        <a:lstStyle/>
        <a:p>
          <a:endParaRPr lang="tr-TR"/>
        </a:p>
      </dgm:t>
    </dgm:pt>
    <dgm:pt modelId="{0B78324A-D325-47D8-9841-11930A377CB8}" type="sibTrans" cxnId="{5311BA66-857C-4FA6-987F-03358387F100}">
      <dgm:prSet/>
      <dgm:spPr/>
      <dgm:t>
        <a:bodyPr>
          <a:prstTxWarp prst="textDoubleWave1">
            <a:avLst/>
          </a:prstTxWarp>
        </a:bodyPr>
        <a:lstStyle/>
        <a:p>
          <a:endParaRPr lang="tr-TR"/>
        </a:p>
      </dgm:t>
    </dgm:pt>
    <dgm:pt modelId="{111B671E-6C44-41E4-BA77-2E894275378A}" type="pres">
      <dgm:prSet presAssocID="{59CFF540-7F9E-4F61-9A0E-0C19BCE70005}" presName="compositeShape" presStyleCnt="0">
        <dgm:presLayoutVars>
          <dgm:chMax val="2"/>
          <dgm:dir/>
          <dgm:resizeHandles val="exact"/>
        </dgm:presLayoutVars>
      </dgm:prSet>
      <dgm:spPr/>
      <dgm:t>
        <a:bodyPr/>
        <a:lstStyle/>
        <a:p>
          <a:endParaRPr lang="tr-TR"/>
        </a:p>
      </dgm:t>
    </dgm:pt>
    <dgm:pt modelId="{13F1A41E-EABE-4391-9774-B728C2CF8612}" type="pres">
      <dgm:prSet presAssocID="{21B93B9E-D3CC-4A70-95D6-8590C28CA169}" presName="upArrow" presStyleLbl="node1" presStyleIdx="0" presStyleCnt="2" custLinFactNeighborX="-16325" custLinFactNeighborY="440"/>
      <dgm:spPr/>
    </dgm:pt>
    <dgm:pt modelId="{5631D3E9-B259-47B5-AE24-046D2AAC0C93}" type="pres">
      <dgm:prSet presAssocID="{21B93B9E-D3CC-4A70-95D6-8590C28CA169}" presName="upArrowText" presStyleLbl="revTx" presStyleIdx="0" presStyleCnt="2">
        <dgm:presLayoutVars>
          <dgm:chMax val="0"/>
          <dgm:bulletEnabled val="1"/>
        </dgm:presLayoutVars>
      </dgm:prSet>
      <dgm:spPr/>
      <dgm:t>
        <a:bodyPr/>
        <a:lstStyle/>
        <a:p>
          <a:endParaRPr lang="tr-TR"/>
        </a:p>
      </dgm:t>
    </dgm:pt>
    <dgm:pt modelId="{1597A551-DA9D-4386-86C9-224A55F8ED0D}" type="pres">
      <dgm:prSet presAssocID="{275F5745-32A9-42D5-953F-8E742CBB00B4}" presName="downArrow" presStyleLbl="node1" presStyleIdx="1" presStyleCnt="2" custLinFactNeighborX="-25195" custLinFactNeighborY="343"/>
      <dgm:spPr/>
    </dgm:pt>
    <dgm:pt modelId="{3EDA93B0-48E2-42E2-A0CD-D5B460BD83B8}" type="pres">
      <dgm:prSet presAssocID="{275F5745-32A9-42D5-953F-8E742CBB00B4}" presName="downArrowText" presStyleLbl="revTx" presStyleIdx="1" presStyleCnt="2" custScaleX="135242" custScaleY="181887" custLinFactNeighborX="16788" custLinFactNeighborY="-10170">
        <dgm:presLayoutVars>
          <dgm:chMax val="0"/>
          <dgm:bulletEnabled val="1"/>
        </dgm:presLayoutVars>
      </dgm:prSet>
      <dgm:spPr/>
      <dgm:t>
        <a:bodyPr/>
        <a:lstStyle/>
        <a:p>
          <a:endParaRPr lang="tr-TR"/>
        </a:p>
      </dgm:t>
    </dgm:pt>
  </dgm:ptLst>
  <dgm:cxnLst>
    <dgm:cxn modelId="{730E8C8D-D575-42DA-8974-B8044C491F2B}" srcId="{59CFF540-7F9E-4F61-9A0E-0C19BCE70005}" destId="{21B93B9E-D3CC-4A70-95D6-8590C28CA169}" srcOrd="0" destOrd="0" parTransId="{1DBA5B08-3595-4E15-A7C3-2D60964DE78A}" sibTransId="{3052070A-5EC9-493A-A793-440531D85444}"/>
    <dgm:cxn modelId="{5A88AB62-8C0F-4928-8829-A79E23B48E68}" type="presOf" srcId="{21B93B9E-D3CC-4A70-95D6-8590C28CA169}" destId="{5631D3E9-B259-47B5-AE24-046D2AAC0C93}" srcOrd="0" destOrd="0" presId="urn:microsoft.com/office/officeart/2005/8/layout/arrow4"/>
    <dgm:cxn modelId="{5311BA66-857C-4FA6-987F-03358387F100}" srcId="{FF2BE083-2A64-48C3-8312-E5681A2100A3}" destId="{4A2E321B-12A0-4C7C-948E-D5F1E679D8A1}" srcOrd="2" destOrd="0" parTransId="{38984ED0-5D6F-4567-8466-2F143AE1AD75}" sibTransId="{0B78324A-D325-47D8-9841-11930A377CB8}"/>
    <dgm:cxn modelId="{C3360664-D1CB-476F-9C2C-25A54001BCD6}" srcId="{FF2BE083-2A64-48C3-8312-E5681A2100A3}" destId="{2301664C-13C8-4682-9708-3FF86A3EAEDE}" srcOrd="1" destOrd="0" parTransId="{366580DE-1A3C-4892-AED3-F42A20AF2724}" sibTransId="{AB9FE806-91E7-4FF4-BBE4-9DD840A07C6C}"/>
    <dgm:cxn modelId="{0673D4AE-8627-495B-AA63-8909D8C232B8}" srcId="{59CFF540-7F9E-4F61-9A0E-0C19BCE70005}" destId="{FF2BE083-2A64-48C3-8312-E5681A2100A3}" srcOrd="2" destOrd="0" parTransId="{BA8A2B06-6D72-45BC-B2AA-25774185AE43}" sibTransId="{8B9E02A6-7DB0-4AE9-A4A0-BC82646A1163}"/>
    <dgm:cxn modelId="{F3878E25-1FDD-402C-ACEC-8A6B7BC80742}" type="presOf" srcId="{275F5745-32A9-42D5-953F-8E742CBB00B4}" destId="{3EDA93B0-48E2-42E2-A0CD-D5B460BD83B8}" srcOrd="0" destOrd="0" presId="urn:microsoft.com/office/officeart/2005/8/layout/arrow4"/>
    <dgm:cxn modelId="{DAF1049D-33D8-434C-AA99-28179CF99E4A}" type="presOf" srcId="{59CFF540-7F9E-4F61-9A0E-0C19BCE70005}" destId="{111B671E-6C44-41E4-BA77-2E894275378A}" srcOrd="0" destOrd="0" presId="urn:microsoft.com/office/officeart/2005/8/layout/arrow4"/>
    <dgm:cxn modelId="{7D0F7865-8E19-41E1-8378-DA9A5F9DFF76}" srcId="{59CFF540-7F9E-4F61-9A0E-0C19BCE70005}" destId="{275F5745-32A9-42D5-953F-8E742CBB00B4}" srcOrd="1" destOrd="0" parTransId="{8BFDEC91-CFCC-41A0-97B6-75F413BF2CC0}" sibTransId="{439B93A1-FC2C-45C3-B995-E351EAFE80E3}"/>
    <dgm:cxn modelId="{93351BA0-EE37-458B-A08F-5CCED0427FAB}" srcId="{FF2BE083-2A64-48C3-8312-E5681A2100A3}" destId="{ADA28A34-1C7B-4338-A5D8-3E1327E5C9AB}" srcOrd="0" destOrd="0" parTransId="{3AE43084-A05E-4BFE-ADFE-08C4F4D1F2B0}" sibTransId="{5C0F70F2-9027-46E0-B5C4-9E000A79212E}"/>
    <dgm:cxn modelId="{3F5C682F-E767-47C4-8A5C-856063E7834D}" type="presParOf" srcId="{111B671E-6C44-41E4-BA77-2E894275378A}" destId="{13F1A41E-EABE-4391-9774-B728C2CF8612}" srcOrd="0" destOrd="0" presId="urn:microsoft.com/office/officeart/2005/8/layout/arrow4"/>
    <dgm:cxn modelId="{CA2B9F9D-A5F4-47B3-8381-3B53BBEF62B2}" type="presParOf" srcId="{111B671E-6C44-41E4-BA77-2E894275378A}" destId="{5631D3E9-B259-47B5-AE24-046D2AAC0C93}" srcOrd="1" destOrd="0" presId="urn:microsoft.com/office/officeart/2005/8/layout/arrow4"/>
    <dgm:cxn modelId="{7B5C0489-5668-4834-946A-16378FC2E63A}" type="presParOf" srcId="{111B671E-6C44-41E4-BA77-2E894275378A}" destId="{1597A551-DA9D-4386-86C9-224A55F8ED0D}" srcOrd="2" destOrd="0" presId="urn:microsoft.com/office/officeart/2005/8/layout/arrow4"/>
    <dgm:cxn modelId="{5FA42088-088D-40DD-8512-8A502CD5C541}" type="presParOf" srcId="{111B671E-6C44-41E4-BA77-2E894275378A}" destId="{3EDA93B0-48E2-42E2-A0CD-D5B460BD83B8}"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CB7282-CB03-466B-ABAB-0BC3B15286FE}" type="doc">
      <dgm:prSet loTypeId="urn:microsoft.com/office/officeart/2005/8/layout/hProcess11" loCatId="process" qsTypeId="urn:microsoft.com/office/officeart/2005/8/quickstyle/simple1" qsCatId="simple" csTypeId="urn:microsoft.com/office/officeart/2005/8/colors/accent0_1" csCatId="mainScheme" phldr="1"/>
      <dgm:spPr/>
      <dgm:t>
        <a:bodyPr/>
        <a:lstStyle/>
        <a:p>
          <a:endParaRPr lang="tr-TR"/>
        </a:p>
      </dgm:t>
    </dgm:pt>
    <dgm:pt modelId="{F6E361CA-A414-4B73-AA8D-9B76ACBB6BD4}">
      <dgm:prSet custT="1"/>
      <dgm:spPr/>
      <dgm:t>
        <a:bodyPr/>
        <a:lstStyle/>
        <a:p>
          <a:pPr rtl="0"/>
          <a:r>
            <a:rPr lang="tr-TR" sz="1600" dirty="0" smtClean="0"/>
            <a:t>Sezgisel Düşünme: 4-7 Yaş</a:t>
          </a:r>
          <a:endParaRPr lang="tr-TR" sz="1600" dirty="0"/>
        </a:p>
      </dgm:t>
    </dgm:pt>
    <dgm:pt modelId="{BE65B330-5035-425C-9EE0-592B3A364314}" type="parTrans" cxnId="{0F5B3B51-6764-4BBD-B588-9F1E81C989A2}">
      <dgm:prSet/>
      <dgm:spPr/>
      <dgm:t>
        <a:bodyPr/>
        <a:lstStyle/>
        <a:p>
          <a:endParaRPr lang="tr-TR"/>
        </a:p>
      </dgm:t>
    </dgm:pt>
    <dgm:pt modelId="{2C6F92FD-30E9-456C-855D-CD694AF53A7D}" type="sibTrans" cxnId="{0F5B3B51-6764-4BBD-B588-9F1E81C989A2}">
      <dgm:prSet/>
      <dgm:spPr/>
      <dgm:t>
        <a:bodyPr/>
        <a:lstStyle/>
        <a:p>
          <a:endParaRPr lang="tr-TR"/>
        </a:p>
      </dgm:t>
    </dgm:pt>
    <dgm:pt modelId="{FF8CE127-90A2-49D3-8013-3B04EA3FA11C}">
      <dgm:prSet custT="1"/>
      <dgm:spPr/>
      <dgm:t>
        <a:bodyPr/>
        <a:lstStyle/>
        <a:p>
          <a:pPr rtl="0"/>
          <a:r>
            <a:rPr lang="tr-TR" sz="1600" dirty="0" smtClean="0"/>
            <a:t>Somut İşlemler: 7-11 Yaş</a:t>
          </a:r>
          <a:endParaRPr lang="tr-TR" sz="1600" dirty="0"/>
        </a:p>
      </dgm:t>
    </dgm:pt>
    <dgm:pt modelId="{0B682E5A-1165-4362-A930-C9B57BABF080}" type="parTrans" cxnId="{86F8E8E3-B85C-4384-A7A0-CD76C441E9EE}">
      <dgm:prSet/>
      <dgm:spPr/>
      <dgm:t>
        <a:bodyPr/>
        <a:lstStyle/>
        <a:p>
          <a:endParaRPr lang="tr-TR"/>
        </a:p>
      </dgm:t>
    </dgm:pt>
    <dgm:pt modelId="{EA76318A-4998-437C-8EBD-5AFFFDB355B9}" type="sibTrans" cxnId="{86F8E8E3-B85C-4384-A7A0-CD76C441E9EE}">
      <dgm:prSet/>
      <dgm:spPr/>
      <dgm:t>
        <a:bodyPr/>
        <a:lstStyle/>
        <a:p>
          <a:endParaRPr lang="tr-TR"/>
        </a:p>
      </dgm:t>
    </dgm:pt>
    <dgm:pt modelId="{2F56F93F-539E-4C8F-BDC8-32F33F00D12A}">
      <dgm:prSet custT="1"/>
      <dgm:spPr/>
      <dgm:t>
        <a:bodyPr/>
        <a:lstStyle/>
        <a:p>
          <a:pPr rtl="0"/>
          <a:r>
            <a:rPr lang="tr-TR" sz="1600" dirty="0" smtClean="0"/>
            <a:t>Soyut İşlemler: 11-15 Yaş</a:t>
          </a:r>
          <a:endParaRPr lang="tr-TR" sz="1600" dirty="0"/>
        </a:p>
      </dgm:t>
    </dgm:pt>
    <dgm:pt modelId="{D294264B-8D5E-40EA-A957-CAFA6A04D4DC}" type="parTrans" cxnId="{E182173E-22B9-40D3-811B-8D9CF987A58E}">
      <dgm:prSet/>
      <dgm:spPr/>
      <dgm:t>
        <a:bodyPr/>
        <a:lstStyle/>
        <a:p>
          <a:endParaRPr lang="tr-TR"/>
        </a:p>
      </dgm:t>
    </dgm:pt>
    <dgm:pt modelId="{9A1D9701-11A0-4915-9891-44C16AB9A10C}" type="sibTrans" cxnId="{E182173E-22B9-40D3-811B-8D9CF987A58E}">
      <dgm:prSet/>
      <dgm:spPr/>
      <dgm:t>
        <a:bodyPr/>
        <a:lstStyle/>
        <a:p>
          <a:endParaRPr lang="tr-TR"/>
        </a:p>
      </dgm:t>
    </dgm:pt>
    <dgm:pt modelId="{36CEF98A-0A0E-4BBD-82BF-5214FA2A80DB}" type="pres">
      <dgm:prSet presAssocID="{94CB7282-CB03-466B-ABAB-0BC3B15286FE}" presName="Name0" presStyleCnt="0">
        <dgm:presLayoutVars>
          <dgm:dir/>
          <dgm:resizeHandles val="exact"/>
        </dgm:presLayoutVars>
      </dgm:prSet>
      <dgm:spPr/>
      <dgm:t>
        <a:bodyPr/>
        <a:lstStyle/>
        <a:p>
          <a:endParaRPr lang="tr-TR"/>
        </a:p>
      </dgm:t>
    </dgm:pt>
    <dgm:pt modelId="{D02AB76B-D9D7-4063-ADAF-A8770E9BFA04}" type="pres">
      <dgm:prSet presAssocID="{94CB7282-CB03-466B-ABAB-0BC3B15286FE}" presName="arrow" presStyleLbl="bgShp" presStyleIdx="0" presStyleCnt="1"/>
      <dgm:spPr/>
    </dgm:pt>
    <dgm:pt modelId="{E3393E11-C9AD-41E9-AAD7-7A0966FB6CCA}" type="pres">
      <dgm:prSet presAssocID="{94CB7282-CB03-466B-ABAB-0BC3B15286FE}" presName="points" presStyleCnt="0"/>
      <dgm:spPr/>
    </dgm:pt>
    <dgm:pt modelId="{48B7B6AF-32BD-4221-BBDF-F838D2D0FB39}" type="pres">
      <dgm:prSet presAssocID="{F6E361CA-A414-4B73-AA8D-9B76ACBB6BD4}" presName="compositeA" presStyleCnt="0"/>
      <dgm:spPr/>
    </dgm:pt>
    <dgm:pt modelId="{575D5162-CB4B-432F-B917-275B77FDEF1E}" type="pres">
      <dgm:prSet presAssocID="{F6E361CA-A414-4B73-AA8D-9B76ACBB6BD4}" presName="textA" presStyleLbl="revTx" presStyleIdx="0" presStyleCnt="3" custScaleX="1080808">
        <dgm:presLayoutVars>
          <dgm:bulletEnabled val="1"/>
        </dgm:presLayoutVars>
      </dgm:prSet>
      <dgm:spPr/>
      <dgm:t>
        <a:bodyPr/>
        <a:lstStyle/>
        <a:p>
          <a:endParaRPr lang="tr-TR"/>
        </a:p>
      </dgm:t>
    </dgm:pt>
    <dgm:pt modelId="{3AD9FA0E-4EA4-446A-B379-DD933921A099}" type="pres">
      <dgm:prSet presAssocID="{F6E361CA-A414-4B73-AA8D-9B76ACBB6BD4}" presName="circleA" presStyleLbl="node1" presStyleIdx="0" presStyleCnt="3"/>
      <dgm:spPr/>
    </dgm:pt>
    <dgm:pt modelId="{A7069F49-8C8B-47E3-945B-7AD594085C89}" type="pres">
      <dgm:prSet presAssocID="{F6E361CA-A414-4B73-AA8D-9B76ACBB6BD4}" presName="spaceA" presStyleCnt="0"/>
      <dgm:spPr/>
    </dgm:pt>
    <dgm:pt modelId="{6AB14895-F2B1-4764-A4DE-D4EEB61AED00}" type="pres">
      <dgm:prSet presAssocID="{2C6F92FD-30E9-456C-855D-CD694AF53A7D}" presName="space" presStyleCnt="0"/>
      <dgm:spPr/>
    </dgm:pt>
    <dgm:pt modelId="{6E2A638C-4D2F-467C-B5C1-FD355F21A4DF}" type="pres">
      <dgm:prSet presAssocID="{FF8CE127-90A2-49D3-8013-3B04EA3FA11C}" presName="compositeB" presStyleCnt="0"/>
      <dgm:spPr/>
    </dgm:pt>
    <dgm:pt modelId="{2ED58490-AC6C-4436-A736-7197BC3DBA94}" type="pres">
      <dgm:prSet presAssocID="{FF8CE127-90A2-49D3-8013-3B04EA3FA11C}" presName="textB" presStyleLbl="revTx" presStyleIdx="1" presStyleCnt="3" custScaleX="1804114">
        <dgm:presLayoutVars>
          <dgm:bulletEnabled val="1"/>
        </dgm:presLayoutVars>
      </dgm:prSet>
      <dgm:spPr/>
      <dgm:t>
        <a:bodyPr/>
        <a:lstStyle/>
        <a:p>
          <a:endParaRPr lang="tr-TR"/>
        </a:p>
      </dgm:t>
    </dgm:pt>
    <dgm:pt modelId="{C46CD451-3C4B-4948-8005-2348C95695BC}" type="pres">
      <dgm:prSet presAssocID="{FF8CE127-90A2-49D3-8013-3B04EA3FA11C}" presName="circleB" presStyleLbl="node1" presStyleIdx="1" presStyleCnt="3"/>
      <dgm:spPr/>
    </dgm:pt>
    <dgm:pt modelId="{BF269C22-4004-40B7-B77E-A907D871F252}" type="pres">
      <dgm:prSet presAssocID="{FF8CE127-90A2-49D3-8013-3B04EA3FA11C}" presName="spaceB" presStyleCnt="0"/>
      <dgm:spPr/>
    </dgm:pt>
    <dgm:pt modelId="{3E01E157-D52F-4A02-835E-0E2F6B68382E}" type="pres">
      <dgm:prSet presAssocID="{EA76318A-4998-437C-8EBD-5AFFFDB355B9}" presName="space" presStyleCnt="0"/>
      <dgm:spPr/>
    </dgm:pt>
    <dgm:pt modelId="{C97B599A-C9BC-4E0C-8753-16D2B1C74772}" type="pres">
      <dgm:prSet presAssocID="{2F56F93F-539E-4C8F-BDC8-32F33F00D12A}" presName="compositeA" presStyleCnt="0"/>
      <dgm:spPr/>
    </dgm:pt>
    <dgm:pt modelId="{1EDAC8EF-FD13-4FF3-906F-7E6134508BE4}" type="pres">
      <dgm:prSet presAssocID="{2F56F93F-539E-4C8F-BDC8-32F33F00D12A}" presName="textA" presStyleLbl="revTx" presStyleIdx="2" presStyleCnt="3" custScaleX="888761">
        <dgm:presLayoutVars>
          <dgm:bulletEnabled val="1"/>
        </dgm:presLayoutVars>
      </dgm:prSet>
      <dgm:spPr/>
      <dgm:t>
        <a:bodyPr/>
        <a:lstStyle/>
        <a:p>
          <a:endParaRPr lang="tr-TR"/>
        </a:p>
      </dgm:t>
    </dgm:pt>
    <dgm:pt modelId="{9B088496-E835-4042-A946-F451AC33AA34}" type="pres">
      <dgm:prSet presAssocID="{2F56F93F-539E-4C8F-BDC8-32F33F00D12A}" presName="circleA" presStyleLbl="node1" presStyleIdx="2" presStyleCnt="3"/>
      <dgm:spPr/>
    </dgm:pt>
    <dgm:pt modelId="{CCA6B841-AC2F-4CA7-BEC8-04EEC16D9E43}" type="pres">
      <dgm:prSet presAssocID="{2F56F93F-539E-4C8F-BDC8-32F33F00D12A}" presName="spaceA" presStyleCnt="0"/>
      <dgm:spPr/>
    </dgm:pt>
  </dgm:ptLst>
  <dgm:cxnLst>
    <dgm:cxn modelId="{2551388C-C09B-4B81-8D59-1A85512F3677}" type="presOf" srcId="{FF8CE127-90A2-49D3-8013-3B04EA3FA11C}" destId="{2ED58490-AC6C-4436-A736-7197BC3DBA94}" srcOrd="0" destOrd="0" presId="urn:microsoft.com/office/officeart/2005/8/layout/hProcess11"/>
    <dgm:cxn modelId="{65C06DE5-6613-45D6-A7DA-55D97193846E}" type="presOf" srcId="{2F56F93F-539E-4C8F-BDC8-32F33F00D12A}" destId="{1EDAC8EF-FD13-4FF3-906F-7E6134508BE4}" srcOrd="0" destOrd="0" presId="urn:microsoft.com/office/officeart/2005/8/layout/hProcess11"/>
    <dgm:cxn modelId="{268BEB93-F4D9-4A20-9315-20371DE30426}" type="presOf" srcId="{94CB7282-CB03-466B-ABAB-0BC3B15286FE}" destId="{36CEF98A-0A0E-4BBD-82BF-5214FA2A80DB}" srcOrd="0" destOrd="0" presId="urn:microsoft.com/office/officeart/2005/8/layout/hProcess11"/>
    <dgm:cxn modelId="{E182173E-22B9-40D3-811B-8D9CF987A58E}" srcId="{94CB7282-CB03-466B-ABAB-0BC3B15286FE}" destId="{2F56F93F-539E-4C8F-BDC8-32F33F00D12A}" srcOrd="2" destOrd="0" parTransId="{D294264B-8D5E-40EA-A957-CAFA6A04D4DC}" sibTransId="{9A1D9701-11A0-4915-9891-44C16AB9A10C}"/>
    <dgm:cxn modelId="{86F8E8E3-B85C-4384-A7A0-CD76C441E9EE}" srcId="{94CB7282-CB03-466B-ABAB-0BC3B15286FE}" destId="{FF8CE127-90A2-49D3-8013-3B04EA3FA11C}" srcOrd="1" destOrd="0" parTransId="{0B682E5A-1165-4362-A930-C9B57BABF080}" sibTransId="{EA76318A-4998-437C-8EBD-5AFFFDB355B9}"/>
    <dgm:cxn modelId="{0F5B3B51-6764-4BBD-B588-9F1E81C989A2}" srcId="{94CB7282-CB03-466B-ABAB-0BC3B15286FE}" destId="{F6E361CA-A414-4B73-AA8D-9B76ACBB6BD4}" srcOrd="0" destOrd="0" parTransId="{BE65B330-5035-425C-9EE0-592B3A364314}" sibTransId="{2C6F92FD-30E9-456C-855D-CD694AF53A7D}"/>
    <dgm:cxn modelId="{C803C95E-C0A6-475D-BDF8-3CB03CA71BD9}" type="presOf" srcId="{F6E361CA-A414-4B73-AA8D-9B76ACBB6BD4}" destId="{575D5162-CB4B-432F-B917-275B77FDEF1E}" srcOrd="0" destOrd="0" presId="urn:microsoft.com/office/officeart/2005/8/layout/hProcess11"/>
    <dgm:cxn modelId="{E582FFBB-A751-4E55-9596-7453BAE1467D}" type="presParOf" srcId="{36CEF98A-0A0E-4BBD-82BF-5214FA2A80DB}" destId="{D02AB76B-D9D7-4063-ADAF-A8770E9BFA04}" srcOrd="0" destOrd="0" presId="urn:microsoft.com/office/officeart/2005/8/layout/hProcess11"/>
    <dgm:cxn modelId="{F738725F-061C-444C-99F7-022DBD3A2623}" type="presParOf" srcId="{36CEF98A-0A0E-4BBD-82BF-5214FA2A80DB}" destId="{E3393E11-C9AD-41E9-AAD7-7A0966FB6CCA}" srcOrd="1" destOrd="0" presId="urn:microsoft.com/office/officeart/2005/8/layout/hProcess11"/>
    <dgm:cxn modelId="{357A2B17-78AA-458C-9097-749499120C0F}" type="presParOf" srcId="{E3393E11-C9AD-41E9-AAD7-7A0966FB6CCA}" destId="{48B7B6AF-32BD-4221-BBDF-F838D2D0FB39}" srcOrd="0" destOrd="0" presId="urn:microsoft.com/office/officeart/2005/8/layout/hProcess11"/>
    <dgm:cxn modelId="{B5A98992-0F0B-4688-9E38-50610FD417E7}" type="presParOf" srcId="{48B7B6AF-32BD-4221-BBDF-F838D2D0FB39}" destId="{575D5162-CB4B-432F-B917-275B77FDEF1E}" srcOrd="0" destOrd="0" presId="urn:microsoft.com/office/officeart/2005/8/layout/hProcess11"/>
    <dgm:cxn modelId="{CF7C6508-A58A-4D98-A104-E2F41B5E2255}" type="presParOf" srcId="{48B7B6AF-32BD-4221-BBDF-F838D2D0FB39}" destId="{3AD9FA0E-4EA4-446A-B379-DD933921A099}" srcOrd="1" destOrd="0" presId="urn:microsoft.com/office/officeart/2005/8/layout/hProcess11"/>
    <dgm:cxn modelId="{D650CC1D-84D5-4DCC-817F-6FDD0982B073}" type="presParOf" srcId="{48B7B6AF-32BD-4221-BBDF-F838D2D0FB39}" destId="{A7069F49-8C8B-47E3-945B-7AD594085C89}" srcOrd="2" destOrd="0" presId="urn:microsoft.com/office/officeart/2005/8/layout/hProcess11"/>
    <dgm:cxn modelId="{87E8B354-67CA-40C8-81DB-18645CE8AF8D}" type="presParOf" srcId="{E3393E11-C9AD-41E9-AAD7-7A0966FB6CCA}" destId="{6AB14895-F2B1-4764-A4DE-D4EEB61AED00}" srcOrd="1" destOrd="0" presId="urn:microsoft.com/office/officeart/2005/8/layout/hProcess11"/>
    <dgm:cxn modelId="{EB477952-F66D-4B88-AA7B-2503CA6A0E93}" type="presParOf" srcId="{E3393E11-C9AD-41E9-AAD7-7A0966FB6CCA}" destId="{6E2A638C-4D2F-467C-B5C1-FD355F21A4DF}" srcOrd="2" destOrd="0" presId="urn:microsoft.com/office/officeart/2005/8/layout/hProcess11"/>
    <dgm:cxn modelId="{D3D706A3-E39C-4F34-9C12-4E1B0D89CDD2}" type="presParOf" srcId="{6E2A638C-4D2F-467C-B5C1-FD355F21A4DF}" destId="{2ED58490-AC6C-4436-A736-7197BC3DBA94}" srcOrd="0" destOrd="0" presId="urn:microsoft.com/office/officeart/2005/8/layout/hProcess11"/>
    <dgm:cxn modelId="{2FAD35E4-D5D1-4F85-A76E-AFEBCBA88005}" type="presParOf" srcId="{6E2A638C-4D2F-467C-B5C1-FD355F21A4DF}" destId="{C46CD451-3C4B-4948-8005-2348C95695BC}" srcOrd="1" destOrd="0" presId="urn:microsoft.com/office/officeart/2005/8/layout/hProcess11"/>
    <dgm:cxn modelId="{691B5F75-905B-42F9-8BAC-50BE185E8944}" type="presParOf" srcId="{6E2A638C-4D2F-467C-B5C1-FD355F21A4DF}" destId="{BF269C22-4004-40B7-B77E-A907D871F252}" srcOrd="2" destOrd="0" presId="urn:microsoft.com/office/officeart/2005/8/layout/hProcess11"/>
    <dgm:cxn modelId="{F04678A2-ED85-468E-911B-E407DB49A73B}" type="presParOf" srcId="{E3393E11-C9AD-41E9-AAD7-7A0966FB6CCA}" destId="{3E01E157-D52F-4A02-835E-0E2F6B68382E}" srcOrd="3" destOrd="0" presId="urn:microsoft.com/office/officeart/2005/8/layout/hProcess11"/>
    <dgm:cxn modelId="{87F0A9D0-F758-4AFE-8C44-82741BF30B4E}" type="presParOf" srcId="{E3393E11-C9AD-41E9-AAD7-7A0966FB6CCA}" destId="{C97B599A-C9BC-4E0C-8753-16D2B1C74772}" srcOrd="4" destOrd="0" presId="urn:microsoft.com/office/officeart/2005/8/layout/hProcess11"/>
    <dgm:cxn modelId="{189F943F-87A4-465E-90BA-38131CB67DEB}" type="presParOf" srcId="{C97B599A-C9BC-4E0C-8753-16D2B1C74772}" destId="{1EDAC8EF-FD13-4FF3-906F-7E6134508BE4}" srcOrd="0" destOrd="0" presId="urn:microsoft.com/office/officeart/2005/8/layout/hProcess11"/>
    <dgm:cxn modelId="{BAB88C6C-CE30-4122-B5FF-E967B6D27C11}" type="presParOf" srcId="{C97B599A-C9BC-4E0C-8753-16D2B1C74772}" destId="{9B088496-E835-4042-A946-F451AC33AA34}" srcOrd="1" destOrd="0" presId="urn:microsoft.com/office/officeart/2005/8/layout/hProcess11"/>
    <dgm:cxn modelId="{C4A84AC1-3FDF-4919-8B08-82053E9E2D42}" type="presParOf" srcId="{C97B599A-C9BC-4E0C-8753-16D2B1C74772}" destId="{CCA6B841-AC2F-4CA7-BEC8-04EEC16D9E43}"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095846-616F-4E80-8B10-0AC32BA3D944}" type="doc">
      <dgm:prSet loTypeId="urn:microsoft.com/office/officeart/2005/8/layout/target3" loCatId="relationship" qsTypeId="urn:microsoft.com/office/officeart/2005/8/quickstyle/simple1" qsCatId="simple" csTypeId="urn:microsoft.com/office/officeart/2005/8/colors/accent0_1" csCatId="mainScheme"/>
      <dgm:spPr/>
      <dgm:t>
        <a:bodyPr/>
        <a:lstStyle/>
        <a:p>
          <a:endParaRPr lang="tr-TR"/>
        </a:p>
      </dgm:t>
    </dgm:pt>
    <dgm:pt modelId="{5254C3A4-7646-443A-B995-A355E967A6AE}">
      <dgm:prSet/>
      <dgm:spPr/>
      <dgm:t>
        <a:bodyPr/>
        <a:lstStyle/>
        <a:p>
          <a:pPr rtl="0"/>
          <a:r>
            <a:rPr lang="tr-TR" dirty="0" smtClean="0">
              <a:latin typeface="Comic Sans MS" panose="030F0702030302020204" pitchFamily="66" charset="0"/>
            </a:rPr>
            <a:t>Bu ilke </a:t>
          </a:r>
          <a:r>
            <a:rPr lang="tr-TR" b="1" dirty="0" smtClean="0">
              <a:latin typeface="Comic Sans MS" panose="030F0702030302020204" pitchFamily="66" charset="0"/>
            </a:rPr>
            <a:t>Açıklık ilkesi ile karıştırılmamalıdır.</a:t>
          </a:r>
          <a:endParaRPr lang="tr-TR" dirty="0">
            <a:latin typeface="Comic Sans MS" panose="030F0702030302020204" pitchFamily="66" charset="0"/>
          </a:endParaRPr>
        </a:p>
      </dgm:t>
    </dgm:pt>
    <dgm:pt modelId="{82A0ABAD-DFFC-427A-9AF8-5691E4878C61}" type="parTrans" cxnId="{6F57299C-5169-4D85-A75B-A60D09B01533}">
      <dgm:prSet/>
      <dgm:spPr/>
      <dgm:t>
        <a:bodyPr/>
        <a:lstStyle/>
        <a:p>
          <a:endParaRPr lang="tr-TR"/>
        </a:p>
      </dgm:t>
    </dgm:pt>
    <dgm:pt modelId="{A9C936D1-B3A0-4927-980F-FC69BE037CFA}" type="sibTrans" cxnId="{6F57299C-5169-4D85-A75B-A60D09B01533}">
      <dgm:prSet/>
      <dgm:spPr/>
      <dgm:t>
        <a:bodyPr/>
        <a:lstStyle/>
        <a:p>
          <a:endParaRPr lang="tr-TR"/>
        </a:p>
      </dgm:t>
    </dgm:pt>
    <dgm:pt modelId="{2A02C410-0A2A-4E59-AAF5-E4BCA60C755C}">
      <dgm:prSet/>
      <dgm:spPr/>
      <dgm:t>
        <a:bodyPr/>
        <a:lstStyle/>
        <a:p>
          <a:pPr rtl="0"/>
          <a:r>
            <a:rPr lang="tr-TR" dirty="0" smtClean="0">
              <a:latin typeface="Comic Sans MS" panose="030F0702030302020204" pitchFamily="66" charset="0"/>
            </a:rPr>
            <a:t>Somuttan Soyuta İlkesinde de eğitim materyalleri, model, maket, resimler, canlı örnekler kullanılmaktadır ancak bunlar süreçte kullanıldıktan sonra öğrenciler soyut kavram ya da olayları somut hale dönüştürmekte, ilke genelleme ve tanımlara ulaşmaktadır.</a:t>
          </a:r>
          <a:r>
            <a:rPr lang="tr-TR" b="1" dirty="0" smtClean="0">
              <a:latin typeface="Comic Sans MS" panose="030F0702030302020204" pitchFamily="66" charset="0"/>
            </a:rPr>
            <a:t> </a:t>
          </a:r>
          <a:endParaRPr lang="tr-TR" dirty="0">
            <a:latin typeface="Comic Sans MS" panose="030F0702030302020204" pitchFamily="66" charset="0"/>
          </a:endParaRPr>
        </a:p>
      </dgm:t>
    </dgm:pt>
    <dgm:pt modelId="{053FC373-C71D-4CCF-A96B-B92F8FAA2477}" type="parTrans" cxnId="{8DB2DC30-A17E-463F-901E-2116BAD0E60A}">
      <dgm:prSet/>
      <dgm:spPr/>
      <dgm:t>
        <a:bodyPr/>
        <a:lstStyle/>
        <a:p>
          <a:endParaRPr lang="tr-TR"/>
        </a:p>
      </dgm:t>
    </dgm:pt>
    <dgm:pt modelId="{536EA51B-0B5F-4552-AD2B-8196300EB08B}" type="sibTrans" cxnId="{8DB2DC30-A17E-463F-901E-2116BAD0E60A}">
      <dgm:prSet/>
      <dgm:spPr/>
      <dgm:t>
        <a:bodyPr/>
        <a:lstStyle/>
        <a:p>
          <a:endParaRPr lang="tr-TR"/>
        </a:p>
      </dgm:t>
    </dgm:pt>
    <dgm:pt modelId="{6ACA98CD-BD0D-4BEA-A034-DFF6E54261AC}" type="pres">
      <dgm:prSet presAssocID="{37095846-616F-4E80-8B10-0AC32BA3D944}" presName="Name0" presStyleCnt="0">
        <dgm:presLayoutVars>
          <dgm:chMax val="7"/>
          <dgm:dir/>
          <dgm:animLvl val="lvl"/>
          <dgm:resizeHandles val="exact"/>
        </dgm:presLayoutVars>
      </dgm:prSet>
      <dgm:spPr/>
      <dgm:t>
        <a:bodyPr/>
        <a:lstStyle/>
        <a:p>
          <a:endParaRPr lang="tr-TR"/>
        </a:p>
      </dgm:t>
    </dgm:pt>
    <dgm:pt modelId="{709E9CEE-035E-47D3-8056-3E4AF0BC1FBB}" type="pres">
      <dgm:prSet presAssocID="{5254C3A4-7646-443A-B995-A355E967A6AE}" presName="circle1" presStyleLbl="node1" presStyleIdx="0" presStyleCnt="2"/>
      <dgm:spPr/>
    </dgm:pt>
    <dgm:pt modelId="{20B74375-E6E2-4825-B253-53FC3B208FDA}" type="pres">
      <dgm:prSet presAssocID="{5254C3A4-7646-443A-B995-A355E967A6AE}" presName="space" presStyleCnt="0"/>
      <dgm:spPr/>
    </dgm:pt>
    <dgm:pt modelId="{846F4F69-3DEA-4FC2-9E09-E496C188A8D9}" type="pres">
      <dgm:prSet presAssocID="{5254C3A4-7646-443A-B995-A355E967A6AE}" presName="rect1" presStyleLbl="alignAcc1" presStyleIdx="0" presStyleCnt="2"/>
      <dgm:spPr/>
      <dgm:t>
        <a:bodyPr/>
        <a:lstStyle/>
        <a:p>
          <a:endParaRPr lang="tr-TR"/>
        </a:p>
      </dgm:t>
    </dgm:pt>
    <dgm:pt modelId="{F69C75E9-D0E2-4CFF-94A0-010FF750FB48}" type="pres">
      <dgm:prSet presAssocID="{2A02C410-0A2A-4E59-AAF5-E4BCA60C755C}" presName="vertSpace2" presStyleLbl="node1" presStyleIdx="0" presStyleCnt="2"/>
      <dgm:spPr/>
    </dgm:pt>
    <dgm:pt modelId="{A02768B8-90F5-4A97-9590-B35DA5A226FE}" type="pres">
      <dgm:prSet presAssocID="{2A02C410-0A2A-4E59-AAF5-E4BCA60C755C}" presName="circle2" presStyleLbl="node1" presStyleIdx="1" presStyleCnt="2"/>
      <dgm:spPr/>
    </dgm:pt>
    <dgm:pt modelId="{8E32C6DF-1212-4A98-8D16-70B77771B5E7}" type="pres">
      <dgm:prSet presAssocID="{2A02C410-0A2A-4E59-AAF5-E4BCA60C755C}" presName="rect2" presStyleLbl="alignAcc1" presStyleIdx="1" presStyleCnt="2"/>
      <dgm:spPr/>
      <dgm:t>
        <a:bodyPr/>
        <a:lstStyle/>
        <a:p>
          <a:endParaRPr lang="tr-TR"/>
        </a:p>
      </dgm:t>
    </dgm:pt>
    <dgm:pt modelId="{F3299607-1BAB-498B-89D4-C961CAEADE0C}" type="pres">
      <dgm:prSet presAssocID="{5254C3A4-7646-443A-B995-A355E967A6AE}" presName="rect1ParTxNoCh" presStyleLbl="alignAcc1" presStyleIdx="1" presStyleCnt="2">
        <dgm:presLayoutVars>
          <dgm:chMax val="1"/>
          <dgm:bulletEnabled val="1"/>
        </dgm:presLayoutVars>
      </dgm:prSet>
      <dgm:spPr/>
      <dgm:t>
        <a:bodyPr/>
        <a:lstStyle/>
        <a:p>
          <a:endParaRPr lang="tr-TR"/>
        </a:p>
      </dgm:t>
    </dgm:pt>
    <dgm:pt modelId="{0B0ED64B-6B51-4786-82E2-A0C440D4244C}" type="pres">
      <dgm:prSet presAssocID="{2A02C410-0A2A-4E59-AAF5-E4BCA60C755C}" presName="rect2ParTxNoCh" presStyleLbl="alignAcc1" presStyleIdx="1" presStyleCnt="2">
        <dgm:presLayoutVars>
          <dgm:chMax val="1"/>
          <dgm:bulletEnabled val="1"/>
        </dgm:presLayoutVars>
      </dgm:prSet>
      <dgm:spPr/>
      <dgm:t>
        <a:bodyPr/>
        <a:lstStyle/>
        <a:p>
          <a:endParaRPr lang="tr-TR"/>
        </a:p>
      </dgm:t>
    </dgm:pt>
  </dgm:ptLst>
  <dgm:cxnLst>
    <dgm:cxn modelId="{E7105E42-443A-47BD-9B13-37D15050E879}" type="presOf" srcId="{5254C3A4-7646-443A-B995-A355E967A6AE}" destId="{F3299607-1BAB-498B-89D4-C961CAEADE0C}" srcOrd="1" destOrd="0" presId="urn:microsoft.com/office/officeart/2005/8/layout/target3"/>
    <dgm:cxn modelId="{ED9957E5-8CAC-4882-93D8-3F2A86E2BF19}" type="presOf" srcId="{2A02C410-0A2A-4E59-AAF5-E4BCA60C755C}" destId="{8E32C6DF-1212-4A98-8D16-70B77771B5E7}" srcOrd="0" destOrd="0" presId="urn:microsoft.com/office/officeart/2005/8/layout/target3"/>
    <dgm:cxn modelId="{DCC09653-3BA1-468B-8D73-8374AB33DB3C}" type="presOf" srcId="{2A02C410-0A2A-4E59-AAF5-E4BCA60C755C}" destId="{0B0ED64B-6B51-4786-82E2-A0C440D4244C}" srcOrd="1" destOrd="0" presId="urn:microsoft.com/office/officeart/2005/8/layout/target3"/>
    <dgm:cxn modelId="{8DB2DC30-A17E-463F-901E-2116BAD0E60A}" srcId="{37095846-616F-4E80-8B10-0AC32BA3D944}" destId="{2A02C410-0A2A-4E59-AAF5-E4BCA60C755C}" srcOrd="1" destOrd="0" parTransId="{053FC373-C71D-4CCF-A96B-B92F8FAA2477}" sibTransId="{536EA51B-0B5F-4552-AD2B-8196300EB08B}"/>
    <dgm:cxn modelId="{24A27337-BC7F-47DD-8ACB-D149CECE4A8A}" type="presOf" srcId="{37095846-616F-4E80-8B10-0AC32BA3D944}" destId="{6ACA98CD-BD0D-4BEA-A034-DFF6E54261AC}" srcOrd="0" destOrd="0" presId="urn:microsoft.com/office/officeart/2005/8/layout/target3"/>
    <dgm:cxn modelId="{AD7A20E4-65D8-4204-88DE-CD92C2C5F97D}" type="presOf" srcId="{5254C3A4-7646-443A-B995-A355E967A6AE}" destId="{846F4F69-3DEA-4FC2-9E09-E496C188A8D9}" srcOrd="0" destOrd="0" presId="urn:microsoft.com/office/officeart/2005/8/layout/target3"/>
    <dgm:cxn modelId="{6F57299C-5169-4D85-A75B-A60D09B01533}" srcId="{37095846-616F-4E80-8B10-0AC32BA3D944}" destId="{5254C3A4-7646-443A-B995-A355E967A6AE}" srcOrd="0" destOrd="0" parTransId="{82A0ABAD-DFFC-427A-9AF8-5691E4878C61}" sibTransId="{A9C936D1-B3A0-4927-980F-FC69BE037CFA}"/>
    <dgm:cxn modelId="{FE84A973-EDF0-4622-84AD-27CE225B14AC}" type="presParOf" srcId="{6ACA98CD-BD0D-4BEA-A034-DFF6E54261AC}" destId="{709E9CEE-035E-47D3-8056-3E4AF0BC1FBB}" srcOrd="0" destOrd="0" presId="urn:microsoft.com/office/officeart/2005/8/layout/target3"/>
    <dgm:cxn modelId="{774EEE91-FBF9-4237-839F-012F8B097E49}" type="presParOf" srcId="{6ACA98CD-BD0D-4BEA-A034-DFF6E54261AC}" destId="{20B74375-E6E2-4825-B253-53FC3B208FDA}" srcOrd="1" destOrd="0" presId="urn:microsoft.com/office/officeart/2005/8/layout/target3"/>
    <dgm:cxn modelId="{C91890E7-4BCA-4F23-81F3-AE2C23016806}" type="presParOf" srcId="{6ACA98CD-BD0D-4BEA-A034-DFF6E54261AC}" destId="{846F4F69-3DEA-4FC2-9E09-E496C188A8D9}" srcOrd="2" destOrd="0" presId="urn:microsoft.com/office/officeart/2005/8/layout/target3"/>
    <dgm:cxn modelId="{95A47724-FA69-4C59-880E-2230AD2B5603}" type="presParOf" srcId="{6ACA98CD-BD0D-4BEA-A034-DFF6E54261AC}" destId="{F69C75E9-D0E2-4CFF-94A0-010FF750FB48}" srcOrd="3" destOrd="0" presId="urn:microsoft.com/office/officeart/2005/8/layout/target3"/>
    <dgm:cxn modelId="{5D3D0BEA-D452-4507-A063-9930D921098E}" type="presParOf" srcId="{6ACA98CD-BD0D-4BEA-A034-DFF6E54261AC}" destId="{A02768B8-90F5-4A97-9590-B35DA5A226FE}" srcOrd="4" destOrd="0" presId="urn:microsoft.com/office/officeart/2005/8/layout/target3"/>
    <dgm:cxn modelId="{8CB41F67-CDD9-441E-8353-BD48CF0C9ACB}" type="presParOf" srcId="{6ACA98CD-BD0D-4BEA-A034-DFF6E54261AC}" destId="{8E32C6DF-1212-4A98-8D16-70B77771B5E7}" srcOrd="5" destOrd="0" presId="urn:microsoft.com/office/officeart/2005/8/layout/target3"/>
    <dgm:cxn modelId="{3D1B363F-7682-4D7B-9E31-E6DA2EC9A012}" type="presParOf" srcId="{6ACA98CD-BD0D-4BEA-A034-DFF6E54261AC}" destId="{F3299607-1BAB-498B-89D4-C961CAEADE0C}" srcOrd="6" destOrd="0" presId="urn:microsoft.com/office/officeart/2005/8/layout/target3"/>
    <dgm:cxn modelId="{52D056A5-36B1-40D6-8BC2-914B56124CDF}" type="presParOf" srcId="{6ACA98CD-BD0D-4BEA-A034-DFF6E54261AC}" destId="{0B0ED64B-6B51-4786-82E2-A0C440D4244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CC18E2-675D-446E-B0A5-704C456B2BB8}" type="doc">
      <dgm:prSet loTypeId="urn:microsoft.com/office/officeart/2005/8/layout/cycle2" loCatId="cycle" qsTypeId="urn:microsoft.com/office/officeart/2005/8/quickstyle/simple1" qsCatId="simple" csTypeId="urn:microsoft.com/office/officeart/2005/8/colors/accent6_4" csCatId="accent6" phldr="1"/>
      <dgm:spPr/>
      <dgm:t>
        <a:bodyPr/>
        <a:lstStyle/>
        <a:p>
          <a:endParaRPr lang="tr-TR"/>
        </a:p>
      </dgm:t>
    </dgm:pt>
    <dgm:pt modelId="{0EB46AEF-46D0-457A-9699-F7A54B26C874}">
      <dgm:prSet custT="1"/>
      <dgm:spPr/>
      <dgm:t>
        <a:bodyPr/>
        <a:lstStyle/>
        <a:p>
          <a:pPr rtl="0"/>
          <a:r>
            <a:rPr lang="tr-TR" sz="3000" b="1" dirty="0" smtClean="0">
              <a:solidFill>
                <a:schemeClr val="tx1"/>
              </a:solidFill>
              <a:latin typeface="Comic Sans MS" panose="030F0702030302020204" pitchFamily="66" charset="0"/>
            </a:rPr>
            <a:t>Güncellik /Aktüalite</a:t>
          </a:r>
          <a:endParaRPr lang="tr-TR" sz="3000" dirty="0">
            <a:solidFill>
              <a:schemeClr val="tx1"/>
            </a:solidFill>
            <a:latin typeface="Comic Sans MS" panose="030F0702030302020204" pitchFamily="66" charset="0"/>
          </a:endParaRPr>
        </a:p>
      </dgm:t>
    </dgm:pt>
    <dgm:pt modelId="{A2594BEB-A192-42D7-B614-2D273960D820}" type="parTrans" cxnId="{E1A3C07E-0DCF-4074-AFBC-5BC80B5ABF3E}">
      <dgm:prSet/>
      <dgm:spPr/>
      <dgm:t>
        <a:bodyPr/>
        <a:lstStyle/>
        <a:p>
          <a:endParaRPr lang="tr-TR"/>
        </a:p>
      </dgm:t>
    </dgm:pt>
    <dgm:pt modelId="{C1A2A089-BD40-4BB2-822A-B0C90B2E3004}" type="sibTrans" cxnId="{E1A3C07E-0DCF-4074-AFBC-5BC80B5ABF3E}">
      <dgm:prSet/>
      <dgm:spPr/>
      <dgm:t>
        <a:bodyPr/>
        <a:lstStyle/>
        <a:p>
          <a:endParaRPr lang="tr-TR"/>
        </a:p>
      </dgm:t>
    </dgm:pt>
    <dgm:pt modelId="{845CA22A-5F77-42ED-A56C-D15B01F35308}">
      <dgm:prSet custT="1"/>
      <dgm:spPr/>
      <dgm:t>
        <a:bodyPr/>
        <a:lstStyle/>
        <a:p>
          <a:pPr rtl="0"/>
          <a:r>
            <a:rPr lang="tr-TR" sz="1600" dirty="0" smtClean="0">
              <a:solidFill>
                <a:schemeClr val="tx2"/>
              </a:solidFill>
            </a:rPr>
            <a:t>İçerik güncel gerçeklerle ilişkilendirilerek sunulmalıdır. Bu şekilde öğrencinin yakın çevresi, ülkesi ve dünyadaki gelişmelere ilgi duyması sağlanabilir.</a:t>
          </a:r>
          <a:endParaRPr lang="tr-TR" sz="1600" dirty="0">
            <a:solidFill>
              <a:schemeClr val="tx2"/>
            </a:solidFill>
          </a:endParaRPr>
        </a:p>
      </dgm:t>
    </dgm:pt>
    <dgm:pt modelId="{1E03963F-2890-4C7A-B43C-606F30BFAC73}" type="parTrans" cxnId="{9108B7DA-7842-470D-B97C-DB763E17E77A}">
      <dgm:prSet/>
      <dgm:spPr/>
      <dgm:t>
        <a:bodyPr/>
        <a:lstStyle/>
        <a:p>
          <a:endParaRPr lang="tr-TR"/>
        </a:p>
      </dgm:t>
    </dgm:pt>
    <dgm:pt modelId="{246F0F6C-45AD-4DA7-88F4-8F1BCFEFBDBD}" type="sibTrans" cxnId="{9108B7DA-7842-470D-B97C-DB763E17E77A}">
      <dgm:prSet/>
      <dgm:spPr/>
      <dgm:t>
        <a:bodyPr/>
        <a:lstStyle/>
        <a:p>
          <a:endParaRPr lang="tr-TR"/>
        </a:p>
      </dgm:t>
    </dgm:pt>
    <dgm:pt modelId="{D2187220-0063-43D1-B28E-4340C20970E7}" type="pres">
      <dgm:prSet presAssocID="{C3CC18E2-675D-446E-B0A5-704C456B2BB8}" presName="cycle" presStyleCnt="0">
        <dgm:presLayoutVars>
          <dgm:dir/>
          <dgm:resizeHandles val="exact"/>
        </dgm:presLayoutVars>
      </dgm:prSet>
      <dgm:spPr/>
      <dgm:t>
        <a:bodyPr/>
        <a:lstStyle/>
        <a:p>
          <a:endParaRPr lang="tr-TR"/>
        </a:p>
      </dgm:t>
    </dgm:pt>
    <dgm:pt modelId="{39A955AF-8F60-4131-9559-7AD1521ACA60}" type="pres">
      <dgm:prSet presAssocID="{0EB46AEF-46D0-457A-9699-F7A54B26C874}" presName="node" presStyleLbl="node1" presStyleIdx="0" presStyleCnt="2" custScaleX="121838" custScaleY="103654">
        <dgm:presLayoutVars>
          <dgm:bulletEnabled val="1"/>
        </dgm:presLayoutVars>
      </dgm:prSet>
      <dgm:spPr/>
      <dgm:t>
        <a:bodyPr/>
        <a:lstStyle/>
        <a:p>
          <a:endParaRPr lang="tr-TR"/>
        </a:p>
      </dgm:t>
    </dgm:pt>
    <dgm:pt modelId="{15FDDEAD-909F-4C55-8EDD-A939F12D0A10}" type="pres">
      <dgm:prSet presAssocID="{C1A2A089-BD40-4BB2-822A-B0C90B2E3004}" presName="sibTrans" presStyleLbl="sibTrans2D1" presStyleIdx="0" presStyleCnt="2"/>
      <dgm:spPr/>
      <dgm:t>
        <a:bodyPr/>
        <a:lstStyle/>
        <a:p>
          <a:endParaRPr lang="tr-TR"/>
        </a:p>
      </dgm:t>
    </dgm:pt>
    <dgm:pt modelId="{859B3955-630A-4C1A-AA3E-7753786ABE7B}" type="pres">
      <dgm:prSet presAssocID="{C1A2A089-BD40-4BB2-822A-B0C90B2E3004}" presName="connectorText" presStyleLbl="sibTrans2D1" presStyleIdx="0" presStyleCnt="2"/>
      <dgm:spPr/>
      <dgm:t>
        <a:bodyPr/>
        <a:lstStyle/>
        <a:p>
          <a:endParaRPr lang="tr-TR"/>
        </a:p>
      </dgm:t>
    </dgm:pt>
    <dgm:pt modelId="{CEAAF0D1-D4FB-42C1-AB9D-76A45865DE22}" type="pres">
      <dgm:prSet presAssocID="{845CA22A-5F77-42ED-A56C-D15B01F35308}" presName="node" presStyleLbl="node1" presStyleIdx="1" presStyleCnt="2">
        <dgm:presLayoutVars>
          <dgm:bulletEnabled val="1"/>
        </dgm:presLayoutVars>
      </dgm:prSet>
      <dgm:spPr/>
      <dgm:t>
        <a:bodyPr/>
        <a:lstStyle/>
        <a:p>
          <a:endParaRPr lang="tr-TR"/>
        </a:p>
      </dgm:t>
    </dgm:pt>
    <dgm:pt modelId="{810232CD-1196-46AB-A192-F9D598221260}" type="pres">
      <dgm:prSet presAssocID="{246F0F6C-45AD-4DA7-88F4-8F1BCFEFBDBD}" presName="sibTrans" presStyleLbl="sibTrans2D1" presStyleIdx="1" presStyleCnt="2"/>
      <dgm:spPr/>
      <dgm:t>
        <a:bodyPr/>
        <a:lstStyle/>
        <a:p>
          <a:endParaRPr lang="tr-TR"/>
        </a:p>
      </dgm:t>
    </dgm:pt>
    <dgm:pt modelId="{721807BD-F054-42AC-8DDC-DF7BE5A677FD}" type="pres">
      <dgm:prSet presAssocID="{246F0F6C-45AD-4DA7-88F4-8F1BCFEFBDBD}" presName="connectorText" presStyleLbl="sibTrans2D1" presStyleIdx="1" presStyleCnt="2"/>
      <dgm:spPr/>
      <dgm:t>
        <a:bodyPr/>
        <a:lstStyle/>
        <a:p>
          <a:endParaRPr lang="tr-TR"/>
        </a:p>
      </dgm:t>
    </dgm:pt>
  </dgm:ptLst>
  <dgm:cxnLst>
    <dgm:cxn modelId="{99B51EA6-EE22-40D1-A7F0-CC7458F42E30}" type="presOf" srcId="{246F0F6C-45AD-4DA7-88F4-8F1BCFEFBDBD}" destId="{721807BD-F054-42AC-8DDC-DF7BE5A677FD}" srcOrd="1" destOrd="0" presId="urn:microsoft.com/office/officeart/2005/8/layout/cycle2"/>
    <dgm:cxn modelId="{602C7504-B8B7-4224-9DA9-F1FC0610E986}" type="presOf" srcId="{C3CC18E2-675D-446E-B0A5-704C456B2BB8}" destId="{D2187220-0063-43D1-B28E-4340C20970E7}" srcOrd="0" destOrd="0" presId="urn:microsoft.com/office/officeart/2005/8/layout/cycle2"/>
    <dgm:cxn modelId="{B77B25D5-7AC0-45A6-8124-B0E91E907B34}" type="presOf" srcId="{845CA22A-5F77-42ED-A56C-D15B01F35308}" destId="{CEAAF0D1-D4FB-42C1-AB9D-76A45865DE22}" srcOrd="0" destOrd="0" presId="urn:microsoft.com/office/officeart/2005/8/layout/cycle2"/>
    <dgm:cxn modelId="{97A672E1-216A-48C2-9D87-A494D9C951EA}" type="presOf" srcId="{C1A2A089-BD40-4BB2-822A-B0C90B2E3004}" destId="{15FDDEAD-909F-4C55-8EDD-A939F12D0A10}" srcOrd="0" destOrd="0" presId="urn:microsoft.com/office/officeart/2005/8/layout/cycle2"/>
    <dgm:cxn modelId="{60F97484-5D02-4EB6-A260-ECBEEC5CEE9B}" type="presOf" srcId="{0EB46AEF-46D0-457A-9699-F7A54B26C874}" destId="{39A955AF-8F60-4131-9559-7AD1521ACA60}" srcOrd="0" destOrd="0" presId="urn:microsoft.com/office/officeart/2005/8/layout/cycle2"/>
    <dgm:cxn modelId="{26B14AA1-AF4A-4C11-A743-3C9772DD0FA3}" type="presOf" srcId="{C1A2A089-BD40-4BB2-822A-B0C90B2E3004}" destId="{859B3955-630A-4C1A-AA3E-7753786ABE7B}" srcOrd="1" destOrd="0" presId="urn:microsoft.com/office/officeart/2005/8/layout/cycle2"/>
    <dgm:cxn modelId="{A369049F-7E08-4EE0-88F0-1F1F3EFD8B6F}" type="presOf" srcId="{246F0F6C-45AD-4DA7-88F4-8F1BCFEFBDBD}" destId="{810232CD-1196-46AB-A192-F9D598221260}" srcOrd="0" destOrd="0" presId="urn:microsoft.com/office/officeart/2005/8/layout/cycle2"/>
    <dgm:cxn modelId="{9108B7DA-7842-470D-B97C-DB763E17E77A}" srcId="{C3CC18E2-675D-446E-B0A5-704C456B2BB8}" destId="{845CA22A-5F77-42ED-A56C-D15B01F35308}" srcOrd="1" destOrd="0" parTransId="{1E03963F-2890-4C7A-B43C-606F30BFAC73}" sibTransId="{246F0F6C-45AD-4DA7-88F4-8F1BCFEFBDBD}"/>
    <dgm:cxn modelId="{E1A3C07E-0DCF-4074-AFBC-5BC80B5ABF3E}" srcId="{C3CC18E2-675D-446E-B0A5-704C456B2BB8}" destId="{0EB46AEF-46D0-457A-9699-F7A54B26C874}" srcOrd="0" destOrd="0" parTransId="{A2594BEB-A192-42D7-B614-2D273960D820}" sibTransId="{C1A2A089-BD40-4BB2-822A-B0C90B2E3004}"/>
    <dgm:cxn modelId="{C6B5841F-0DB0-4DC3-B54A-8E0E22AD6EBD}" type="presParOf" srcId="{D2187220-0063-43D1-B28E-4340C20970E7}" destId="{39A955AF-8F60-4131-9559-7AD1521ACA60}" srcOrd="0" destOrd="0" presId="urn:microsoft.com/office/officeart/2005/8/layout/cycle2"/>
    <dgm:cxn modelId="{5D1B6BE2-9C86-423F-B87F-EB1FF05CB33C}" type="presParOf" srcId="{D2187220-0063-43D1-B28E-4340C20970E7}" destId="{15FDDEAD-909F-4C55-8EDD-A939F12D0A10}" srcOrd="1" destOrd="0" presId="urn:microsoft.com/office/officeart/2005/8/layout/cycle2"/>
    <dgm:cxn modelId="{5F62B870-E51B-47F1-9A98-FAEDBE77D380}" type="presParOf" srcId="{15FDDEAD-909F-4C55-8EDD-A939F12D0A10}" destId="{859B3955-630A-4C1A-AA3E-7753786ABE7B}" srcOrd="0" destOrd="0" presId="urn:microsoft.com/office/officeart/2005/8/layout/cycle2"/>
    <dgm:cxn modelId="{F6073B4E-CC4C-4F0B-808C-440ACF3309BD}" type="presParOf" srcId="{D2187220-0063-43D1-B28E-4340C20970E7}" destId="{CEAAF0D1-D4FB-42C1-AB9D-76A45865DE22}" srcOrd="2" destOrd="0" presId="urn:microsoft.com/office/officeart/2005/8/layout/cycle2"/>
    <dgm:cxn modelId="{A2B14FB0-CB38-431D-9252-2EC3201CA839}" type="presParOf" srcId="{D2187220-0063-43D1-B28E-4340C20970E7}" destId="{810232CD-1196-46AB-A192-F9D598221260}" srcOrd="3" destOrd="0" presId="urn:microsoft.com/office/officeart/2005/8/layout/cycle2"/>
    <dgm:cxn modelId="{F7E6C87F-A1B4-4150-8ACC-231B2E198017}" type="presParOf" srcId="{810232CD-1196-46AB-A192-F9D598221260}" destId="{721807BD-F054-42AC-8DDC-DF7BE5A677F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F12D757-2E1B-4D39-A1AA-F28D9BD2ABEB}" type="doc">
      <dgm:prSet loTypeId="urn:microsoft.com/office/officeart/2005/8/layout/target1" loCatId="relationship" qsTypeId="urn:microsoft.com/office/officeart/2005/8/quickstyle/simple1" qsCatId="simple" csTypeId="urn:microsoft.com/office/officeart/2005/8/colors/colorful3" csCatId="colorful" phldr="1"/>
      <dgm:spPr/>
      <dgm:t>
        <a:bodyPr/>
        <a:lstStyle/>
        <a:p>
          <a:endParaRPr lang="tr-TR"/>
        </a:p>
      </dgm:t>
    </dgm:pt>
    <dgm:pt modelId="{E127D4C9-AB29-4DFF-92B2-AAD303BF6AB8}">
      <dgm:prSet custT="1"/>
      <dgm:spPr/>
      <dgm:t>
        <a:bodyPr/>
        <a:lstStyle/>
        <a:p>
          <a:pPr rtl="0"/>
          <a:r>
            <a:rPr lang="tr-TR" sz="2800" b="1" dirty="0" smtClean="0">
              <a:latin typeface="Comic Sans MS" panose="030F0702030302020204" pitchFamily="66" charset="0"/>
            </a:rPr>
            <a:t>Yakından Uzağa İlkesi</a:t>
          </a:r>
          <a:endParaRPr lang="tr-TR" sz="2800" dirty="0">
            <a:latin typeface="Comic Sans MS" panose="030F0702030302020204" pitchFamily="66" charset="0"/>
          </a:endParaRPr>
        </a:p>
      </dgm:t>
    </dgm:pt>
    <dgm:pt modelId="{1BFA1291-5CBE-4E76-A0D0-5D3F7F9F4EFF}" type="parTrans" cxnId="{E7F154E9-C928-442B-ADA2-5A76DC481D29}">
      <dgm:prSet/>
      <dgm:spPr/>
      <dgm:t>
        <a:bodyPr/>
        <a:lstStyle/>
        <a:p>
          <a:endParaRPr lang="tr-TR"/>
        </a:p>
      </dgm:t>
    </dgm:pt>
    <dgm:pt modelId="{06C1EAEA-B6D4-468C-915A-6DE0C07CE69E}" type="sibTrans" cxnId="{E7F154E9-C928-442B-ADA2-5A76DC481D29}">
      <dgm:prSet/>
      <dgm:spPr/>
      <dgm:t>
        <a:bodyPr/>
        <a:lstStyle/>
        <a:p>
          <a:endParaRPr lang="tr-TR"/>
        </a:p>
      </dgm:t>
    </dgm:pt>
    <dgm:pt modelId="{5FF8DA26-7CEE-4E43-825D-74D3E2DC691D}">
      <dgm:prSet custT="1"/>
      <dgm:spPr/>
      <dgm:t>
        <a:bodyPr/>
        <a:lstStyle/>
        <a:p>
          <a:pPr algn="just" rtl="0"/>
          <a:r>
            <a:rPr lang="tr-TR" sz="1200" dirty="0" smtClean="0"/>
            <a:t>Çocuk küçük yaşlardan itibaren yakın çevresiyle etkileşimde olduğundan yakın çevresini daha iyi anlayabilmekte ve konular, örnekler ve bilgiler çocuğun yakın çevresinden verildiğinde öğrenmeler daha kalıcı ve anlamlı olmaktadır.</a:t>
          </a:r>
          <a:endParaRPr lang="tr-TR" sz="1200" dirty="0"/>
        </a:p>
      </dgm:t>
    </dgm:pt>
    <dgm:pt modelId="{93D9A274-525A-4C22-9B3D-F5613DEE5E46}" type="parTrans" cxnId="{6C2A7C47-90FD-4345-B7EE-B49499398C29}">
      <dgm:prSet/>
      <dgm:spPr/>
      <dgm:t>
        <a:bodyPr/>
        <a:lstStyle/>
        <a:p>
          <a:endParaRPr lang="tr-TR"/>
        </a:p>
      </dgm:t>
    </dgm:pt>
    <dgm:pt modelId="{5991CFB2-0BF6-4182-BC2A-5394B287087B}" type="sibTrans" cxnId="{6C2A7C47-90FD-4345-B7EE-B49499398C29}">
      <dgm:prSet/>
      <dgm:spPr/>
      <dgm:t>
        <a:bodyPr/>
        <a:lstStyle/>
        <a:p>
          <a:endParaRPr lang="tr-TR"/>
        </a:p>
      </dgm:t>
    </dgm:pt>
    <dgm:pt modelId="{D0ABDB51-AA0C-4189-B0B2-B0B6B1B9A589}" type="pres">
      <dgm:prSet presAssocID="{0F12D757-2E1B-4D39-A1AA-F28D9BD2ABEB}" presName="composite" presStyleCnt="0">
        <dgm:presLayoutVars>
          <dgm:chMax val="5"/>
          <dgm:dir/>
          <dgm:resizeHandles val="exact"/>
        </dgm:presLayoutVars>
      </dgm:prSet>
      <dgm:spPr/>
      <dgm:t>
        <a:bodyPr/>
        <a:lstStyle/>
        <a:p>
          <a:endParaRPr lang="tr-TR"/>
        </a:p>
      </dgm:t>
    </dgm:pt>
    <dgm:pt modelId="{3B629605-EEC4-4A7A-A157-CE6D558B6E72}" type="pres">
      <dgm:prSet presAssocID="{E127D4C9-AB29-4DFF-92B2-AAD303BF6AB8}" presName="circle1" presStyleLbl="lnNode1" presStyleIdx="0" presStyleCnt="2"/>
      <dgm:spPr/>
    </dgm:pt>
    <dgm:pt modelId="{56BB8D4D-B1E7-4A25-96C1-9039227B3A4D}" type="pres">
      <dgm:prSet presAssocID="{E127D4C9-AB29-4DFF-92B2-AAD303BF6AB8}" presName="text1" presStyleLbl="revTx" presStyleIdx="0" presStyleCnt="2" custScaleX="173208">
        <dgm:presLayoutVars>
          <dgm:bulletEnabled val="1"/>
        </dgm:presLayoutVars>
      </dgm:prSet>
      <dgm:spPr/>
      <dgm:t>
        <a:bodyPr/>
        <a:lstStyle/>
        <a:p>
          <a:endParaRPr lang="tr-TR"/>
        </a:p>
      </dgm:t>
    </dgm:pt>
    <dgm:pt modelId="{3417DC30-66B8-4C2F-A3BA-137E2FBC9EB4}" type="pres">
      <dgm:prSet presAssocID="{E127D4C9-AB29-4DFF-92B2-AAD303BF6AB8}" presName="line1" presStyleLbl="callout" presStyleIdx="0" presStyleCnt="4"/>
      <dgm:spPr/>
    </dgm:pt>
    <dgm:pt modelId="{9FE7669B-23E3-4F51-A8CC-7C11E106F870}" type="pres">
      <dgm:prSet presAssocID="{E127D4C9-AB29-4DFF-92B2-AAD303BF6AB8}" presName="d1" presStyleLbl="callout" presStyleIdx="1" presStyleCnt="4"/>
      <dgm:spPr/>
    </dgm:pt>
    <dgm:pt modelId="{547CD03D-7706-405F-9751-972F75F97E33}" type="pres">
      <dgm:prSet presAssocID="{5FF8DA26-7CEE-4E43-825D-74D3E2DC691D}" presName="circle2" presStyleLbl="lnNode1" presStyleIdx="1" presStyleCnt="2"/>
      <dgm:spPr/>
    </dgm:pt>
    <dgm:pt modelId="{01828388-0C6F-4589-AB8A-36B5473DF2CE}" type="pres">
      <dgm:prSet presAssocID="{5FF8DA26-7CEE-4E43-825D-74D3E2DC691D}" presName="text2" presStyleLbl="revTx" presStyleIdx="1" presStyleCnt="2" custScaleX="187067" custScaleY="88501" custLinFactNeighborX="32051" custLinFactNeighborY="-14089">
        <dgm:presLayoutVars>
          <dgm:bulletEnabled val="1"/>
        </dgm:presLayoutVars>
      </dgm:prSet>
      <dgm:spPr/>
      <dgm:t>
        <a:bodyPr/>
        <a:lstStyle/>
        <a:p>
          <a:endParaRPr lang="tr-TR"/>
        </a:p>
      </dgm:t>
    </dgm:pt>
    <dgm:pt modelId="{6A62F271-152A-4D2D-B382-A1895E8D0B2D}" type="pres">
      <dgm:prSet presAssocID="{5FF8DA26-7CEE-4E43-825D-74D3E2DC691D}" presName="line2" presStyleLbl="callout" presStyleIdx="2" presStyleCnt="4"/>
      <dgm:spPr/>
    </dgm:pt>
    <dgm:pt modelId="{19009268-C119-42FC-ACB2-122BD93B5E6F}" type="pres">
      <dgm:prSet presAssocID="{5FF8DA26-7CEE-4E43-825D-74D3E2DC691D}" presName="d2" presStyleLbl="callout" presStyleIdx="3" presStyleCnt="4"/>
      <dgm:spPr/>
    </dgm:pt>
  </dgm:ptLst>
  <dgm:cxnLst>
    <dgm:cxn modelId="{F869ACD2-5575-4948-81FC-D7E3BC16614A}" type="presOf" srcId="{5FF8DA26-7CEE-4E43-825D-74D3E2DC691D}" destId="{01828388-0C6F-4589-AB8A-36B5473DF2CE}" srcOrd="0" destOrd="0" presId="urn:microsoft.com/office/officeart/2005/8/layout/target1"/>
    <dgm:cxn modelId="{7CBE7FCB-066B-415C-980D-D86CD6DFFFBD}" type="presOf" srcId="{0F12D757-2E1B-4D39-A1AA-F28D9BD2ABEB}" destId="{D0ABDB51-AA0C-4189-B0B2-B0B6B1B9A589}" srcOrd="0" destOrd="0" presId="urn:microsoft.com/office/officeart/2005/8/layout/target1"/>
    <dgm:cxn modelId="{E7F154E9-C928-442B-ADA2-5A76DC481D29}" srcId="{0F12D757-2E1B-4D39-A1AA-F28D9BD2ABEB}" destId="{E127D4C9-AB29-4DFF-92B2-AAD303BF6AB8}" srcOrd="0" destOrd="0" parTransId="{1BFA1291-5CBE-4E76-A0D0-5D3F7F9F4EFF}" sibTransId="{06C1EAEA-B6D4-468C-915A-6DE0C07CE69E}"/>
    <dgm:cxn modelId="{6C2A7C47-90FD-4345-B7EE-B49499398C29}" srcId="{0F12D757-2E1B-4D39-A1AA-F28D9BD2ABEB}" destId="{5FF8DA26-7CEE-4E43-825D-74D3E2DC691D}" srcOrd="1" destOrd="0" parTransId="{93D9A274-525A-4C22-9B3D-F5613DEE5E46}" sibTransId="{5991CFB2-0BF6-4182-BC2A-5394B287087B}"/>
    <dgm:cxn modelId="{1EE7AC8B-89A9-4857-908E-C5424CD36EBC}" type="presOf" srcId="{E127D4C9-AB29-4DFF-92B2-AAD303BF6AB8}" destId="{56BB8D4D-B1E7-4A25-96C1-9039227B3A4D}" srcOrd="0" destOrd="0" presId="urn:microsoft.com/office/officeart/2005/8/layout/target1"/>
    <dgm:cxn modelId="{ACAC9F0E-8C99-43F6-89C5-F161DA253407}" type="presParOf" srcId="{D0ABDB51-AA0C-4189-B0B2-B0B6B1B9A589}" destId="{3B629605-EEC4-4A7A-A157-CE6D558B6E72}" srcOrd="0" destOrd="0" presId="urn:microsoft.com/office/officeart/2005/8/layout/target1"/>
    <dgm:cxn modelId="{130C0D06-C0EE-4890-BC31-64C7A7AC9FD4}" type="presParOf" srcId="{D0ABDB51-AA0C-4189-B0B2-B0B6B1B9A589}" destId="{56BB8D4D-B1E7-4A25-96C1-9039227B3A4D}" srcOrd="1" destOrd="0" presId="urn:microsoft.com/office/officeart/2005/8/layout/target1"/>
    <dgm:cxn modelId="{E64D77F5-5C9B-4B4F-85EB-D046FE7B41EB}" type="presParOf" srcId="{D0ABDB51-AA0C-4189-B0B2-B0B6B1B9A589}" destId="{3417DC30-66B8-4C2F-A3BA-137E2FBC9EB4}" srcOrd="2" destOrd="0" presId="urn:microsoft.com/office/officeart/2005/8/layout/target1"/>
    <dgm:cxn modelId="{4A962E39-8E37-4CC2-A270-C176F90D68EC}" type="presParOf" srcId="{D0ABDB51-AA0C-4189-B0B2-B0B6B1B9A589}" destId="{9FE7669B-23E3-4F51-A8CC-7C11E106F870}" srcOrd="3" destOrd="0" presId="urn:microsoft.com/office/officeart/2005/8/layout/target1"/>
    <dgm:cxn modelId="{840A9CCD-56B9-40E6-A372-CB63FBEA7A45}" type="presParOf" srcId="{D0ABDB51-AA0C-4189-B0B2-B0B6B1B9A589}" destId="{547CD03D-7706-405F-9751-972F75F97E33}" srcOrd="4" destOrd="0" presId="urn:microsoft.com/office/officeart/2005/8/layout/target1"/>
    <dgm:cxn modelId="{F694AC63-DD9B-4A4D-9970-2CE4C2B168F0}" type="presParOf" srcId="{D0ABDB51-AA0C-4189-B0B2-B0B6B1B9A589}" destId="{01828388-0C6F-4589-AB8A-36B5473DF2CE}" srcOrd="5" destOrd="0" presId="urn:microsoft.com/office/officeart/2005/8/layout/target1"/>
    <dgm:cxn modelId="{A65B8046-43B5-4935-BF3C-D7CF80E5B24D}" type="presParOf" srcId="{D0ABDB51-AA0C-4189-B0B2-B0B6B1B9A589}" destId="{6A62F271-152A-4D2D-B382-A1895E8D0B2D}" srcOrd="6" destOrd="0" presId="urn:microsoft.com/office/officeart/2005/8/layout/target1"/>
    <dgm:cxn modelId="{C6DA8FA7-3E06-44A6-B58D-5B6BC53FB9F3}" type="presParOf" srcId="{D0ABDB51-AA0C-4189-B0B2-B0B6B1B9A589}" destId="{19009268-C119-42FC-ACB2-122BD93B5E6F}" srcOrd="7"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7BF7DFE-588B-4169-95F7-E80CDF6739A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r-TR"/>
        </a:p>
      </dgm:t>
    </dgm:pt>
    <dgm:pt modelId="{4FCEA963-690F-447C-89FE-05335DA63212}">
      <dgm:prSet/>
      <dgm:spPr/>
      <dgm:t>
        <a:bodyPr/>
        <a:lstStyle/>
        <a:p>
          <a:pPr rtl="0"/>
          <a:r>
            <a:rPr lang="tr-TR" b="1" dirty="0" smtClean="0">
              <a:latin typeface="Comic Sans MS" panose="030F0702030302020204" pitchFamily="66" charset="0"/>
            </a:rPr>
            <a:t>Yakın Zaman</a:t>
          </a:r>
          <a:endParaRPr lang="tr-TR" b="1" dirty="0">
            <a:latin typeface="Comic Sans MS" panose="030F0702030302020204" pitchFamily="66" charset="0"/>
          </a:endParaRPr>
        </a:p>
      </dgm:t>
    </dgm:pt>
    <dgm:pt modelId="{C7357A03-9E3C-41D6-B711-317AF8E5B2CF}" type="parTrans" cxnId="{E622055F-94D4-4875-99DA-55301E50BB36}">
      <dgm:prSet/>
      <dgm:spPr/>
      <dgm:t>
        <a:bodyPr/>
        <a:lstStyle/>
        <a:p>
          <a:endParaRPr lang="tr-TR"/>
        </a:p>
      </dgm:t>
    </dgm:pt>
    <dgm:pt modelId="{9A2EE8E0-31BF-48C8-A1BB-E47B6C22C126}" type="sibTrans" cxnId="{E622055F-94D4-4875-99DA-55301E50BB36}">
      <dgm:prSet/>
      <dgm:spPr/>
      <dgm:t>
        <a:bodyPr/>
        <a:lstStyle/>
        <a:p>
          <a:endParaRPr lang="tr-TR"/>
        </a:p>
      </dgm:t>
    </dgm:pt>
    <dgm:pt modelId="{98A2A421-B32E-4C80-BC03-DB1A1FDBE9CD}">
      <dgm:prSet/>
      <dgm:spPr/>
      <dgm:t>
        <a:bodyPr/>
        <a:lstStyle/>
        <a:p>
          <a:pPr rtl="0"/>
          <a:r>
            <a:rPr lang="tr-TR" b="1" dirty="0" smtClean="0">
              <a:latin typeface="Comic Sans MS" panose="030F0702030302020204" pitchFamily="66" charset="0"/>
            </a:rPr>
            <a:t>Yakın Mekan</a:t>
          </a:r>
          <a:r>
            <a:rPr lang="tr-TR" dirty="0" smtClean="0">
              <a:latin typeface="Comic Sans MS" panose="030F0702030302020204" pitchFamily="66" charset="0"/>
            </a:rPr>
            <a:t> </a:t>
          </a:r>
          <a:endParaRPr lang="tr-TR" dirty="0">
            <a:latin typeface="Comic Sans MS" panose="030F0702030302020204" pitchFamily="66" charset="0"/>
          </a:endParaRPr>
        </a:p>
      </dgm:t>
    </dgm:pt>
    <dgm:pt modelId="{8CCFD094-D573-4A73-9602-B8464388E4D4}" type="parTrans" cxnId="{6727CC18-E46F-4FCB-ADF1-DAEE33E1FCA4}">
      <dgm:prSet/>
      <dgm:spPr/>
      <dgm:t>
        <a:bodyPr/>
        <a:lstStyle/>
        <a:p>
          <a:endParaRPr lang="tr-TR"/>
        </a:p>
      </dgm:t>
    </dgm:pt>
    <dgm:pt modelId="{5B5022E2-BE46-4039-A636-130ECB748627}" type="sibTrans" cxnId="{6727CC18-E46F-4FCB-ADF1-DAEE33E1FCA4}">
      <dgm:prSet/>
      <dgm:spPr/>
      <dgm:t>
        <a:bodyPr/>
        <a:lstStyle/>
        <a:p>
          <a:endParaRPr lang="tr-TR"/>
        </a:p>
      </dgm:t>
    </dgm:pt>
    <dgm:pt modelId="{183AF772-2150-4B05-8B0D-4382E05228E7}" type="pres">
      <dgm:prSet presAssocID="{B7BF7DFE-588B-4169-95F7-E80CDF6739A9}" presName="vert0" presStyleCnt="0">
        <dgm:presLayoutVars>
          <dgm:dir/>
          <dgm:animOne val="branch"/>
          <dgm:animLvl val="lvl"/>
        </dgm:presLayoutVars>
      </dgm:prSet>
      <dgm:spPr/>
      <dgm:t>
        <a:bodyPr/>
        <a:lstStyle/>
        <a:p>
          <a:endParaRPr lang="tr-TR"/>
        </a:p>
      </dgm:t>
    </dgm:pt>
    <dgm:pt modelId="{68BE0330-69F0-410B-BFF9-6E4C11F4E09A}" type="pres">
      <dgm:prSet presAssocID="{4FCEA963-690F-447C-89FE-05335DA63212}" presName="thickLine" presStyleLbl="alignNode1" presStyleIdx="0" presStyleCnt="2"/>
      <dgm:spPr/>
    </dgm:pt>
    <dgm:pt modelId="{1AEDF08B-4C7C-4486-84B7-3B56FEDAE4BB}" type="pres">
      <dgm:prSet presAssocID="{4FCEA963-690F-447C-89FE-05335DA63212}" presName="horz1" presStyleCnt="0"/>
      <dgm:spPr/>
    </dgm:pt>
    <dgm:pt modelId="{3B5BA80D-CC33-4FF4-911C-39ED29FA4FEC}" type="pres">
      <dgm:prSet presAssocID="{4FCEA963-690F-447C-89FE-05335DA63212}" presName="tx1" presStyleLbl="revTx" presStyleIdx="0" presStyleCnt="2"/>
      <dgm:spPr/>
      <dgm:t>
        <a:bodyPr/>
        <a:lstStyle/>
        <a:p>
          <a:endParaRPr lang="tr-TR"/>
        </a:p>
      </dgm:t>
    </dgm:pt>
    <dgm:pt modelId="{20D79A78-EF59-4816-9534-9F71237FFD97}" type="pres">
      <dgm:prSet presAssocID="{4FCEA963-690F-447C-89FE-05335DA63212}" presName="vert1" presStyleCnt="0"/>
      <dgm:spPr/>
    </dgm:pt>
    <dgm:pt modelId="{F2467B32-0705-44AB-A2F8-8B6CC44BB329}" type="pres">
      <dgm:prSet presAssocID="{98A2A421-B32E-4C80-BC03-DB1A1FDBE9CD}" presName="thickLine" presStyleLbl="alignNode1" presStyleIdx="1" presStyleCnt="2"/>
      <dgm:spPr/>
    </dgm:pt>
    <dgm:pt modelId="{995E5C03-F956-4726-857A-7739F0857872}" type="pres">
      <dgm:prSet presAssocID="{98A2A421-B32E-4C80-BC03-DB1A1FDBE9CD}" presName="horz1" presStyleCnt="0"/>
      <dgm:spPr/>
    </dgm:pt>
    <dgm:pt modelId="{884FD1C5-C687-482A-9609-A1FAC704BEED}" type="pres">
      <dgm:prSet presAssocID="{98A2A421-B32E-4C80-BC03-DB1A1FDBE9CD}" presName="tx1" presStyleLbl="revTx" presStyleIdx="1" presStyleCnt="2"/>
      <dgm:spPr/>
      <dgm:t>
        <a:bodyPr/>
        <a:lstStyle/>
        <a:p>
          <a:endParaRPr lang="tr-TR"/>
        </a:p>
      </dgm:t>
    </dgm:pt>
    <dgm:pt modelId="{7AC93AC5-6A35-45E2-B922-B777AE8CC475}" type="pres">
      <dgm:prSet presAssocID="{98A2A421-B32E-4C80-BC03-DB1A1FDBE9CD}" presName="vert1" presStyleCnt="0"/>
      <dgm:spPr/>
    </dgm:pt>
  </dgm:ptLst>
  <dgm:cxnLst>
    <dgm:cxn modelId="{90C5527B-9226-44F3-9095-CA7E3783EFFA}" type="presOf" srcId="{4FCEA963-690F-447C-89FE-05335DA63212}" destId="{3B5BA80D-CC33-4FF4-911C-39ED29FA4FEC}" srcOrd="0" destOrd="0" presId="urn:microsoft.com/office/officeart/2008/layout/LinedList"/>
    <dgm:cxn modelId="{BD2A19CC-31E8-4EE7-9776-0AED1859D77C}" type="presOf" srcId="{98A2A421-B32E-4C80-BC03-DB1A1FDBE9CD}" destId="{884FD1C5-C687-482A-9609-A1FAC704BEED}" srcOrd="0" destOrd="0" presId="urn:microsoft.com/office/officeart/2008/layout/LinedList"/>
    <dgm:cxn modelId="{6727CC18-E46F-4FCB-ADF1-DAEE33E1FCA4}" srcId="{B7BF7DFE-588B-4169-95F7-E80CDF6739A9}" destId="{98A2A421-B32E-4C80-BC03-DB1A1FDBE9CD}" srcOrd="1" destOrd="0" parTransId="{8CCFD094-D573-4A73-9602-B8464388E4D4}" sibTransId="{5B5022E2-BE46-4039-A636-130ECB748627}"/>
    <dgm:cxn modelId="{E622055F-94D4-4875-99DA-55301E50BB36}" srcId="{B7BF7DFE-588B-4169-95F7-E80CDF6739A9}" destId="{4FCEA963-690F-447C-89FE-05335DA63212}" srcOrd="0" destOrd="0" parTransId="{C7357A03-9E3C-41D6-B711-317AF8E5B2CF}" sibTransId="{9A2EE8E0-31BF-48C8-A1BB-E47B6C22C126}"/>
    <dgm:cxn modelId="{A93DEACC-D971-4150-BDF8-3C481D69F0C6}" type="presOf" srcId="{B7BF7DFE-588B-4169-95F7-E80CDF6739A9}" destId="{183AF772-2150-4B05-8B0D-4382E05228E7}" srcOrd="0" destOrd="0" presId="urn:microsoft.com/office/officeart/2008/layout/LinedList"/>
    <dgm:cxn modelId="{793B0EE2-42FD-47BF-87EC-F8C4AB00CD96}" type="presParOf" srcId="{183AF772-2150-4B05-8B0D-4382E05228E7}" destId="{68BE0330-69F0-410B-BFF9-6E4C11F4E09A}" srcOrd="0" destOrd="0" presId="urn:microsoft.com/office/officeart/2008/layout/LinedList"/>
    <dgm:cxn modelId="{4A0EBC9B-7873-4B06-B3FE-55656A011F51}" type="presParOf" srcId="{183AF772-2150-4B05-8B0D-4382E05228E7}" destId="{1AEDF08B-4C7C-4486-84B7-3B56FEDAE4BB}" srcOrd="1" destOrd="0" presId="urn:microsoft.com/office/officeart/2008/layout/LinedList"/>
    <dgm:cxn modelId="{F6C0431D-A25F-4A35-9002-BC247097AD31}" type="presParOf" srcId="{1AEDF08B-4C7C-4486-84B7-3B56FEDAE4BB}" destId="{3B5BA80D-CC33-4FF4-911C-39ED29FA4FEC}" srcOrd="0" destOrd="0" presId="urn:microsoft.com/office/officeart/2008/layout/LinedList"/>
    <dgm:cxn modelId="{FB8C6DA8-705F-40BB-9B2B-08915D034912}" type="presParOf" srcId="{1AEDF08B-4C7C-4486-84B7-3B56FEDAE4BB}" destId="{20D79A78-EF59-4816-9534-9F71237FFD97}" srcOrd="1" destOrd="0" presId="urn:microsoft.com/office/officeart/2008/layout/LinedList"/>
    <dgm:cxn modelId="{1D012617-74DD-48E0-867B-50C0E8245435}" type="presParOf" srcId="{183AF772-2150-4B05-8B0D-4382E05228E7}" destId="{F2467B32-0705-44AB-A2F8-8B6CC44BB329}" srcOrd="2" destOrd="0" presId="urn:microsoft.com/office/officeart/2008/layout/LinedList"/>
    <dgm:cxn modelId="{948A1A73-D56D-47B7-BFAA-902ADA5649C7}" type="presParOf" srcId="{183AF772-2150-4B05-8B0D-4382E05228E7}" destId="{995E5C03-F956-4726-857A-7739F0857872}" srcOrd="3" destOrd="0" presId="urn:microsoft.com/office/officeart/2008/layout/LinedList"/>
    <dgm:cxn modelId="{F6AE386A-F90D-43B5-8E94-17C8DBE15812}" type="presParOf" srcId="{995E5C03-F956-4726-857A-7739F0857872}" destId="{884FD1C5-C687-482A-9609-A1FAC704BEED}" srcOrd="0" destOrd="0" presId="urn:microsoft.com/office/officeart/2008/layout/LinedList"/>
    <dgm:cxn modelId="{428E5953-0BFE-49FB-BD9B-9690DD9080EB}" type="presParOf" srcId="{995E5C03-F956-4726-857A-7739F0857872}" destId="{7AC93AC5-6A35-45E2-B922-B777AE8CC475}"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C12630-4AE7-4C2A-8E12-93C81A4E84EE}" type="doc">
      <dgm:prSet loTypeId="urn:microsoft.com/office/officeart/2005/8/layout/hProcess9" loCatId="process" qsTypeId="urn:microsoft.com/office/officeart/2005/8/quickstyle/simple1" qsCatId="simple" csTypeId="urn:microsoft.com/office/officeart/2005/8/colors/accent0_1" csCatId="mainScheme"/>
      <dgm:spPr/>
      <dgm:t>
        <a:bodyPr/>
        <a:lstStyle/>
        <a:p>
          <a:endParaRPr lang="tr-TR"/>
        </a:p>
      </dgm:t>
    </dgm:pt>
    <dgm:pt modelId="{F1CB6E1E-634A-4362-ACAE-EA786153FBF9}">
      <dgm:prSet custT="1"/>
      <dgm:spPr/>
      <dgm:t>
        <a:bodyPr/>
        <a:lstStyle/>
        <a:p>
          <a:pPr rtl="0"/>
          <a:r>
            <a:rPr lang="tr-TR" sz="1600" dirty="0" smtClean="0"/>
            <a:t>İşlenmekte olan konularla ilgili örneklerin, problemlerin, olayların, yakın çevreden uzağa, yakın zamandan geçmişe doğru verilmesi öğretimi canlı tutar.</a:t>
          </a:r>
          <a:endParaRPr lang="tr-TR" sz="1600" dirty="0"/>
        </a:p>
      </dgm:t>
    </dgm:pt>
    <dgm:pt modelId="{E3B67F4A-36EE-4B32-B413-4143CE5B065E}" type="parTrans" cxnId="{34CA5F66-FC1A-471E-A882-4F4BB63521C2}">
      <dgm:prSet/>
      <dgm:spPr/>
      <dgm:t>
        <a:bodyPr/>
        <a:lstStyle/>
        <a:p>
          <a:endParaRPr lang="tr-TR"/>
        </a:p>
      </dgm:t>
    </dgm:pt>
    <dgm:pt modelId="{D64CBEEC-9650-43A6-A16C-3BF9365761A2}" type="sibTrans" cxnId="{34CA5F66-FC1A-471E-A882-4F4BB63521C2}">
      <dgm:prSet/>
      <dgm:spPr/>
      <dgm:t>
        <a:bodyPr/>
        <a:lstStyle/>
        <a:p>
          <a:endParaRPr lang="tr-TR"/>
        </a:p>
      </dgm:t>
    </dgm:pt>
    <dgm:pt modelId="{37ABBDF3-C9F8-4532-A28F-24222C62EFC7}" type="pres">
      <dgm:prSet presAssocID="{96C12630-4AE7-4C2A-8E12-93C81A4E84EE}" presName="CompostProcess" presStyleCnt="0">
        <dgm:presLayoutVars>
          <dgm:dir/>
          <dgm:resizeHandles val="exact"/>
        </dgm:presLayoutVars>
      </dgm:prSet>
      <dgm:spPr/>
      <dgm:t>
        <a:bodyPr/>
        <a:lstStyle/>
        <a:p>
          <a:endParaRPr lang="tr-TR"/>
        </a:p>
      </dgm:t>
    </dgm:pt>
    <dgm:pt modelId="{3D63AB0C-5999-4088-9E71-E6D56618CBF1}" type="pres">
      <dgm:prSet presAssocID="{96C12630-4AE7-4C2A-8E12-93C81A4E84EE}" presName="arrow" presStyleLbl="bgShp" presStyleIdx="0" presStyleCnt="1"/>
      <dgm:spPr/>
    </dgm:pt>
    <dgm:pt modelId="{8B05065D-3EE1-47C4-8790-8B62F1883F7F}" type="pres">
      <dgm:prSet presAssocID="{96C12630-4AE7-4C2A-8E12-93C81A4E84EE}" presName="linearProcess" presStyleCnt="0"/>
      <dgm:spPr/>
    </dgm:pt>
    <dgm:pt modelId="{D3AF0CFC-D346-4D8C-9E61-0D457BB9B3B9}" type="pres">
      <dgm:prSet presAssocID="{F1CB6E1E-634A-4362-ACAE-EA786153FBF9}" presName="textNode" presStyleLbl="node1" presStyleIdx="0" presStyleCnt="1">
        <dgm:presLayoutVars>
          <dgm:bulletEnabled val="1"/>
        </dgm:presLayoutVars>
      </dgm:prSet>
      <dgm:spPr/>
      <dgm:t>
        <a:bodyPr/>
        <a:lstStyle/>
        <a:p>
          <a:endParaRPr lang="tr-TR"/>
        </a:p>
      </dgm:t>
    </dgm:pt>
  </dgm:ptLst>
  <dgm:cxnLst>
    <dgm:cxn modelId="{34CA5F66-FC1A-471E-A882-4F4BB63521C2}" srcId="{96C12630-4AE7-4C2A-8E12-93C81A4E84EE}" destId="{F1CB6E1E-634A-4362-ACAE-EA786153FBF9}" srcOrd="0" destOrd="0" parTransId="{E3B67F4A-36EE-4B32-B413-4143CE5B065E}" sibTransId="{D64CBEEC-9650-43A6-A16C-3BF9365761A2}"/>
    <dgm:cxn modelId="{428F218D-95CE-4D2D-B524-7E7C2836CD2E}" type="presOf" srcId="{F1CB6E1E-634A-4362-ACAE-EA786153FBF9}" destId="{D3AF0CFC-D346-4D8C-9E61-0D457BB9B3B9}" srcOrd="0" destOrd="0" presId="urn:microsoft.com/office/officeart/2005/8/layout/hProcess9"/>
    <dgm:cxn modelId="{0CC5EBB7-6672-42BC-AD00-58740E5FAB3B}" type="presOf" srcId="{96C12630-4AE7-4C2A-8E12-93C81A4E84EE}" destId="{37ABBDF3-C9F8-4532-A28F-24222C62EFC7}" srcOrd="0" destOrd="0" presId="urn:microsoft.com/office/officeart/2005/8/layout/hProcess9"/>
    <dgm:cxn modelId="{4401D114-2D8B-4C4D-94B0-17DC663C853D}" type="presParOf" srcId="{37ABBDF3-C9F8-4532-A28F-24222C62EFC7}" destId="{3D63AB0C-5999-4088-9E71-E6D56618CBF1}" srcOrd="0" destOrd="0" presId="urn:microsoft.com/office/officeart/2005/8/layout/hProcess9"/>
    <dgm:cxn modelId="{90D05D97-3AC3-453C-8F87-E91EDFE49003}" type="presParOf" srcId="{37ABBDF3-C9F8-4532-A28F-24222C62EFC7}" destId="{8B05065D-3EE1-47C4-8790-8B62F1883F7F}" srcOrd="1" destOrd="0" presId="urn:microsoft.com/office/officeart/2005/8/layout/hProcess9"/>
    <dgm:cxn modelId="{496596E4-E5DC-455D-8785-3956DA4CC013}" type="presParOf" srcId="{8B05065D-3EE1-47C4-8790-8B62F1883F7F}" destId="{D3AF0CFC-D346-4D8C-9E61-0D457BB9B3B9}"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8CB0357-90EC-48D3-AA9A-1B49FBC32404}" type="doc">
      <dgm:prSet loTypeId="urn:microsoft.com/office/officeart/2005/8/layout/StepDownProcess" loCatId="process" qsTypeId="urn:microsoft.com/office/officeart/2005/8/quickstyle/simple1" qsCatId="simple" csTypeId="urn:microsoft.com/office/officeart/2005/8/colors/accent0_1" csCatId="mainScheme" phldr="1"/>
      <dgm:spPr/>
      <dgm:t>
        <a:bodyPr/>
        <a:lstStyle/>
        <a:p>
          <a:endParaRPr lang="tr-TR"/>
        </a:p>
      </dgm:t>
    </dgm:pt>
    <dgm:pt modelId="{FEF1E61A-EAB1-4F9C-B3A9-C656AF890B34}">
      <dgm:prSet custT="1"/>
      <dgm:spPr/>
      <dgm:t>
        <a:bodyPr/>
        <a:lstStyle/>
        <a:p>
          <a:pPr rtl="0"/>
          <a:r>
            <a:rPr lang="tr-TR" sz="3200" b="1" dirty="0" smtClean="0">
              <a:latin typeface="Comic Sans MS" panose="030F0702030302020204" pitchFamily="66" charset="0"/>
            </a:rPr>
            <a:t>Basitten     Karmaşığa (Kolaydan Zora)</a:t>
          </a:r>
          <a:endParaRPr lang="tr-TR" sz="3200" dirty="0">
            <a:latin typeface="Comic Sans MS" panose="030F0702030302020204" pitchFamily="66" charset="0"/>
          </a:endParaRPr>
        </a:p>
      </dgm:t>
    </dgm:pt>
    <dgm:pt modelId="{E84CBAEB-1EE7-438F-A6EF-EFFD5ACB197B}" type="parTrans" cxnId="{9DB26996-87EE-48EE-A411-BCA0914F5ED4}">
      <dgm:prSet/>
      <dgm:spPr/>
      <dgm:t>
        <a:bodyPr/>
        <a:lstStyle/>
        <a:p>
          <a:endParaRPr lang="tr-TR"/>
        </a:p>
      </dgm:t>
    </dgm:pt>
    <dgm:pt modelId="{0A138B2D-B98F-43CB-88A4-8A698F121269}" type="sibTrans" cxnId="{9DB26996-87EE-48EE-A411-BCA0914F5ED4}">
      <dgm:prSet/>
      <dgm:spPr/>
      <dgm:t>
        <a:bodyPr/>
        <a:lstStyle/>
        <a:p>
          <a:endParaRPr lang="tr-TR"/>
        </a:p>
      </dgm:t>
    </dgm:pt>
    <dgm:pt modelId="{843F3D33-4A94-4538-A142-9EB9B68A146C}">
      <dgm:prSet/>
      <dgm:spPr/>
      <dgm:t>
        <a:bodyPr/>
        <a:lstStyle/>
        <a:p>
          <a:pPr algn="l" rtl="0"/>
          <a:r>
            <a:rPr lang="tr-TR" dirty="0" smtClean="0">
              <a:latin typeface="Comic Sans MS" panose="030F0702030302020204" pitchFamily="66" charset="0"/>
            </a:rPr>
            <a:t>Öğretim etkinliklerinde konular kolaydan başlayarak aşamalı olarak zorlaştırılmalıdır. </a:t>
          </a:r>
        </a:p>
        <a:p>
          <a:pPr algn="l" rtl="0"/>
          <a:r>
            <a:rPr lang="tr-TR" dirty="0" smtClean="0">
              <a:latin typeface="Comic Sans MS" panose="030F0702030302020204" pitchFamily="66" charset="0"/>
            </a:rPr>
            <a:t>Bu hem öğrenmeyi kolaylaştırır hem de öğrencinin özgüvenini arttırır.</a:t>
          </a:r>
          <a:endParaRPr lang="tr-TR" dirty="0">
            <a:latin typeface="Comic Sans MS" panose="030F0702030302020204" pitchFamily="66" charset="0"/>
          </a:endParaRPr>
        </a:p>
      </dgm:t>
    </dgm:pt>
    <dgm:pt modelId="{B89573C2-8E67-4411-BD4A-C85D4086F656}" type="parTrans" cxnId="{215AF3EF-FDCE-4DF2-9DAC-CACE498B0214}">
      <dgm:prSet/>
      <dgm:spPr/>
      <dgm:t>
        <a:bodyPr/>
        <a:lstStyle/>
        <a:p>
          <a:endParaRPr lang="tr-TR"/>
        </a:p>
      </dgm:t>
    </dgm:pt>
    <dgm:pt modelId="{04868103-603B-4F18-AB4F-05D570DC3E8C}" type="sibTrans" cxnId="{215AF3EF-FDCE-4DF2-9DAC-CACE498B0214}">
      <dgm:prSet/>
      <dgm:spPr/>
      <dgm:t>
        <a:bodyPr/>
        <a:lstStyle/>
        <a:p>
          <a:endParaRPr lang="tr-TR"/>
        </a:p>
      </dgm:t>
    </dgm:pt>
    <dgm:pt modelId="{E5DD70BD-2B2D-4534-B022-CAF5E0FE075D}" type="pres">
      <dgm:prSet presAssocID="{28CB0357-90EC-48D3-AA9A-1B49FBC32404}" presName="rootnode" presStyleCnt="0">
        <dgm:presLayoutVars>
          <dgm:chMax/>
          <dgm:chPref/>
          <dgm:dir/>
          <dgm:animLvl val="lvl"/>
        </dgm:presLayoutVars>
      </dgm:prSet>
      <dgm:spPr/>
      <dgm:t>
        <a:bodyPr/>
        <a:lstStyle/>
        <a:p>
          <a:endParaRPr lang="tr-TR"/>
        </a:p>
      </dgm:t>
    </dgm:pt>
    <dgm:pt modelId="{1433FE5E-6B72-44D7-B4E4-F242DA5AA129}" type="pres">
      <dgm:prSet presAssocID="{FEF1E61A-EAB1-4F9C-B3A9-C656AF890B34}" presName="composite" presStyleCnt="0"/>
      <dgm:spPr/>
    </dgm:pt>
    <dgm:pt modelId="{A820918C-986E-4B52-AE3C-3F4410CEAA41}" type="pres">
      <dgm:prSet presAssocID="{FEF1E61A-EAB1-4F9C-B3A9-C656AF890B34}" presName="bentUpArrow1" presStyleLbl="alignImgPlace1" presStyleIdx="0" presStyleCnt="1"/>
      <dgm:spPr/>
    </dgm:pt>
    <dgm:pt modelId="{211CF6E6-8E98-4BC0-B10C-15FA3689A762}" type="pres">
      <dgm:prSet presAssocID="{FEF1E61A-EAB1-4F9C-B3A9-C656AF890B34}" presName="ParentText" presStyleLbl="node1" presStyleIdx="0" presStyleCnt="2" custScaleX="106834" custScaleY="126882">
        <dgm:presLayoutVars>
          <dgm:chMax val="1"/>
          <dgm:chPref val="1"/>
          <dgm:bulletEnabled val="1"/>
        </dgm:presLayoutVars>
      </dgm:prSet>
      <dgm:spPr/>
      <dgm:t>
        <a:bodyPr/>
        <a:lstStyle/>
        <a:p>
          <a:endParaRPr lang="tr-TR"/>
        </a:p>
      </dgm:t>
    </dgm:pt>
    <dgm:pt modelId="{650F0B59-2796-40F9-840D-E94A04EB56D5}" type="pres">
      <dgm:prSet presAssocID="{FEF1E61A-EAB1-4F9C-B3A9-C656AF890B34}" presName="ChildText" presStyleLbl="revTx" presStyleIdx="0" presStyleCnt="1">
        <dgm:presLayoutVars>
          <dgm:chMax val="0"/>
          <dgm:chPref val="0"/>
          <dgm:bulletEnabled val="1"/>
        </dgm:presLayoutVars>
      </dgm:prSet>
      <dgm:spPr/>
    </dgm:pt>
    <dgm:pt modelId="{C5C55920-6152-4CEE-AE53-AEE0B55BCF22}" type="pres">
      <dgm:prSet presAssocID="{0A138B2D-B98F-43CB-88A4-8A698F121269}" presName="sibTrans" presStyleCnt="0"/>
      <dgm:spPr/>
    </dgm:pt>
    <dgm:pt modelId="{F4A6567F-0F3B-4125-A3DF-985561C98C0C}" type="pres">
      <dgm:prSet presAssocID="{843F3D33-4A94-4538-A142-9EB9B68A146C}" presName="composite" presStyleCnt="0"/>
      <dgm:spPr/>
    </dgm:pt>
    <dgm:pt modelId="{4D2A145F-EE2F-4430-9E26-33EA6CB444F4}" type="pres">
      <dgm:prSet presAssocID="{843F3D33-4A94-4538-A142-9EB9B68A146C}" presName="ParentText" presStyleLbl="node1" presStyleIdx="1" presStyleCnt="2" custScaleX="153929" custLinFactNeighborX="22352" custLinFactNeighborY="-1381">
        <dgm:presLayoutVars>
          <dgm:chMax val="1"/>
          <dgm:chPref val="1"/>
          <dgm:bulletEnabled val="1"/>
        </dgm:presLayoutVars>
      </dgm:prSet>
      <dgm:spPr/>
      <dgm:t>
        <a:bodyPr/>
        <a:lstStyle/>
        <a:p>
          <a:endParaRPr lang="tr-TR"/>
        </a:p>
      </dgm:t>
    </dgm:pt>
  </dgm:ptLst>
  <dgm:cxnLst>
    <dgm:cxn modelId="{225E306F-F9A6-41C7-9D34-CB70C65954FF}" type="presOf" srcId="{843F3D33-4A94-4538-A142-9EB9B68A146C}" destId="{4D2A145F-EE2F-4430-9E26-33EA6CB444F4}" srcOrd="0" destOrd="0" presId="urn:microsoft.com/office/officeart/2005/8/layout/StepDownProcess"/>
    <dgm:cxn modelId="{7C4A3845-5088-4495-95FF-4DE7D033A162}" type="presOf" srcId="{FEF1E61A-EAB1-4F9C-B3A9-C656AF890B34}" destId="{211CF6E6-8E98-4BC0-B10C-15FA3689A762}" srcOrd="0" destOrd="0" presId="urn:microsoft.com/office/officeart/2005/8/layout/StepDownProcess"/>
    <dgm:cxn modelId="{F658C2D5-30C2-46E1-AA14-4BED9DEF5C53}" type="presOf" srcId="{28CB0357-90EC-48D3-AA9A-1B49FBC32404}" destId="{E5DD70BD-2B2D-4534-B022-CAF5E0FE075D}" srcOrd="0" destOrd="0" presId="urn:microsoft.com/office/officeart/2005/8/layout/StepDownProcess"/>
    <dgm:cxn modelId="{215AF3EF-FDCE-4DF2-9DAC-CACE498B0214}" srcId="{28CB0357-90EC-48D3-AA9A-1B49FBC32404}" destId="{843F3D33-4A94-4538-A142-9EB9B68A146C}" srcOrd="1" destOrd="0" parTransId="{B89573C2-8E67-4411-BD4A-C85D4086F656}" sibTransId="{04868103-603B-4F18-AB4F-05D570DC3E8C}"/>
    <dgm:cxn modelId="{9DB26996-87EE-48EE-A411-BCA0914F5ED4}" srcId="{28CB0357-90EC-48D3-AA9A-1B49FBC32404}" destId="{FEF1E61A-EAB1-4F9C-B3A9-C656AF890B34}" srcOrd="0" destOrd="0" parTransId="{E84CBAEB-1EE7-438F-A6EF-EFFD5ACB197B}" sibTransId="{0A138B2D-B98F-43CB-88A4-8A698F121269}"/>
    <dgm:cxn modelId="{DD174AE4-022A-42C7-BB60-FE42EA5D0355}" type="presParOf" srcId="{E5DD70BD-2B2D-4534-B022-CAF5E0FE075D}" destId="{1433FE5E-6B72-44D7-B4E4-F242DA5AA129}" srcOrd="0" destOrd="0" presId="urn:microsoft.com/office/officeart/2005/8/layout/StepDownProcess"/>
    <dgm:cxn modelId="{7506E37E-A9C6-4C35-8E5F-11767084E30F}" type="presParOf" srcId="{1433FE5E-6B72-44D7-B4E4-F242DA5AA129}" destId="{A820918C-986E-4B52-AE3C-3F4410CEAA41}" srcOrd="0" destOrd="0" presId="urn:microsoft.com/office/officeart/2005/8/layout/StepDownProcess"/>
    <dgm:cxn modelId="{59846C13-E4A9-462D-BF83-333B6F5C6E5D}" type="presParOf" srcId="{1433FE5E-6B72-44D7-B4E4-F242DA5AA129}" destId="{211CF6E6-8E98-4BC0-B10C-15FA3689A762}" srcOrd="1" destOrd="0" presId="urn:microsoft.com/office/officeart/2005/8/layout/StepDownProcess"/>
    <dgm:cxn modelId="{B769B470-0138-4245-B4DA-D739AF89F4AC}" type="presParOf" srcId="{1433FE5E-6B72-44D7-B4E4-F242DA5AA129}" destId="{650F0B59-2796-40F9-840D-E94A04EB56D5}" srcOrd="2" destOrd="0" presId="urn:microsoft.com/office/officeart/2005/8/layout/StepDownProcess"/>
    <dgm:cxn modelId="{7A6DCE6A-96C2-4160-9BFC-6EB2EE9880AE}" type="presParOf" srcId="{E5DD70BD-2B2D-4534-B022-CAF5E0FE075D}" destId="{C5C55920-6152-4CEE-AE53-AEE0B55BCF22}" srcOrd="1" destOrd="0" presId="urn:microsoft.com/office/officeart/2005/8/layout/StepDownProcess"/>
    <dgm:cxn modelId="{5B900295-FAD8-4AC4-8B50-685E5AB2F7A0}" type="presParOf" srcId="{E5DD70BD-2B2D-4534-B022-CAF5E0FE075D}" destId="{F4A6567F-0F3B-4125-A3DF-985561C98C0C}" srcOrd="2" destOrd="0" presId="urn:microsoft.com/office/officeart/2005/8/layout/StepDownProcess"/>
    <dgm:cxn modelId="{04123913-E648-4DAD-9332-D5DE72E95E83}" type="presParOf" srcId="{F4A6567F-0F3B-4125-A3DF-985561C98C0C}" destId="{4D2A145F-EE2F-4430-9E26-33EA6CB444F4}"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A88D463-0520-4F26-A65E-CA808F098E1E}" type="doc">
      <dgm:prSet loTypeId="urn:microsoft.com/office/officeart/2009/3/layout/DescendingProcess" loCatId="process" qsTypeId="urn:microsoft.com/office/officeart/2005/8/quickstyle/simple1" qsCatId="simple" csTypeId="urn:microsoft.com/office/officeart/2005/8/colors/accent1_5" csCatId="accent1" phldr="1"/>
      <dgm:spPr/>
      <dgm:t>
        <a:bodyPr/>
        <a:lstStyle/>
        <a:p>
          <a:endParaRPr lang="tr-TR"/>
        </a:p>
      </dgm:t>
    </dgm:pt>
    <dgm:pt modelId="{48E385F1-14A9-473A-AAB2-8E4DB0DAC994}">
      <dgm:prSet custT="1"/>
      <dgm:spPr/>
      <dgm:t>
        <a:bodyPr/>
        <a:lstStyle/>
        <a:p>
          <a:pPr rtl="0"/>
          <a:r>
            <a:rPr lang="tr-TR"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Bilinenden Bilinmeyene</a:t>
          </a:r>
          <a:endParaRPr lang="tr-TR"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endParaRPr>
        </a:p>
      </dgm:t>
    </dgm:pt>
    <dgm:pt modelId="{DE3CD6C8-9934-414C-8A27-7AF6E3976494}" type="parTrans" cxnId="{DE9A4A77-C0BF-4206-9F9B-22804141D7F2}">
      <dgm:prSet/>
      <dgm:spPr/>
      <dgm:t>
        <a:bodyPr/>
        <a:lstStyle/>
        <a:p>
          <a:endParaRPr lang="tr-TR"/>
        </a:p>
      </dgm:t>
    </dgm:pt>
    <dgm:pt modelId="{0F610D52-9FB1-4572-873A-CFF01D2AFB4E}" type="sibTrans" cxnId="{DE9A4A77-C0BF-4206-9F9B-22804141D7F2}">
      <dgm:prSet/>
      <dgm:spPr/>
      <dgm:t>
        <a:bodyPr/>
        <a:lstStyle/>
        <a:p>
          <a:endParaRPr lang="tr-TR"/>
        </a:p>
      </dgm:t>
    </dgm:pt>
    <dgm:pt modelId="{BB64189D-1173-4179-85B4-B091FD231F7D}">
      <dgm:prSet/>
      <dgm:spPr/>
      <dgm:t>
        <a:bodyPr/>
        <a:lstStyle/>
        <a:p>
          <a:pPr rtl="0"/>
          <a:r>
            <a:rPr lang="tr-TR" dirty="0" smtClean="0">
              <a:solidFill>
                <a:schemeClr val="tx1"/>
              </a:solidFill>
              <a:latin typeface="Comic Sans MS" panose="030F0702030302020204" pitchFamily="66" charset="0"/>
            </a:rPr>
            <a:t>Çocuk yeni bilgiyi önceki bilgileriyle ilişkilendirdiğinde öğrenme daha nitelikli olur. </a:t>
          </a:r>
        </a:p>
        <a:p>
          <a:pPr rtl="0"/>
          <a:r>
            <a:rPr lang="tr-TR" dirty="0" smtClean="0">
              <a:solidFill>
                <a:schemeClr val="tx1"/>
              </a:solidFill>
              <a:latin typeface="Comic Sans MS" panose="030F0702030302020204" pitchFamily="66" charset="0"/>
            </a:rPr>
            <a:t>Bu yüzden öğretime başlarken </a:t>
          </a:r>
          <a:r>
            <a:rPr lang="tr-TR" b="1" dirty="0" smtClean="0">
              <a:solidFill>
                <a:schemeClr val="tx1"/>
              </a:solidFill>
              <a:latin typeface="Comic Sans MS" panose="030F0702030302020204" pitchFamily="66" charset="0"/>
            </a:rPr>
            <a:t>öğrencinin (öğretmenin değil)</a:t>
          </a:r>
          <a:r>
            <a:rPr lang="tr-TR" dirty="0" smtClean="0">
              <a:solidFill>
                <a:schemeClr val="tx1"/>
              </a:solidFill>
              <a:latin typeface="Comic Sans MS" panose="030F0702030302020204" pitchFamily="66" charset="0"/>
            </a:rPr>
            <a:t> mevcut bilgi ve yaşantılarından hareket edilmelidir.</a:t>
          </a:r>
          <a:endParaRPr lang="tr-TR" dirty="0">
            <a:solidFill>
              <a:schemeClr val="tx1"/>
            </a:solidFill>
            <a:latin typeface="Comic Sans MS" panose="030F0702030302020204" pitchFamily="66" charset="0"/>
          </a:endParaRPr>
        </a:p>
      </dgm:t>
    </dgm:pt>
    <dgm:pt modelId="{3CD93A63-52BF-4455-85B1-8E53219BA4BF}" type="parTrans" cxnId="{AC6CD861-FA3B-4170-9054-26B46E87DF29}">
      <dgm:prSet/>
      <dgm:spPr/>
      <dgm:t>
        <a:bodyPr/>
        <a:lstStyle/>
        <a:p>
          <a:endParaRPr lang="tr-TR"/>
        </a:p>
      </dgm:t>
    </dgm:pt>
    <dgm:pt modelId="{91E34318-EA3A-44DD-905B-3146B21C5CF7}" type="sibTrans" cxnId="{AC6CD861-FA3B-4170-9054-26B46E87DF29}">
      <dgm:prSet/>
      <dgm:spPr/>
      <dgm:t>
        <a:bodyPr/>
        <a:lstStyle/>
        <a:p>
          <a:endParaRPr lang="tr-TR"/>
        </a:p>
      </dgm:t>
    </dgm:pt>
    <dgm:pt modelId="{3CB56AA6-1EA4-41CD-93A6-88E59F383AFE}" type="pres">
      <dgm:prSet presAssocID="{7A88D463-0520-4F26-A65E-CA808F098E1E}" presName="Name0" presStyleCnt="0">
        <dgm:presLayoutVars>
          <dgm:chMax val="7"/>
          <dgm:chPref val="5"/>
        </dgm:presLayoutVars>
      </dgm:prSet>
      <dgm:spPr/>
      <dgm:t>
        <a:bodyPr/>
        <a:lstStyle/>
        <a:p>
          <a:endParaRPr lang="tr-TR"/>
        </a:p>
      </dgm:t>
    </dgm:pt>
    <dgm:pt modelId="{C4EF348F-3C80-4D8D-ADF4-D2F8CC2B58E3}" type="pres">
      <dgm:prSet presAssocID="{7A88D463-0520-4F26-A65E-CA808F098E1E}" presName="arrowNode" presStyleLbl="node1" presStyleIdx="0" presStyleCnt="1" custLinFactNeighborX="-1077" custLinFactNeighborY="4023"/>
      <dgm:spPr/>
    </dgm:pt>
    <dgm:pt modelId="{E2F2C113-C79C-4A27-8F32-3470CB91042A}" type="pres">
      <dgm:prSet presAssocID="{48E385F1-14A9-473A-AAB2-8E4DB0DAC994}" presName="txNode1" presStyleLbl="revTx" presStyleIdx="0" presStyleCnt="2" custScaleX="242990" custScaleY="198312" custLinFactX="45475" custLinFactNeighborX="100000" custLinFactNeighborY="20942">
        <dgm:presLayoutVars>
          <dgm:bulletEnabled val="1"/>
        </dgm:presLayoutVars>
      </dgm:prSet>
      <dgm:spPr/>
      <dgm:t>
        <a:bodyPr/>
        <a:lstStyle/>
        <a:p>
          <a:endParaRPr lang="tr-TR"/>
        </a:p>
      </dgm:t>
    </dgm:pt>
    <dgm:pt modelId="{18D68923-3EE8-4D1B-BD22-0157DEF035D0}" type="pres">
      <dgm:prSet presAssocID="{BB64189D-1173-4179-85B4-B091FD231F7D}" presName="txNode2" presStyleLbl="revTx" presStyleIdx="1" presStyleCnt="2" custScaleX="142166" custScaleY="363882" custLinFactX="-28309" custLinFactY="-3073" custLinFactNeighborX="-100000" custLinFactNeighborY="-100000">
        <dgm:presLayoutVars>
          <dgm:bulletEnabled val="1"/>
        </dgm:presLayoutVars>
      </dgm:prSet>
      <dgm:spPr/>
      <dgm:t>
        <a:bodyPr/>
        <a:lstStyle/>
        <a:p>
          <a:endParaRPr lang="tr-TR"/>
        </a:p>
      </dgm:t>
    </dgm:pt>
  </dgm:ptLst>
  <dgm:cxnLst>
    <dgm:cxn modelId="{DE9A4A77-C0BF-4206-9F9B-22804141D7F2}" srcId="{7A88D463-0520-4F26-A65E-CA808F098E1E}" destId="{48E385F1-14A9-473A-AAB2-8E4DB0DAC994}" srcOrd="0" destOrd="0" parTransId="{DE3CD6C8-9934-414C-8A27-7AF6E3976494}" sibTransId="{0F610D52-9FB1-4572-873A-CFF01D2AFB4E}"/>
    <dgm:cxn modelId="{2468477B-F120-47D9-B3C9-C61F2C710D97}" type="presOf" srcId="{7A88D463-0520-4F26-A65E-CA808F098E1E}" destId="{3CB56AA6-1EA4-41CD-93A6-88E59F383AFE}" srcOrd="0" destOrd="0" presId="urn:microsoft.com/office/officeart/2009/3/layout/DescendingProcess"/>
    <dgm:cxn modelId="{0AEA1181-E0DA-45FF-BBD8-348852BC5407}" type="presOf" srcId="{BB64189D-1173-4179-85B4-B091FD231F7D}" destId="{18D68923-3EE8-4D1B-BD22-0157DEF035D0}" srcOrd="0" destOrd="0" presId="urn:microsoft.com/office/officeart/2009/3/layout/DescendingProcess"/>
    <dgm:cxn modelId="{AC6CD861-FA3B-4170-9054-26B46E87DF29}" srcId="{7A88D463-0520-4F26-A65E-CA808F098E1E}" destId="{BB64189D-1173-4179-85B4-B091FD231F7D}" srcOrd="1" destOrd="0" parTransId="{3CD93A63-52BF-4455-85B1-8E53219BA4BF}" sibTransId="{91E34318-EA3A-44DD-905B-3146B21C5CF7}"/>
    <dgm:cxn modelId="{3FE0B152-557F-45D7-A283-7349B1F68A1A}" type="presOf" srcId="{48E385F1-14A9-473A-AAB2-8E4DB0DAC994}" destId="{E2F2C113-C79C-4A27-8F32-3470CB91042A}" srcOrd="0" destOrd="0" presId="urn:microsoft.com/office/officeart/2009/3/layout/DescendingProcess"/>
    <dgm:cxn modelId="{7EA40162-3C94-467B-A95A-F9F448BA2190}" type="presParOf" srcId="{3CB56AA6-1EA4-41CD-93A6-88E59F383AFE}" destId="{C4EF348F-3C80-4D8D-ADF4-D2F8CC2B58E3}" srcOrd="0" destOrd="0" presId="urn:microsoft.com/office/officeart/2009/3/layout/DescendingProcess"/>
    <dgm:cxn modelId="{B0DBBC13-C35A-40C2-93FD-55A9380DF06F}" type="presParOf" srcId="{3CB56AA6-1EA4-41CD-93A6-88E59F383AFE}" destId="{E2F2C113-C79C-4A27-8F32-3470CB91042A}" srcOrd="1" destOrd="0" presId="urn:microsoft.com/office/officeart/2009/3/layout/DescendingProcess"/>
    <dgm:cxn modelId="{6774DD6B-8711-4A92-811B-23567051AA7B}" type="presParOf" srcId="{3CB56AA6-1EA4-41CD-93A6-88E59F383AFE}" destId="{18D68923-3EE8-4D1B-BD22-0157DEF035D0}" srcOrd="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341FB4F-1021-4D98-B9DE-3EA8A8257BDF}" type="doc">
      <dgm:prSet loTypeId="urn:microsoft.com/office/officeart/2005/8/layout/funnel1" loCatId="relationship" qsTypeId="urn:microsoft.com/office/officeart/2005/8/quickstyle/simple1" qsCatId="simple" csTypeId="urn:microsoft.com/office/officeart/2005/8/colors/accent2_1" csCatId="accent2" phldr="1"/>
      <dgm:spPr/>
      <dgm:t>
        <a:bodyPr/>
        <a:lstStyle/>
        <a:p>
          <a:endParaRPr lang="tr-TR"/>
        </a:p>
      </dgm:t>
    </dgm:pt>
    <dgm:pt modelId="{F3C71FFB-7CB3-4EE8-83F9-BFED61AF45B9}">
      <dgm:prSet custT="1"/>
      <dgm:spPr/>
      <dgm:t>
        <a:bodyPr/>
        <a:lstStyle/>
        <a:p>
          <a:pPr rtl="0"/>
          <a:r>
            <a:rPr lang="tr-TR" sz="3200" b="1" cap="none" spc="0" dirty="0" smtClean="0">
              <a:ln w="1905"/>
              <a:effectLst>
                <a:innerShdw blurRad="69850" dist="43180" dir="5400000">
                  <a:srgbClr val="000000">
                    <a:alpha val="65000"/>
                  </a:srgbClr>
                </a:innerShdw>
              </a:effectLst>
              <a:latin typeface="Comic Sans MS" panose="030F0702030302020204" pitchFamily="66" charset="0"/>
            </a:rPr>
            <a:t>Ekonomiklik</a:t>
          </a:r>
          <a:endParaRPr lang="tr-TR" sz="3200" b="1" dirty="0">
            <a:latin typeface="Comic Sans MS" panose="030F0702030302020204" pitchFamily="66" charset="0"/>
          </a:endParaRPr>
        </a:p>
      </dgm:t>
    </dgm:pt>
    <dgm:pt modelId="{86703829-0C27-445C-92DD-3CC5A00BA99D}" type="parTrans" cxnId="{9E174BF5-E95C-4A35-BB96-43448A30AB26}">
      <dgm:prSet/>
      <dgm:spPr/>
      <dgm:t>
        <a:bodyPr/>
        <a:lstStyle/>
        <a:p>
          <a:endParaRPr lang="tr-TR"/>
        </a:p>
      </dgm:t>
    </dgm:pt>
    <dgm:pt modelId="{7C50BF28-FD80-4E8A-9DC5-DC44A695E6AE}" type="sibTrans" cxnId="{9E174BF5-E95C-4A35-BB96-43448A30AB26}">
      <dgm:prSet/>
      <dgm:spPr/>
      <dgm:t>
        <a:bodyPr/>
        <a:lstStyle/>
        <a:p>
          <a:endParaRPr lang="tr-TR"/>
        </a:p>
      </dgm:t>
    </dgm:pt>
    <dgm:pt modelId="{91CD2D10-AA6B-4AC0-A134-A7D652C4386C}">
      <dgm:prSet custT="1"/>
      <dgm:spPr/>
      <dgm:t>
        <a:bodyPr/>
        <a:lstStyle/>
        <a:p>
          <a:pPr rtl="0"/>
          <a:r>
            <a:rPr lang="tr-TR" sz="1600" dirty="0" smtClean="0">
              <a:latin typeface="Comic Sans MS" panose="030F0702030302020204" pitchFamily="66" charset="0"/>
            </a:rPr>
            <a:t>Belirlenen hedef davranışlara en etkili şekilde en az </a:t>
          </a:r>
          <a:r>
            <a:rPr lang="tr-TR" sz="1600" b="1" dirty="0" smtClean="0">
              <a:latin typeface="Comic Sans MS" panose="030F0702030302020204" pitchFamily="66" charset="0"/>
            </a:rPr>
            <a:t>zaman, para ve emek </a:t>
          </a:r>
          <a:r>
            <a:rPr lang="tr-TR" sz="1600" dirty="0" smtClean="0">
              <a:latin typeface="Comic Sans MS" panose="030F0702030302020204" pitchFamily="66" charset="0"/>
            </a:rPr>
            <a:t>harcanarak </a:t>
          </a:r>
          <a:r>
            <a:rPr lang="tr-TR" sz="1600" b="0" dirty="0" smtClean="0">
              <a:latin typeface="Comic Sans MS" panose="030F0702030302020204" pitchFamily="66" charset="0"/>
            </a:rPr>
            <a:t>ulaşılmaktır. Bunun için öğretim süreci baştan sona doğru planlanmalıdır.</a:t>
          </a:r>
          <a:endParaRPr lang="tr-TR" sz="1600" b="0" dirty="0">
            <a:latin typeface="Comic Sans MS" panose="030F0702030302020204" pitchFamily="66" charset="0"/>
          </a:endParaRPr>
        </a:p>
      </dgm:t>
    </dgm:pt>
    <dgm:pt modelId="{EB137B03-48CE-4C36-AFE8-E8E8E50E680E}" type="parTrans" cxnId="{FF4A345A-2B22-4DD1-B144-18D489AC00B8}">
      <dgm:prSet/>
      <dgm:spPr/>
      <dgm:t>
        <a:bodyPr/>
        <a:lstStyle/>
        <a:p>
          <a:endParaRPr lang="tr-TR"/>
        </a:p>
      </dgm:t>
    </dgm:pt>
    <dgm:pt modelId="{A6348C85-21E3-4493-B885-AE0488C961DB}" type="sibTrans" cxnId="{FF4A345A-2B22-4DD1-B144-18D489AC00B8}">
      <dgm:prSet/>
      <dgm:spPr/>
      <dgm:t>
        <a:bodyPr/>
        <a:lstStyle/>
        <a:p>
          <a:endParaRPr lang="tr-TR"/>
        </a:p>
      </dgm:t>
    </dgm:pt>
    <dgm:pt modelId="{3987FF27-FD6B-4866-8898-F7A2B59EE390}" type="pres">
      <dgm:prSet presAssocID="{0341FB4F-1021-4D98-B9DE-3EA8A8257BDF}" presName="Name0" presStyleCnt="0">
        <dgm:presLayoutVars>
          <dgm:chMax val="4"/>
          <dgm:resizeHandles val="exact"/>
        </dgm:presLayoutVars>
      </dgm:prSet>
      <dgm:spPr/>
      <dgm:t>
        <a:bodyPr/>
        <a:lstStyle/>
        <a:p>
          <a:endParaRPr lang="tr-TR"/>
        </a:p>
      </dgm:t>
    </dgm:pt>
    <dgm:pt modelId="{2CCBB033-55C2-46E2-BFE6-07D4EA1573D8}" type="pres">
      <dgm:prSet presAssocID="{0341FB4F-1021-4D98-B9DE-3EA8A8257BDF}" presName="ellipse" presStyleLbl="trBgShp" presStyleIdx="0" presStyleCnt="1" custLinFactNeighborX="-429" custLinFactNeighborY="3390"/>
      <dgm:spPr/>
    </dgm:pt>
    <dgm:pt modelId="{BD277007-606D-4F8F-B0C9-93FA855AB562}" type="pres">
      <dgm:prSet presAssocID="{0341FB4F-1021-4D98-B9DE-3EA8A8257BDF}" presName="arrow1" presStyleLbl="fgShp" presStyleIdx="0" presStyleCnt="1"/>
      <dgm:spPr/>
    </dgm:pt>
    <dgm:pt modelId="{D6C16C13-0EA1-4A71-896E-1E4CE91F7E44}" type="pres">
      <dgm:prSet presAssocID="{0341FB4F-1021-4D98-B9DE-3EA8A8257BDF}" presName="rectangle" presStyleLbl="revTx" presStyleIdx="0" presStyleCnt="1" custScaleX="190909" custScaleY="144828">
        <dgm:presLayoutVars>
          <dgm:bulletEnabled val="1"/>
        </dgm:presLayoutVars>
      </dgm:prSet>
      <dgm:spPr/>
      <dgm:t>
        <a:bodyPr/>
        <a:lstStyle/>
        <a:p>
          <a:endParaRPr lang="tr-TR"/>
        </a:p>
      </dgm:t>
    </dgm:pt>
    <dgm:pt modelId="{6FA7AC98-9F18-46E0-B4D5-70AAEFDE1516}" type="pres">
      <dgm:prSet presAssocID="{91CD2D10-AA6B-4AC0-A134-A7D652C4386C}" presName="item1" presStyleLbl="node1" presStyleIdx="0" presStyleCnt="1" custScaleX="178163" custLinFactNeighborX="12283" custLinFactNeighborY="-12857">
        <dgm:presLayoutVars>
          <dgm:bulletEnabled val="1"/>
        </dgm:presLayoutVars>
      </dgm:prSet>
      <dgm:spPr/>
      <dgm:t>
        <a:bodyPr/>
        <a:lstStyle/>
        <a:p>
          <a:endParaRPr lang="tr-TR"/>
        </a:p>
      </dgm:t>
    </dgm:pt>
    <dgm:pt modelId="{E1CB4FE3-27A5-4C26-9EE4-FE4D18243068}" type="pres">
      <dgm:prSet presAssocID="{0341FB4F-1021-4D98-B9DE-3EA8A8257BDF}" presName="funnel" presStyleLbl="trAlignAcc1" presStyleIdx="0" presStyleCnt="1"/>
      <dgm:spPr/>
    </dgm:pt>
  </dgm:ptLst>
  <dgm:cxnLst>
    <dgm:cxn modelId="{9E174BF5-E95C-4A35-BB96-43448A30AB26}" srcId="{0341FB4F-1021-4D98-B9DE-3EA8A8257BDF}" destId="{F3C71FFB-7CB3-4EE8-83F9-BFED61AF45B9}" srcOrd="0" destOrd="0" parTransId="{86703829-0C27-445C-92DD-3CC5A00BA99D}" sibTransId="{7C50BF28-FD80-4E8A-9DC5-DC44A695E6AE}"/>
    <dgm:cxn modelId="{D91DE3DA-E4EB-47B0-A6A7-C3BCFC5BD7F7}" type="presOf" srcId="{0341FB4F-1021-4D98-B9DE-3EA8A8257BDF}" destId="{3987FF27-FD6B-4866-8898-F7A2B59EE390}" srcOrd="0" destOrd="0" presId="urn:microsoft.com/office/officeart/2005/8/layout/funnel1"/>
    <dgm:cxn modelId="{FF4A345A-2B22-4DD1-B144-18D489AC00B8}" srcId="{0341FB4F-1021-4D98-B9DE-3EA8A8257BDF}" destId="{91CD2D10-AA6B-4AC0-A134-A7D652C4386C}" srcOrd="1" destOrd="0" parTransId="{EB137B03-48CE-4C36-AFE8-E8E8E50E680E}" sibTransId="{A6348C85-21E3-4493-B885-AE0488C961DB}"/>
    <dgm:cxn modelId="{C7CFD25B-3754-44A4-9036-9810E23DC6F1}" type="presOf" srcId="{91CD2D10-AA6B-4AC0-A134-A7D652C4386C}" destId="{D6C16C13-0EA1-4A71-896E-1E4CE91F7E44}" srcOrd="0" destOrd="0" presId="urn:microsoft.com/office/officeart/2005/8/layout/funnel1"/>
    <dgm:cxn modelId="{A0667506-8AAB-4237-AAD9-245F430869B6}" type="presOf" srcId="{F3C71FFB-7CB3-4EE8-83F9-BFED61AF45B9}" destId="{6FA7AC98-9F18-46E0-B4D5-70AAEFDE1516}" srcOrd="0" destOrd="0" presId="urn:microsoft.com/office/officeart/2005/8/layout/funnel1"/>
    <dgm:cxn modelId="{268DCF80-B880-4970-904E-6DF15BD4112F}" type="presParOf" srcId="{3987FF27-FD6B-4866-8898-F7A2B59EE390}" destId="{2CCBB033-55C2-46E2-BFE6-07D4EA1573D8}" srcOrd="0" destOrd="0" presId="urn:microsoft.com/office/officeart/2005/8/layout/funnel1"/>
    <dgm:cxn modelId="{152ADA57-BD0D-411A-BD26-2F0A5C7F7C4F}" type="presParOf" srcId="{3987FF27-FD6B-4866-8898-F7A2B59EE390}" destId="{BD277007-606D-4F8F-B0C9-93FA855AB562}" srcOrd="1" destOrd="0" presId="urn:microsoft.com/office/officeart/2005/8/layout/funnel1"/>
    <dgm:cxn modelId="{07E5B829-6ECF-48BF-BE19-D42910BD9799}" type="presParOf" srcId="{3987FF27-FD6B-4866-8898-F7A2B59EE390}" destId="{D6C16C13-0EA1-4A71-896E-1E4CE91F7E44}" srcOrd="2" destOrd="0" presId="urn:microsoft.com/office/officeart/2005/8/layout/funnel1"/>
    <dgm:cxn modelId="{253E3072-BF1F-4FF3-A33A-EE3148A547E3}" type="presParOf" srcId="{3987FF27-FD6B-4866-8898-F7A2B59EE390}" destId="{6FA7AC98-9F18-46E0-B4D5-70AAEFDE1516}" srcOrd="3" destOrd="0" presId="urn:microsoft.com/office/officeart/2005/8/layout/funnel1"/>
    <dgm:cxn modelId="{955175CE-CC05-42D4-AFD2-5CA281E4C44B}" type="presParOf" srcId="{3987FF27-FD6B-4866-8898-F7A2B59EE390}" destId="{E1CB4FE3-27A5-4C26-9EE4-FE4D18243068}" srcOrd="4"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D9CD7F8-5EE5-4862-97FC-74C027B139BA}"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tr-TR"/>
        </a:p>
      </dgm:t>
    </dgm:pt>
    <dgm:pt modelId="{FD033C5D-628B-452E-BDD8-503F690247C5}">
      <dgm:prSet/>
      <dgm:spPr/>
      <dgm:t>
        <a:bodyPr/>
        <a:lstStyle/>
        <a:p>
          <a:pPr rtl="0"/>
          <a:r>
            <a:rPr lang="tr-TR" smtClean="0"/>
            <a:t>Öğretim sürecini planlama, kazanımlara uygun içerik, öğretim yöntemleri ve teknikleri ve değerlendirme durumları seçme, ekonomiklik ilkesinin uygulama örnekleridir. </a:t>
          </a:r>
          <a:endParaRPr lang="tr-TR"/>
        </a:p>
      </dgm:t>
    </dgm:pt>
    <dgm:pt modelId="{48C62B31-0B81-4CA3-B1D0-E4A3E53617C2}" type="parTrans" cxnId="{57F899E3-E7C5-46E2-9B31-7CC2368E79FB}">
      <dgm:prSet/>
      <dgm:spPr/>
      <dgm:t>
        <a:bodyPr/>
        <a:lstStyle/>
        <a:p>
          <a:endParaRPr lang="tr-TR"/>
        </a:p>
      </dgm:t>
    </dgm:pt>
    <dgm:pt modelId="{DD8AA7F0-1B1C-4F23-B9B2-89F8CDCA7904}" type="sibTrans" cxnId="{57F899E3-E7C5-46E2-9B31-7CC2368E79FB}">
      <dgm:prSet/>
      <dgm:spPr/>
      <dgm:t>
        <a:bodyPr/>
        <a:lstStyle/>
        <a:p>
          <a:endParaRPr lang="tr-TR"/>
        </a:p>
      </dgm:t>
    </dgm:pt>
    <dgm:pt modelId="{C5B46E61-FCBE-4E27-B108-B39603F99B93}" type="pres">
      <dgm:prSet presAssocID="{5D9CD7F8-5EE5-4862-97FC-74C027B139BA}" presName="Name0" presStyleCnt="0">
        <dgm:presLayoutVars>
          <dgm:chMax val="7"/>
          <dgm:chPref val="7"/>
          <dgm:dir/>
        </dgm:presLayoutVars>
      </dgm:prSet>
      <dgm:spPr/>
      <dgm:t>
        <a:bodyPr/>
        <a:lstStyle/>
        <a:p>
          <a:endParaRPr lang="tr-TR"/>
        </a:p>
      </dgm:t>
    </dgm:pt>
    <dgm:pt modelId="{9B82B481-FE26-4E00-9860-9235C3C52FB6}" type="pres">
      <dgm:prSet presAssocID="{5D9CD7F8-5EE5-4862-97FC-74C027B139BA}" presName="Name1" presStyleCnt="0"/>
      <dgm:spPr/>
    </dgm:pt>
    <dgm:pt modelId="{06714F99-9EA3-46E3-B79C-B218B4283346}" type="pres">
      <dgm:prSet presAssocID="{5D9CD7F8-5EE5-4862-97FC-74C027B139BA}" presName="cycle" presStyleCnt="0"/>
      <dgm:spPr/>
    </dgm:pt>
    <dgm:pt modelId="{1BB11764-DE4B-4BC9-BD82-E25601750E38}" type="pres">
      <dgm:prSet presAssocID="{5D9CD7F8-5EE5-4862-97FC-74C027B139BA}" presName="srcNode" presStyleLbl="node1" presStyleIdx="0" presStyleCnt="1"/>
      <dgm:spPr/>
    </dgm:pt>
    <dgm:pt modelId="{6F1C2760-BD10-4FC4-91D4-1515D2472D07}" type="pres">
      <dgm:prSet presAssocID="{5D9CD7F8-5EE5-4862-97FC-74C027B139BA}" presName="conn" presStyleLbl="parChTrans1D2" presStyleIdx="0" presStyleCnt="1"/>
      <dgm:spPr/>
      <dgm:t>
        <a:bodyPr/>
        <a:lstStyle/>
        <a:p>
          <a:endParaRPr lang="tr-TR"/>
        </a:p>
      </dgm:t>
    </dgm:pt>
    <dgm:pt modelId="{FF55106B-C196-46FC-BB3C-C25142DD8EE5}" type="pres">
      <dgm:prSet presAssocID="{5D9CD7F8-5EE5-4862-97FC-74C027B139BA}" presName="extraNode" presStyleLbl="node1" presStyleIdx="0" presStyleCnt="1"/>
      <dgm:spPr/>
    </dgm:pt>
    <dgm:pt modelId="{10045860-0483-4426-896E-87B91992AC1C}" type="pres">
      <dgm:prSet presAssocID="{5D9CD7F8-5EE5-4862-97FC-74C027B139BA}" presName="dstNode" presStyleLbl="node1" presStyleIdx="0" presStyleCnt="1"/>
      <dgm:spPr/>
    </dgm:pt>
    <dgm:pt modelId="{6D280BB3-D852-401D-9E58-BA7F837FB80F}" type="pres">
      <dgm:prSet presAssocID="{FD033C5D-628B-452E-BDD8-503F690247C5}" presName="text_1" presStyleLbl="node1" presStyleIdx="0" presStyleCnt="1">
        <dgm:presLayoutVars>
          <dgm:bulletEnabled val="1"/>
        </dgm:presLayoutVars>
      </dgm:prSet>
      <dgm:spPr/>
      <dgm:t>
        <a:bodyPr/>
        <a:lstStyle/>
        <a:p>
          <a:endParaRPr lang="tr-TR"/>
        </a:p>
      </dgm:t>
    </dgm:pt>
    <dgm:pt modelId="{835FB401-7E9E-41E2-A99B-6BB427658561}" type="pres">
      <dgm:prSet presAssocID="{FD033C5D-628B-452E-BDD8-503F690247C5}" presName="accent_1" presStyleCnt="0"/>
      <dgm:spPr/>
    </dgm:pt>
    <dgm:pt modelId="{4227AEDD-8F81-4D61-AF6E-B5A2E4C514F7}" type="pres">
      <dgm:prSet presAssocID="{FD033C5D-628B-452E-BDD8-503F690247C5}" presName="accentRepeatNode" presStyleLbl="solidFgAcc1" presStyleIdx="0" presStyleCnt="1"/>
      <dgm:spPr>
        <a:blipFill rotWithShape="0">
          <a:blip xmlns:r="http://schemas.openxmlformats.org/officeDocument/2006/relationships" r:embed="rId1"/>
          <a:stretch>
            <a:fillRect/>
          </a:stretch>
        </a:blipFill>
      </dgm:spPr>
    </dgm:pt>
  </dgm:ptLst>
  <dgm:cxnLst>
    <dgm:cxn modelId="{D0EF390B-EDFB-42DB-9A1E-4151BC4780B3}" type="presOf" srcId="{DD8AA7F0-1B1C-4F23-B9B2-89F8CDCA7904}" destId="{6F1C2760-BD10-4FC4-91D4-1515D2472D07}" srcOrd="0" destOrd="0" presId="urn:microsoft.com/office/officeart/2008/layout/VerticalCurvedList"/>
    <dgm:cxn modelId="{57F899E3-E7C5-46E2-9B31-7CC2368E79FB}" srcId="{5D9CD7F8-5EE5-4862-97FC-74C027B139BA}" destId="{FD033C5D-628B-452E-BDD8-503F690247C5}" srcOrd="0" destOrd="0" parTransId="{48C62B31-0B81-4CA3-B1D0-E4A3E53617C2}" sibTransId="{DD8AA7F0-1B1C-4F23-B9B2-89F8CDCA7904}"/>
    <dgm:cxn modelId="{8FE698E9-8958-4988-A152-78A3A63E6D35}" type="presOf" srcId="{5D9CD7F8-5EE5-4862-97FC-74C027B139BA}" destId="{C5B46E61-FCBE-4E27-B108-B39603F99B93}" srcOrd="0" destOrd="0" presId="urn:microsoft.com/office/officeart/2008/layout/VerticalCurvedList"/>
    <dgm:cxn modelId="{0F4C1307-BC2D-4937-89B6-3E59C4FF094E}" type="presOf" srcId="{FD033C5D-628B-452E-BDD8-503F690247C5}" destId="{6D280BB3-D852-401D-9E58-BA7F837FB80F}" srcOrd="0" destOrd="0" presId="urn:microsoft.com/office/officeart/2008/layout/VerticalCurvedList"/>
    <dgm:cxn modelId="{DAF8C5BE-B433-4D30-B9DE-4B0807787373}" type="presParOf" srcId="{C5B46E61-FCBE-4E27-B108-B39603F99B93}" destId="{9B82B481-FE26-4E00-9860-9235C3C52FB6}" srcOrd="0" destOrd="0" presId="urn:microsoft.com/office/officeart/2008/layout/VerticalCurvedList"/>
    <dgm:cxn modelId="{98ADCDAE-F61A-4E68-BC7A-1536EDA79F17}" type="presParOf" srcId="{9B82B481-FE26-4E00-9860-9235C3C52FB6}" destId="{06714F99-9EA3-46E3-B79C-B218B4283346}" srcOrd="0" destOrd="0" presId="urn:microsoft.com/office/officeart/2008/layout/VerticalCurvedList"/>
    <dgm:cxn modelId="{EB1DB55A-802A-42D5-BE8E-5180B25AC17B}" type="presParOf" srcId="{06714F99-9EA3-46E3-B79C-B218B4283346}" destId="{1BB11764-DE4B-4BC9-BD82-E25601750E38}" srcOrd="0" destOrd="0" presId="urn:microsoft.com/office/officeart/2008/layout/VerticalCurvedList"/>
    <dgm:cxn modelId="{23B7212C-E7CF-489F-89EF-3742194A724D}" type="presParOf" srcId="{06714F99-9EA3-46E3-B79C-B218B4283346}" destId="{6F1C2760-BD10-4FC4-91D4-1515D2472D07}" srcOrd="1" destOrd="0" presId="urn:microsoft.com/office/officeart/2008/layout/VerticalCurvedList"/>
    <dgm:cxn modelId="{842C52B2-A784-4648-A9F1-8F1CCFCE3EB1}" type="presParOf" srcId="{06714F99-9EA3-46E3-B79C-B218B4283346}" destId="{FF55106B-C196-46FC-BB3C-C25142DD8EE5}" srcOrd="2" destOrd="0" presId="urn:microsoft.com/office/officeart/2008/layout/VerticalCurvedList"/>
    <dgm:cxn modelId="{1F5BF8D3-33E6-4F63-A8D8-1C50D19E2551}" type="presParOf" srcId="{06714F99-9EA3-46E3-B79C-B218B4283346}" destId="{10045860-0483-4426-896E-87B91992AC1C}" srcOrd="3" destOrd="0" presId="urn:microsoft.com/office/officeart/2008/layout/VerticalCurvedList"/>
    <dgm:cxn modelId="{11D70C00-0177-4EBA-BFAD-AB3235F826FD}" type="presParOf" srcId="{9B82B481-FE26-4E00-9860-9235C3C52FB6}" destId="{6D280BB3-D852-401D-9E58-BA7F837FB80F}" srcOrd="1" destOrd="0" presId="urn:microsoft.com/office/officeart/2008/layout/VerticalCurvedList"/>
    <dgm:cxn modelId="{2B303B1B-BAF6-453F-826B-E17A7DE9FA4E}" type="presParOf" srcId="{9B82B481-FE26-4E00-9860-9235C3C52FB6}" destId="{835FB401-7E9E-41E2-A99B-6BB427658561}" srcOrd="2" destOrd="0" presId="urn:microsoft.com/office/officeart/2008/layout/VerticalCurvedList"/>
    <dgm:cxn modelId="{01738790-27CD-47B2-B2C2-8B15917F9257}" type="presParOf" srcId="{835FB401-7E9E-41E2-A99B-6BB427658561}" destId="{4227AEDD-8F81-4D61-AF6E-B5A2E4C514F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C906E-985F-4278-89BB-27D442D20EA6}"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tr-TR"/>
        </a:p>
      </dgm:t>
    </dgm:pt>
    <dgm:pt modelId="{6BF56431-3CB3-4E7C-A75C-2AA0219F796F}">
      <dgm:prSet/>
      <dgm:spPr/>
      <dgm:t>
        <a:bodyPr/>
        <a:lstStyle/>
        <a:p>
          <a:pPr rtl="0"/>
          <a:r>
            <a:rPr lang="tr-TR" dirty="0" smtClean="0">
              <a:solidFill>
                <a:schemeClr val="tx1"/>
              </a:solidFill>
              <a:latin typeface="Comic Sans MS" panose="030F0702030302020204" pitchFamily="66" charset="0"/>
            </a:rPr>
            <a:t>Çocuğa Görelik ilkesi öğrenme-öğretme sürecinde öğrenciler arasındaki </a:t>
          </a:r>
          <a:r>
            <a:rPr lang="tr-TR" b="1" dirty="0" smtClean="0">
              <a:solidFill>
                <a:schemeClr val="tx1"/>
              </a:solidFill>
              <a:latin typeface="Comic Sans MS" panose="030F0702030302020204" pitchFamily="66" charset="0"/>
            </a:rPr>
            <a:t>bireysel farklılıklara </a:t>
          </a:r>
          <a:r>
            <a:rPr lang="tr-TR" dirty="0" smtClean="0">
              <a:solidFill>
                <a:schemeClr val="tx1"/>
              </a:solidFill>
              <a:latin typeface="Comic Sans MS" panose="030F0702030302020204" pitchFamily="66" charset="0"/>
            </a:rPr>
            <a:t>ve onların </a:t>
          </a:r>
          <a:r>
            <a:rPr lang="tr-TR" b="1" dirty="0" smtClean="0">
              <a:solidFill>
                <a:schemeClr val="tx1"/>
              </a:solidFill>
              <a:latin typeface="Comic Sans MS" panose="030F0702030302020204" pitchFamily="66" charset="0"/>
            </a:rPr>
            <a:t>gelişim düzeyine </a:t>
          </a:r>
          <a:r>
            <a:rPr lang="tr-TR" dirty="0" smtClean="0">
              <a:solidFill>
                <a:schemeClr val="tx1"/>
              </a:solidFill>
              <a:latin typeface="Comic Sans MS" panose="030F0702030302020204" pitchFamily="66" charset="0"/>
            </a:rPr>
            <a:t>uygun etkinlikler yapılmasını öngörürür. Öncelikle </a:t>
          </a:r>
          <a:r>
            <a:rPr lang="tr-TR" b="1" dirty="0" smtClean="0">
              <a:solidFill>
                <a:schemeClr val="tx1"/>
              </a:solidFill>
              <a:latin typeface="Comic Sans MS" panose="030F0702030302020204" pitchFamily="66" charset="0"/>
            </a:rPr>
            <a:t>öğrencilerin </a:t>
          </a:r>
          <a:r>
            <a:rPr lang="tr-TR" b="1" dirty="0" err="1" smtClean="0">
              <a:solidFill>
                <a:schemeClr val="tx1"/>
              </a:solidFill>
              <a:latin typeface="Comic Sans MS" panose="030F0702030302020204" pitchFamily="66" charset="0"/>
            </a:rPr>
            <a:t>hazırbulunuşluk</a:t>
          </a:r>
          <a:r>
            <a:rPr lang="tr-TR" b="1" dirty="0" smtClean="0">
              <a:solidFill>
                <a:schemeClr val="tx1"/>
              </a:solidFill>
              <a:latin typeface="Comic Sans MS" panose="030F0702030302020204" pitchFamily="66" charset="0"/>
            </a:rPr>
            <a:t> (Bilişsel, Duyuşsal, Psikomotor) durumu </a:t>
          </a:r>
          <a:r>
            <a:rPr lang="tr-TR" dirty="0" smtClean="0">
              <a:solidFill>
                <a:schemeClr val="tx1"/>
              </a:solidFill>
              <a:latin typeface="Comic Sans MS" panose="030F0702030302020204" pitchFamily="66" charset="0"/>
            </a:rPr>
            <a:t>dikkate alınmalıdır</a:t>
          </a:r>
          <a:r>
            <a:rPr lang="tr-TR" dirty="0" smtClean="0">
              <a:solidFill>
                <a:schemeClr val="tx1"/>
              </a:solidFill>
            </a:rPr>
            <a:t>.</a:t>
          </a:r>
          <a:endParaRPr lang="tr-TR" dirty="0">
            <a:solidFill>
              <a:schemeClr val="tx1"/>
            </a:solidFill>
          </a:endParaRPr>
        </a:p>
      </dgm:t>
    </dgm:pt>
    <dgm:pt modelId="{9A4054F9-C8A1-4370-A4E6-8704430AA4E8}" type="parTrans" cxnId="{1A629B05-7F06-4EBC-ADDD-2A068C996FD9}">
      <dgm:prSet/>
      <dgm:spPr/>
      <dgm:t>
        <a:bodyPr/>
        <a:lstStyle/>
        <a:p>
          <a:endParaRPr lang="tr-TR"/>
        </a:p>
      </dgm:t>
    </dgm:pt>
    <dgm:pt modelId="{0793D014-3376-4B49-BDAB-0A01DA1B3270}" type="sibTrans" cxnId="{1A629B05-7F06-4EBC-ADDD-2A068C996FD9}">
      <dgm:prSet/>
      <dgm:spPr/>
      <dgm:t>
        <a:bodyPr/>
        <a:lstStyle/>
        <a:p>
          <a:endParaRPr lang="tr-TR"/>
        </a:p>
      </dgm:t>
    </dgm:pt>
    <dgm:pt modelId="{15F10DFB-0973-4417-AE53-58C9BAA4BB2B}" type="pres">
      <dgm:prSet presAssocID="{142C906E-985F-4278-89BB-27D442D20EA6}" presName="linear" presStyleCnt="0">
        <dgm:presLayoutVars>
          <dgm:animLvl val="lvl"/>
          <dgm:resizeHandles val="exact"/>
        </dgm:presLayoutVars>
      </dgm:prSet>
      <dgm:spPr/>
      <dgm:t>
        <a:bodyPr/>
        <a:lstStyle/>
        <a:p>
          <a:endParaRPr lang="tr-TR"/>
        </a:p>
      </dgm:t>
    </dgm:pt>
    <dgm:pt modelId="{8C7AB959-990C-478E-BA4E-5D3ECF2AFA53}" type="pres">
      <dgm:prSet presAssocID="{6BF56431-3CB3-4E7C-A75C-2AA0219F796F}" presName="parentText" presStyleLbl="node1" presStyleIdx="0" presStyleCnt="1" custScaleX="92640" custScaleY="43338" custLinFactNeighborX="-10460" custLinFactNeighborY="689">
        <dgm:presLayoutVars>
          <dgm:chMax val="0"/>
          <dgm:bulletEnabled val="1"/>
        </dgm:presLayoutVars>
      </dgm:prSet>
      <dgm:spPr/>
      <dgm:t>
        <a:bodyPr/>
        <a:lstStyle/>
        <a:p>
          <a:endParaRPr lang="tr-TR"/>
        </a:p>
      </dgm:t>
    </dgm:pt>
  </dgm:ptLst>
  <dgm:cxnLst>
    <dgm:cxn modelId="{1A629B05-7F06-4EBC-ADDD-2A068C996FD9}" srcId="{142C906E-985F-4278-89BB-27D442D20EA6}" destId="{6BF56431-3CB3-4E7C-A75C-2AA0219F796F}" srcOrd="0" destOrd="0" parTransId="{9A4054F9-C8A1-4370-A4E6-8704430AA4E8}" sibTransId="{0793D014-3376-4B49-BDAB-0A01DA1B3270}"/>
    <dgm:cxn modelId="{B5CBA850-8984-4568-8182-C3800759AA0C}" type="presOf" srcId="{142C906E-985F-4278-89BB-27D442D20EA6}" destId="{15F10DFB-0973-4417-AE53-58C9BAA4BB2B}" srcOrd="0" destOrd="0" presId="urn:microsoft.com/office/officeart/2005/8/layout/vList2"/>
    <dgm:cxn modelId="{CFC59CF8-0701-43B3-BFBB-1884B2E23E2D}" type="presOf" srcId="{6BF56431-3CB3-4E7C-A75C-2AA0219F796F}" destId="{8C7AB959-990C-478E-BA4E-5D3ECF2AFA53}" srcOrd="0" destOrd="0" presId="urn:microsoft.com/office/officeart/2005/8/layout/vList2"/>
    <dgm:cxn modelId="{16BCE878-510D-4FDC-9ADE-846C597397D4}" type="presParOf" srcId="{15F10DFB-0973-4417-AE53-58C9BAA4BB2B}" destId="{8C7AB959-990C-478E-BA4E-5D3ECF2AFA5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95C20DA-7FC6-4D80-ABFA-749260F4B4C5}" type="doc">
      <dgm:prSet loTypeId="urn:microsoft.com/office/officeart/2005/8/layout/cycle6" loCatId="cycle" qsTypeId="urn:microsoft.com/office/officeart/2005/8/quickstyle/3d2" qsCatId="3D" csTypeId="urn:microsoft.com/office/officeart/2005/8/colors/accent6_1" csCatId="accent6" phldr="1"/>
      <dgm:spPr/>
      <dgm:t>
        <a:bodyPr/>
        <a:lstStyle/>
        <a:p>
          <a:endParaRPr lang="tr-TR"/>
        </a:p>
      </dgm:t>
    </dgm:pt>
    <dgm:pt modelId="{11C8ACA9-37DC-43DF-B8DB-C492BE4A73DC}">
      <dgm:prSet custT="1"/>
      <dgm:spPr/>
      <dgm:t>
        <a:bodyPr/>
        <a:lstStyle/>
        <a:p>
          <a:pPr rtl="0"/>
          <a:r>
            <a:rPr lang="tr-TR" sz="2400" b="1" dirty="0" smtClean="0">
              <a:solidFill>
                <a:schemeClr val="tx2"/>
              </a:solidFill>
              <a:latin typeface="Comic Sans MS" panose="030F0702030302020204" pitchFamily="66" charset="0"/>
            </a:rPr>
            <a:t>Sosyallik</a:t>
          </a:r>
          <a:endParaRPr lang="tr-TR" sz="2400" b="1" dirty="0">
            <a:solidFill>
              <a:schemeClr val="tx2"/>
            </a:solidFill>
            <a:latin typeface="Comic Sans MS" panose="030F0702030302020204" pitchFamily="66" charset="0"/>
          </a:endParaRPr>
        </a:p>
      </dgm:t>
    </dgm:pt>
    <dgm:pt modelId="{C9284D82-7028-41A3-95CB-795471FF9F5E}" type="parTrans" cxnId="{CA000EB6-22AA-4423-8379-5EF94E19A0A2}">
      <dgm:prSet/>
      <dgm:spPr/>
      <dgm:t>
        <a:bodyPr/>
        <a:lstStyle/>
        <a:p>
          <a:endParaRPr lang="tr-TR"/>
        </a:p>
      </dgm:t>
    </dgm:pt>
    <dgm:pt modelId="{3623AEAE-8260-4563-BDA4-F870D7E414A6}" type="sibTrans" cxnId="{CA000EB6-22AA-4423-8379-5EF94E19A0A2}">
      <dgm:prSet/>
      <dgm:spPr/>
      <dgm:t>
        <a:bodyPr/>
        <a:lstStyle/>
        <a:p>
          <a:endParaRPr lang="tr-TR"/>
        </a:p>
      </dgm:t>
    </dgm:pt>
    <dgm:pt modelId="{41E3EFA7-D877-4654-AC63-BE423B97E3F2}">
      <dgm:prSet/>
      <dgm:spPr/>
      <dgm:t>
        <a:bodyPr/>
        <a:lstStyle/>
        <a:p>
          <a:pPr rtl="0"/>
          <a:r>
            <a:rPr lang="tr-TR" dirty="0" smtClean="0">
              <a:latin typeface="Comic Sans MS" panose="030F0702030302020204" pitchFamily="66" charset="0"/>
            </a:rPr>
            <a:t>Bu ilke </a:t>
          </a:r>
          <a:r>
            <a:rPr lang="tr-TR" b="1" dirty="0" smtClean="0">
              <a:latin typeface="Comic Sans MS" panose="030F0702030302020204" pitchFamily="66" charset="0"/>
            </a:rPr>
            <a:t>otoriteye</a:t>
          </a:r>
          <a:r>
            <a:rPr lang="tr-TR" dirty="0" smtClean="0">
              <a:latin typeface="Comic Sans MS" panose="030F0702030302020204" pitchFamily="66" charset="0"/>
            </a:rPr>
            <a:t> i</a:t>
          </a:r>
          <a:r>
            <a:rPr lang="tr-TR" b="1" dirty="0" smtClean="0">
              <a:latin typeface="Comic Sans MS" panose="030F0702030302020204" pitchFamily="66" charset="0"/>
            </a:rPr>
            <a:t>taat ve özgürlük </a:t>
          </a:r>
          <a:r>
            <a:rPr lang="tr-TR" dirty="0" smtClean="0">
              <a:latin typeface="Comic Sans MS" panose="030F0702030302020204" pitchFamily="66" charset="0"/>
            </a:rPr>
            <a:t>anlamına gelmektedir.</a:t>
          </a:r>
          <a:endParaRPr lang="tr-TR" dirty="0">
            <a:latin typeface="Comic Sans MS" panose="030F0702030302020204" pitchFamily="66" charset="0"/>
          </a:endParaRPr>
        </a:p>
      </dgm:t>
    </dgm:pt>
    <dgm:pt modelId="{E023F8BE-9B23-4FED-9B75-3CE4EE65A172}" type="parTrans" cxnId="{119B75E7-130B-497D-BDBD-8C4CDA8E2FDA}">
      <dgm:prSet/>
      <dgm:spPr/>
      <dgm:t>
        <a:bodyPr/>
        <a:lstStyle/>
        <a:p>
          <a:endParaRPr lang="tr-TR"/>
        </a:p>
      </dgm:t>
    </dgm:pt>
    <dgm:pt modelId="{158428A3-2E45-4DE5-86A1-CD209BC83715}" type="sibTrans" cxnId="{119B75E7-130B-497D-BDBD-8C4CDA8E2FDA}">
      <dgm:prSet/>
      <dgm:spPr/>
      <dgm:t>
        <a:bodyPr/>
        <a:lstStyle/>
        <a:p>
          <a:endParaRPr lang="tr-TR"/>
        </a:p>
      </dgm:t>
    </dgm:pt>
    <dgm:pt modelId="{7680CF88-C4F5-4919-8D65-623ACF3ABA86}">
      <dgm:prSet/>
      <dgm:spPr/>
      <dgm:t>
        <a:bodyPr/>
        <a:lstStyle/>
        <a:p>
          <a:r>
            <a:rPr lang="tr-TR" dirty="0" smtClean="0">
              <a:latin typeface="Comic Sans MS" panose="030F0702030302020204" pitchFamily="66" charset="0"/>
            </a:rPr>
            <a:t>Kurallara uyma ve sorumluluk</a:t>
          </a:r>
          <a:endParaRPr lang="tr-TR" dirty="0">
            <a:latin typeface="Comic Sans MS" panose="030F0702030302020204" pitchFamily="66" charset="0"/>
          </a:endParaRPr>
        </a:p>
      </dgm:t>
    </dgm:pt>
    <dgm:pt modelId="{98DCC507-90DA-4E0E-90FC-169E42D91599}" type="parTrans" cxnId="{7EA0E048-A932-403A-AD01-AD53501F8B1E}">
      <dgm:prSet/>
      <dgm:spPr/>
      <dgm:t>
        <a:bodyPr/>
        <a:lstStyle/>
        <a:p>
          <a:endParaRPr lang="tr-TR"/>
        </a:p>
      </dgm:t>
    </dgm:pt>
    <dgm:pt modelId="{0FA8B319-D064-430D-914F-5146B6220EED}" type="sibTrans" cxnId="{7EA0E048-A932-403A-AD01-AD53501F8B1E}">
      <dgm:prSet/>
      <dgm:spPr/>
      <dgm:t>
        <a:bodyPr/>
        <a:lstStyle/>
        <a:p>
          <a:endParaRPr lang="tr-TR"/>
        </a:p>
      </dgm:t>
    </dgm:pt>
    <dgm:pt modelId="{0F0688C3-4652-45B9-904C-CAD98A60D337}" type="pres">
      <dgm:prSet presAssocID="{595C20DA-7FC6-4D80-ABFA-749260F4B4C5}" presName="cycle" presStyleCnt="0">
        <dgm:presLayoutVars>
          <dgm:dir/>
          <dgm:resizeHandles val="exact"/>
        </dgm:presLayoutVars>
      </dgm:prSet>
      <dgm:spPr/>
      <dgm:t>
        <a:bodyPr/>
        <a:lstStyle/>
        <a:p>
          <a:endParaRPr lang="tr-TR"/>
        </a:p>
      </dgm:t>
    </dgm:pt>
    <dgm:pt modelId="{9A3BF99E-D31C-4B65-95E6-31BA21C69367}" type="pres">
      <dgm:prSet presAssocID="{11C8ACA9-37DC-43DF-B8DB-C492BE4A73DC}" presName="node" presStyleLbl="node1" presStyleIdx="0" presStyleCnt="3">
        <dgm:presLayoutVars>
          <dgm:bulletEnabled val="1"/>
        </dgm:presLayoutVars>
      </dgm:prSet>
      <dgm:spPr/>
      <dgm:t>
        <a:bodyPr/>
        <a:lstStyle/>
        <a:p>
          <a:endParaRPr lang="tr-TR"/>
        </a:p>
      </dgm:t>
    </dgm:pt>
    <dgm:pt modelId="{2C75CABB-BDD8-4AAF-891A-401133FE326D}" type="pres">
      <dgm:prSet presAssocID="{11C8ACA9-37DC-43DF-B8DB-C492BE4A73DC}" presName="spNode" presStyleCnt="0"/>
      <dgm:spPr/>
    </dgm:pt>
    <dgm:pt modelId="{13D48381-45E6-4DA0-9937-570AE7D4E33F}" type="pres">
      <dgm:prSet presAssocID="{3623AEAE-8260-4563-BDA4-F870D7E414A6}" presName="sibTrans" presStyleLbl="sibTrans1D1" presStyleIdx="0" presStyleCnt="3"/>
      <dgm:spPr/>
      <dgm:t>
        <a:bodyPr/>
        <a:lstStyle/>
        <a:p>
          <a:endParaRPr lang="tr-TR"/>
        </a:p>
      </dgm:t>
    </dgm:pt>
    <dgm:pt modelId="{08296DA2-BABB-493A-8718-C1E1307F14AB}" type="pres">
      <dgm:prSet presAssocID="{41E3EFA7-D877-4654-AC63-BE423B97E3F2}" presName="node" presStyleLbl="node1" presStyleIdx="1" presStyleCnt="3">
        <dgm:presLayoutVars>
          <dgm:bulletEnabled val="1"/>
        </dgm:presLayoutVars>
      </dgm:prSet>
      <dgm:spPr/>
      <dgm:t>
        <a:bodyPr/>
        <a:lstStyle/>
        <a:p>
          <a:endParaRPr lang="tr-TR"/>
        </a:p>
      </dgm:t>
    </dgm:pt>
    <dgm:pt modelId="{6DB1E69D-9EF9-4F84-8872-AEBE90DCA958}" type="pres">
      <dgm:prSet presAssocID="{41E3EFA7-D877-4654-AC63-BE423B97E3F2}" presName="spNode" presStyleCnt="0"/>
      <dgm:spPr/>
    </dgm:pt>
    <dgm:pt modelId="{4EC15DA3-B169-4546-9488-23D2598A2C15}" type="pres">
      <dgm:prSet presAssocID="{158428A3-2E45-4DE5-86A1-CD209BC83715}" presName="sibTrans" presStyleLbl="sibTrans1D1" presStyleIdx="1" presStyleCnt="3"/>
      <dgm:spPr/>
      <dgm:t>
        <a:bodyPr/>
        <a:lstStyle/>
        <a:p>
          <a:endParaRPr lang="tr-TR"/>
        </a:p>
      </dgm:t>
    </dgm:pt>
    <dgm:pt modelId="{96724F98-4EF2-4EC7-8A37-39583A23A3B4}" type="pres">
      <dgm:prSet presAssocID="{7680CF88-C4F5-4919-8D65-623ACF3ABA86}" presName="node" presStyleLbl="node1" presStyleIdx="2" presStyleCnt="3">
        <dgm:presLayoutVars>
          <dgm:bulletEnabled val="1"/>
        </dgm:presLayoutVars>
      </dgm:prSet>
      <dgm:spPr/>
      <dgm:t>
        <a:bodyPr/>
        <a:lstStyle/>
        <a:p>
          <a:endParaRPr lang="tr-TR"/>
        </a:p>
      </dgm:t>
    </dgm:pt>
    <dgm:pt modelId="{8D67B651-9BFA-4DD9-A3A4-F53DC03DD138}" type="pres">
      <dgm:prSet presAssocID="{7680CF88-C4F5-4919-8D65-623ACF3ABA86}" presName="spNode" presStyleCnt="0"/>
      <dgm:spPr/>
    </dgm:pt>
    <dgm:pt modelId="{436D7FEB-F9EA-49EC-8C93-EE6CAFDA14F8}" type="pres">
      <dgm:prSet presAssocID="{0FA8B319-D064-430D-914F-5146B6220EED}" presName="sibTrans" presStyleLbl="sibTrans1D1" presStyleIdx="2" presStyleCnt="3"/>
      <dgm:spPr/>
      <dgm:t>
        <a:bodyPr/>
        <a:lstStyle/>
        <a:p>
          <a:endParaRPr lang="tr-TR"/>
        </a:p>
      </dgm:t>
    </dgm:pt>
  </dgm:ptLst>
  <dgm:cxnLst>
    <dgm:cxn modelId="{CA000EB6-22AA-4423-8379-5EF94E19A0A2}" srcId="{595C20DA-7FC6-4D80-ABFA-749260F4B4C5}" destId="{11C8ACA9-37DC-43DF-B8DB-C492BE4A73DC}" srcOrd="0" destOrd="0" parTransId="{C9284D82-7028-41A3-95CB-795471FF9F5E}" sibTransId="{3623AEAE-8260-4563-BDA4-F870D7E414A6}"/>
    <dgm:cxn modelId="{119B75E7-130B-497D-BDBD-8C4CDA8E2FDA}" srcId="{595C20DA-7FC6-4D80-ABFA-749260F4B4C5}" destId="{41E3EFA7-D877-4654-AC63-BE423B97E3F2}" srcOrd="1" destOrd="0" parTransId="{E023F8BE-9B23-4FED-9B75-3CE4EE65A172}" sibTransId="{158428A3-2E45-4DE5-86A1-CD209BC83715}"/>
    <dgm:cxn modelId="{790B67F4-2BBD-4ADD-9DE3-E75A3565E8A7}" type="presOf" srcId="{595C20DA-7FC6-4D80-ABFA-749260F4B4C5}" destId="{0F0688C3-4652-45B9-904C-CAD98A60D337}" srcOrd="0" destOrd="0" presId="urn:microsoft.com/office/officeart/2005/8/layout/cycle6"/>
    <dgm:cxn modelId="{AF782C26-8CB0-469E-882D-7204AA3B51D4}" type="presOf" srcId="{158428A3-2E45-4DE5-86A1-CD209BC83715}" destId="{4EC15DA3-B169-4546-9488-23D2598A2C15}" srcOrd="0" destOrd="0" presId="urn:microsoft.com/office/officeart/2005/8/layout/cycle6"/>
    <dgm:cxn modelId="{44194FED-8CE2-4720-B079-A5AA128FCC8F}" type="presOf" srcId="{41E3EFA7-D877-4654-AC63-BE423B97E3F2}" destId="{08296DA2-BABB-493A-8718-C1E1307F14AB}" srcOrd="0" destOrd="0" presId="urn:microsoft.com/office/officeart/2005/8/layout/cycle6"/>
    <dgm:cxn modelId="{2E2E9142-95BF-41D3-8944-4749ED21B91E}" type="presOf" srcId="{11C8ACA9-37DC-43DF-B8DB-C492BE4A73DC}" destId="{9A3BF99E-D31C-4B65-95E6-31BA21C69367}" srcOrd="0" destOrd="0" presId="urn:microsoft.com/office/officeart/2005/8/layout/cycle6"/>
    <dgm:cxn modelId="{41216766-C574-4FE0-9CD5-E24E3B0193F4}" type="presOf" srcId="{0FA8B319-D064-430D-914F-5146B6220EED}" destId="{436D7FEB-F9EA-49EC-8C93-EE6CAFDA14F8}" srcOrd="0" destOrd="0" presId="urn:microsoft.com/office/officeart/2005/8/layout/cycle6"/>
    <dgm:cxn modelId="{7EA0E048-A932-403A-AD01-AD53501F8B1E}" srcId="{595C20DA-7FC6-4D80-ABFA-749260F4B4C5}" destId="{7680CF88-C4F5-4919-8D65-623ACF3ABA86}" srcOrd="2" destOrd="0" parTransId="{98DCC507-90DA-4E0E-90FC-169E42D91599}" sibTransId="{0FA8B319-D064-430D-914F-5146B6220EED}"/>
    <dgm:cxn modelId="{DB60FFF1-4C91-4AD0-B6F3-DB7AD3F6C04C}" type="presOf" srcId="{7680CF88-C4F5-4919-8D65-623ACF3ABA86}" destId="{96724F98-4EF2-4EC7-8A37-39583A23A3B4}" srcOrd="0" destOrd="0" presId="urn:microsoft.com/office/officeart/2005/8/layout/cycle6"/>
    <dgm:cxn modelId="{F5D9D70F-9F64-4545-84FA-9009D7789457}" type="presOf" srcId="{3623AEAE-8260-4563-BDA4-F870D7E414A6}" destId="{13D48381-45E6-4DA0-9937-570AE7D4E33F}" srcOrd="0" destOrd="0" presId="urn:microsoft.com/office/officeart/2005/8/layout/cycle6"/>
    <dgm:cxn modelId="{081D7167-2466-4226-8815-E3303621214F}" type="presParOf" srcId="{0F0688C3-4652-45B9-904C-CAD98A60D337}" destId="{9A3BF99E-D31C-4B65-95E6-31BA21C69367}" srcOrd="0" destOrd="0" presId="urn:microsoft.com/office/officeart/2005/8/layout/cycle6"/>
    <dgm:cxn modelId="{DFD16915-53AA-470E-87D3-B350BA469133}" type="presParOf" srcId="{0F0688C3-4652-45B9-904C-CAD98A60D337}" destId="{2C75CABB-BDD8-4AAF-891A-401133FE326D}" srcOrd="1" destOrd="0" presId="urn:microsoft.com/office/officeart/2005/8/layout/cycle6"/>
    <dgm:cxn modelId="{C923D84D-6163-4848-B1A6-31824AF4D862}" type="presParOf" srcId="{0F0688C3-4652-45B9-904C-CAD98A60D337}" destId="{13D48381-45E6-4DA0-9937-570AE7D4E33F}" srcOrd="2" destOrd="0" presId="urn:microsoft.com/office/officeart/2005/8/layout/cycle6"/>
    <dgm:cxn modelId="{D302070E-ECF6-42B4-9D88-7A38CB4DE830}" type="presParOf" srcId="{0F0688C3-4652-45B9-904C-CAD98A60D337}" destId="{08296DA2-BABB-493A-8718-C1E1307F14AB}" srcOrd="3" destOrd="0" presId="urn:microsoft.com/office/officeart/2005/8/layout/cycle6"/>
    <dgm:cxn modelId="{C55071EF-AC22-4670-88ED-948A0F5EEE5A}" type="presParOf" srcId="{0F0688C3-4652-45B9-904C-CAD98A60D337}" destId="{6DB1E69D-9EF9-4F84-8872-AEBE90DCA958}" srcOrd="4" destOrd="0" presId="urn:microsoft.com/office/officeart/2005/8/layout/cycle6"/>
    <dgm:cxn modelId="{48B68CBB-65D9-4A71-B24C-957560B20652}" type="presParOf" srcId="{0F0688C3-4652-45B9-904C-CAD98A60D337}" destId="{4EC15DA3-B169-4546-9488-23D2598A2C15}" srcOrd="5" destOrd="0" presId="urn:microsoft.com/office/officeart/2005/8/layout/cycle6"/>
    <dgm:cxn modelId="{C013F24D-7E15-4221-8C93-7A605361B8BD}" type="presParOf" srcId="{0F0688C3-4652-45B9-904C-CAD98A60D337}" destId="{96724F98-4EF2-4EC7-8A37-39583A23A3B4}" srcOrd="6" destOrd="0" presId="urn:microsoft.com/office/officeart/2005/8/layout/cycle6"/>
    <dgm:cxn modelId="{E0D020D4-66A0-4E62-9AB4-BE343D6BED58}" type="presParOf" srcId="{0F0688C3-4652-45B9-904C-CAD98A60D337}" destId="{8D67B651-9BFA-4DD9-A3A4-F53DC03DD138}" srcOrd="7" destOrd="0" presId="urn:microsoft.com/office/officeart/2005/8/layout/cycle6"/>
    <dgm:cxn modelId="{58CF79B8-9BCB-41B1-B86D-C5FF87236935}" type="presParOf" srcId="{0F0688C3-4652-45B9-904C-CAD98A60D337}" destId="{436D7FEB-F9EA-49EC-8C93-EE6CAFDA14F8}"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338E5DB-1516-41F6-B70C-269CF507C803}" type="doc">
      <dgm:prSet loTypeId="urn:microsoft.com/office/officeart/2005/8/layout/equation1" loCatId="process" qsTypeId="urn:microsoft.com/office/officeart/2005/8/quickstyle/3d5" qsCatId="3D" csTypeId="urn:microsoft.com/office/officeart/2005/8/colors/colorful3" csCatId="colorful" phldr="1"/>
      <dgm:spPr/>
      <dgm:t>
        <a:bodyPr/>
        <a:lstStyle/>
        <a:p>
          <a:endParaRPr lang="tr-TR"/>
        </a:p>
      </dgm:t>
    </dgm:pt>
    <dgm:pt modelId="{B475FB9E-2291-4D4E-8EF5-A5B91444FA18}">
      <dgm:prSet custT="1"/>
      <dgm:spPr/>
      <dgm:t>
        <a:bodyPr/>
        <a:lstStyle/>
        <a:p>
          <a:pPr rtl="0"/>
          <a:r>
            <a:rPr lang="tr-TR" sz="2400" b="1" dirty="0" smtClean="0">
              <a:solidFill>
                <a:schemeClr val="tx1"/>
              </a:solidFill>
              <a:latin typeface="Comic Sans MS" panose="030F0702030302020204" pitchFamily="66" charset="0"/>
            </a:rPr>
            <a:t>Bütünlük</a:t>
          </a:r>
          <a:endParaRPr lang="tr-TR" sz="2400" dirty="0">
            <a:solidFill>
              <a:schemeClr val="tx1"/>
            </a:solidFill>
            <a:latin typeface="Comic Sans MS" panose="030F0702030302020204" pitchFamily="66" charset="0"/>
          </a:endParaRPr>
        </a:p>
      </dgm:t>
    </dgm:pt>
    <dgm:pt modelId="{1379D72A-6187-4E67-97D2-E2749BC4E00B}" type="parTrans" cxnId="{E7B4EAEA-BB3A-425F-9C57-D0F60DF69C52}">
      <dgm:prSet/>
      <dgm:spPr/>
      <dgm:t>
        <a:bodyPr/>
        <a:lstStyle/>
        <a:p>
          <a:endParaRPr lang="tr-TR"/>
        </a:p>
      </dgm:t>
    </dgm:pt>
    <dgm:pt modelId="{148B5A24-91C8-4AAF-B19F-1FCF419B5FCF}" type="sibTrans" cxnId="{E7B4EAEA-BB3A-425F-9C57-D0F60DF69C52}">
      <dgm:prSet/>
      <dgm:spPr/>
      <dgm:t>
        <a:bodyPr/>
        <a:lstStyle/>
        <a:p>
          <a:endParaRPr lang="tr-TR"/>
        </a:p>
      </dgm:t>
    </dgm:pt>
    <dgm:pt modelId="{4C0A2D68-3C95-4A16-9E4F-9B817AB1CA6D}">
      <dgm:prSet/>
      <dgm:spPr/>
      <dgm:t>
        <a:bodyPr/>
        <a:lstStyle/>
        <a:p>
          <a:pPr rtl="0"/>
          <a:r>
            <a:rPr lang="tr-TR" b="0" dirty="0" smtClean="0">
              <a:solidFill>
                <a:schemeClr val="tx1"/>
              </a:solidFill>
              <a:latin typeface="Comic Sans MS" panose="030F0702030302020204" pitchFamily="66" charset="0"/>
            </a:rPr>
            <a:t>Öğrencinin tüm yönlerinin </a:t>
          </a:r>
          <a:r>
            <a:rPr lang="tr-TR" b="1" dirty="0" smtClean="0">
              <a:solidFill>
                <a:schemeClr val="tx1"/>
              </a:solidFill>
              <a:latin typeface="Comic Sans MS" panose="030F0702030302020204" pitchFamily="66" charset="0"/>
            </a:rPr>
            <a:t>(Bilişsel- Duyuşsal- Psikomotor)</a:t>
          </a:r>
          <a:r>
            <a:rPr lang="tr-TR" b="0" dirty="0" smtClean="0">
              <a:solidFill>
                <a:schemeClr val="tx1"/>
              </a:solidFill>
              <a:latin typeface="Comic Sans MS" panose="030F0702030302020204" pitchFamily="66" charset="0"/>
            </a:rPr>
            <a:t> birlikte geliştirilmesi gerekir. Bunun için farklı konulardaki içeriğin birbirini destekleyecek şekilde sunulması faydalıdır.</a:t>
          </a:r>
          <a:endParaRPr lang="tr-TR" b="0" dirty="0">
            <a:solidFill>
              <a:schemeClr val="tx1"/>
            </a:solidFill>
            <a:latin typeface="Comic Sans MS" panose="030F0702030302020204" pitchFamily="66" charset="0"/>
          </a:endParaRPr>
        </a:p>
      </dgm:t>
    </dgm:pt>
    <dgm:pt modelId="{9553CA72-3D6C-490E-8894-ED22025EF6FB}" type="parTrans" cxnId="{98BD6960-6391-4664-9BAE-973785A26C75}">
      <dgm:prSet/>
      <dgm:spPr/>
      <dgm:t>
        <a:bodyPr/>
        <a:lstStyle/>
        <a:p>
          <a:endParaRPr lang="tr-TR"/>
        </a:p>
      </dgm:t>
    </dgm:pt>
    <dgm:pt modelId="{73C4A96D-191A-4C92-89FC-8A3265354C2C}" type="sibTrans" cxnId="{98BD6960-6391-4664-9BAE-973785A26C75}">
      <dgm:prSet/>
      <dgm:spPr/>
      <dgm:t>
        <a:bodyPr/>
        <a:lstStyle/>
        <a:p>
          <a:endParaRPr lang="tr-TR"/>
        </a:p>
      </dgm:t>
    </dgm:pt>
    <dgm:pt modelId="{F1F13E57-4911-45B0-9FC1-C35A14B557BE}" type="pres">
      <dgm:prSet presAssocID="{F338E5DB-1516-41F6-B70C-269CF507C803}" presName="linearFlow" presStyleCnt="0">
        <dgm:presLayoutVars>
          <dgm:dir/>
          <dgm:resizeHandles val="exact"/>
        </dgm:presLayoutVars>
      </dgm:prSet>
      <dgm:spPr/>
      <dgm:t>
        <a:bodyPr/>
        <a:lstStyle/>
        <a:p>
          <a:endParaRPr lang="tr-TR"/>
        </a:p>
      </dgm:t>
    </dgm:pt>
    <dgm:pt modelId="{E3CA0251-9F4F-46D3-916D-8FD2812D891E}" type="pres">
      <dgm:prSet presAssocID="{B475FB9E-2291-4D4E-8EF5-A5B91444FA18}" presName="node" presStyleLbl="node1" presStyleIdx="0" presStyleCnt="2" custScaleY="139046">
        <dgm:presLayoutVars>
          <dgm:bulletEnabled val="1"/>
        </dgm:presLayoutVars>
      </dgm:prSet>
      <dgm:spPr/>
      <dgm:t>
        <a:bodyPr/>
        <a:lstStyle/>
        <a:p>
          <a:endParaRPr lang="tr-TR"/>
        </a:p>
      </dgm:t>
    </dgm:pt>
    <dgm:pt modelId="{21D7F693-A5F7-4593-9BFC-DF374CE5381A}" type="pres">
      <dgm:prSet presAssocID="{148B5A24-91C8-4AAF-B19F-1FCF419B5FCF}" presName="spacerL" presStyleCnt="0"/>
      <dgm:spPr/>
    </dgm:pt>
    <dgm:pt modelId="{7E5FDA80-E10C-4A12-A39E-D50EE2B15C45}" type="pres">
      <dgm:prSet presAssocID="{148B5A24-91C8-4AAF-B19F-1FCF419B5FCF}" presName="sibTrans" presStyleLbl="sibTrans2D1" presStyleIdx="0" presStyleCnt="1"/>
      <dgm:spPr/>
      <dgm:t>
        <a:bodyPr/>
        <a:lstStyle/>
        <a:p>
          <a:endParaRPr lang="tr-TR"/>
        </a:p>
      </dgm:t>
    </dgm:pt>
    <dgm:pt modelId="{FB93EBC6-5C60-437C-BB2E-B4C98E141289}" type="pres">
      <dgm:prSet presAssocID="{148B5A24-91C8-4AAF-B19F-1FCF419B5FCF}" presName="spacerR" presStyleCnt="0"/>
      <dgm:spPr/>
    </dgm:pt>
    <dgm:pt modelId="{31654AA7-9887-4279-BBCD-4614543174FD}" type="pres">
      <dgm:prSet presAssocID="{4C0A2D68-3C95-4A16-9E4F-9B817AB1CA6D}" presName="node" presStyleLbl="node1" presStyleIdx="1" presStyleCnt="2" custScaleX="127294" custScaleY="153067">
        <dgm:presLayoutVars>
          <dgm:bulletEnabled val="1"/>
        </dgm:presLayoutVars>
      </dgm:prSet>
      <dgm:spPr/>
      <dgm:t>
        <a:bodyPr/>
        <a:lstStyle/>
        <a:p>
          <a:endParaRPr lang="tr-TR"/>
        </a:p>
      </dgm:t>
    </dgm:pt>
  </dgm:ptLst>
  <dgm:cxnLst>
    <dgm:cxn modelId="{A78C1813-D2F3-4538-A272-36B68E6592D8}" type="presOf" srcId="{B475FB9E-2291-4D4E-8EF5-A5B91444FA18}" destId="{E3CA0251-9F4F-46D3-916D-8FD2812D891E}" srcOrd="0" destOrd="0" presId="urn:microsoft.com/office/officeart/2005/8/layout/equation1"/>
    <dgm:cxn modelId="{F35CE14C-EC24-4F29-8D36-67BDA3F0A5B6}" type="presOf" srcId="{148B5A24-91C8-4AAF-B19F-1FCF419B5FCF}" destId="{7E5FDA80-E10C-4A12-A39E-D50EE2B15C45}" srcOrd="0" destOrd="0" presId="urn:microsoft.com/office/officeart/2005/8/layout/equation1"/>
    <dgm:cxn modelId="{98BD6960-6391-4664-9BAE-973785A26C75}" srcId="{F338E5DB-1516-41F6-B70C-269CF507C803}" destId="{4C0A2D68-3C95-4A16-9E4F-9B817AB1CA6D}" srcOrd="1" destOrd="0" parTransId="{9553CA72-3D6C-490E-8894-ED22025EF6FB}" sibTransId="{73C4A96D-191A-4C92-89FC-8A3265354C2C}"/>
    <dgm:cxn modelId="{737BB67D-C716-4400-87E8-25505E53DB30}" type="presOf" srcId="{F338E5DB-1516-41F6-B70C-269CF507C803}" destId="{F1F13E57-4911-45B0-9FC1-C35A14B557BE}" srcOrd="0" destOrd="0" presId="urn:microsoft.com/office/officeart/2005/8/layout/equation1"/>
    <dgm:cxn modelId="{E7B4EAEA-BB3A-425F-9C57-D0F60DF69C52}" srcId="{F338E5DB-1516-41F6-B70C-269CF507C803}" destId="{B475FB9E-2291-4D4E-8EF5-A5B91444FA18}" srcOrd="0" destOrd="0" parTransId="{1379D72A-6187-4E67-97D2-E2749BC4E00B}" sibTransId="{148B5A24-91C8-4AAF-B19F-1FCF419B5FCF}"/>
    <dgm:cxn modelId="{C96C546B-C5A9-4D05-B4CA-78899191453A}" type="presOf" srcId="{4C0A2D68-3C95-4A16-9E4F-9B817AB1CA6D}" destId="{31654AA7-9887-4279-BBCD-4614543174FD}" srcOrd="0" destOrd="0" presId="urn:microsoft.com/office/officeart/2005/8/layout/equation1"/>
    <dgm:cxn modelId="{74C2BECC-BC90-4046-85C1-1E463D344E9B}" type="presParOf" srcId="{F1F13E57-4911-45B0-9FC1-C35A14B557BE}" destId="{E3CA0251-9F4F-46D3-916D-8FD2812D891E}" srcOrd="0" destOrd="0" presId="urn:microsoft.com/office/officeart/2005/8/layout/equation1"/>
    <dgm:cxn modelId="{784CF8AC-ACA1-4060-929C-5B098C154391}" type="presParOf" srcId="{F1F13E57-4911-45B0-9FC1-C35A14B557BE}" destId="{21D7F693-A5F7-4593-9BFC-DF374CE5381A}" srcOrd="1" destOrd="0" presId="urn:microsoft.com/office/officeart/2005/8/layout/equation1"/>
    <dgm:cxn modelId="{D17A78CE-3F57-4CDE-B72F-FB34AF731097}" type="presParOf" srcId="{F1F13E57-4911-45B0-9FC1-C35A14B557BE}" destId="{7E5FDA80-E10C-4A12-A39E-D50EE2B15C45}" srcOrd="2" destOrd="0" presId="urn:microsoft.com/office/officeart/2005/8/layout/equation1"/>
    <dgm:cxn modelId="{9DAABC74-E34C-4B79-B33B-061F66001A07}" type="presParOf" srcId="{F1F13E57-4911-45B0-9FC1-C35A14B557BE}" destId="{FB93EBC6-5C60-437C-BB2E-B4C98E141289}" srcOrd="3" destOrd="0" presId="urn:microsoft.com/office/officeart/2005/8/layout/equation1"/>
    <dgm:cxn modelId="{E75FA124-8EC2-4FEE-BFB2-1B07204B0ECD}" type="presParOf" srcId="{F1F13E57-4911-45B0-9FC1-C35A14B557BE}" destId="{31654AA7-9887-4279-BBCD-4614543174FD}"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DE2413-5B77-41A2-838D-59EE0C3669D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tr-TR"/>
        </a:p>
      </dgm:t>
    </dgm:pt>
    <dgm:pt modelId="{57D3F559-A89E-4FDC-8EF4-3703A1B088B3}">
      <dgm:prSet custT="1"/>
      <dgm:spPr/>
      <dgm:t>
        <a:bodyPr/>
        <a:lstStyle/>
        <a:p>
          <a:pPr rtl="0"/>
          <a:r>
            <a:rPr lang="tr-TR" sz="2400" dirty="0" smtClean="0">
              <a:latin typeface="Comic Sans MS" panose="030F0702030302020204" pitchFamily="66" charset="0"/>
            </a:rPr>
            <a:t>Anlamlı İlişkiler</a:t>
          </a:r>
          <a:endParaRPr lang="tr-TR" sz="2400" dirty="0">
            <a:latin typeface="Comic Sans MS" panose="030F0702030302020204" pitchFamily="66" charset="0"/>
          </a:endParaRPr>
        </a:p>
      </dgm:t>
    </dgm:pt>
    <dgm:pt modelId="{793F5157-15B5-4041-8CF9-912FD670D312}" type="parTrans" cxnId="{8BB2E7DF-3191-4D9E-BACE-0A467AFE3927}">
      <dgm:prSet/>
      <dgm:spPr/>
      <dgm:t>
        <a:bodyPr/>
        <a:lstStyle/>
        <a:p>
          <a:endParaRPr lang="tr-TR"/>
        </a:p>
      </dgm:t>
    </dgm:pt>
    <dgm:pt modelId="{AF299EA2-AC45-450B-A5DF-49358CBA5E1A}" type="sibTrans" cxnId="{8BB2E7DF-3191-4D9E-BACE-0A467AFE3927}">
      <dgm:prSet/>
      <dgm:spPr/>
      <dgm:t>
        <a:bodyPr/>
        <a:lstStyle/>
        <a:p>
          <a:endParaRPr lang="tr-TR"/>
        </a:p>
      </dgm:t>
    </dgm:pt>
    <dgm:pt modelId="{92B11308-8978-484E-B62A-EC1FD26222F4}" type="pres">
      <dgm:prSet presAssocID="{72DE2413-5B77-41A2-838D-59EE0C3669DB}" presName="Name0" presStyleCnt="0">
        <dgm:presLayoutVars>
          <dgm:chMax/>
          <dgm:chPref/>
          <dgm:dir/>
        </dgm:presLayoutVars>
      </dgm:prSet>
      <dgm:spPr/>
      <dgm:t>
        <a:bodyPr/>
        <a:lstStyle/>
        <a:p>
          <a:endParaRPr lang="tr-TR"/>
        </a:p>
      </dgm:t>
    </dgm:pt>
    <dgm:pt modelId="{222B216E-8545-43F9-B3A4-BB878ECD66BC}" type="pres">
      <dgm:prSet presAssocID="{57D3F559-A89E-4FDC-8EF4-3703A1B088B3}" presName="composite" presStyleCnt="0">
        <dgm:presLayoutVars>
          <dgm:chMax/>
          <dgm:chPref/>
        </dgm:presLayoutVars>
      </dgm:prSet>
      <dgm:spPr/>
    </dgm:pt>
    <dgm:pt modelId="{B9EAD62F-284A-4BFF-8607-0A5346E7C759}" type="pres">
      <dgm:prSet presAssocID="{57D3F559-A89E-4FDC-8EF4-3703A1B088B3}" presName="Image" presStyleLbl="bgImgPlace1" presStyleIdx="0" presStyleCnt="1" custScaleX="259590" custLinFactNeighborX="26302" custLinFactNeighborY="-67119"/>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F9686C17-1597-408D-9E57-17DA922D8FF9}" type="pres">
      <dgm:prSet presAssocID="{57D3F559-A89E-4FDC-8EF4-3703A1B088B3}" presName="ParentText" presStyleLbl="revTx" presStyleIdx="0" presStyleCnt="1" custScaleX="239391" custScaleY="303281" custLinFactNeighborX="-13477" custLinFactNeighborY="-90">
        <dgm:presLayoutVars>
          <dgm:chMax val="0"/>
          <dgm:chPref val="0"/>
          <dgm:bulletEnabled val="1"/>
        </dgm:presLayoutVars>
      </dgm:prSet>
      <dgm:spPr/>
      <dgm:t>
        <a:bodyPr/>
        <a:lstStyle/>
        <a:p>
          <a:endParaRPr lang="tr-TR"/>
        </a:p>
      </dgm:t>
    </dgm:pt>
    <dgm:pt modelId="{ED906972-B200-4289-AF00-11CBD63D99B1}" type="pres">
      <dgm:prSet presAssocID="{57D3F559-A89E-4FDC-8EF4-3703A1B088B3}" presName="tlFrame" presStyleLbl="node1" presStyleIdx="0" presStyleCnt="4" custLinFactX="-148606" custLinFactNeighborX="-200000" custLinFactNeighborY="-29810"/>
      <dgm:spPr/>
    </dgm:pt>
    <dgm:pt modelId="{D2EA87C1-6FE9-45D1-B348-A224D6812906}" type="pres">
      <dgm:prSet presAssocID="{57D3F559-A89E-4FDC-8EF4-3703A1B088B3}" presName="trFrame" presStyleLbl="node1" presStyleIdx="1" presStyleCnt="4" custLinFactX="17171" custLinFactNeighborX="100000" custLinFactNeighborY="-68825"/>
      <dgm:spPr/>
    </dgm:pt>
    <dgm:pt modelId="{4B2EBB80-0F57-45BF-8772-12E3253519F3}" type="pres">
      <dgm:prSet presAssocID="{57D3F559-A89E-4FDC-8EF4-3703A1B088B3}" presName="blFrame" presStyleLbl="node1" presStyleIdx="2" presStyleCnt="4" custLinFactX="-109582" custLinFactY="29761" custLinFactNeighborX="-200000" custLinFactNeighborY="100000"/>
      <dgm:spPr/>
    </dgm:pt>
    <dgm:pt modelId="{ABF0521C-EF21-4809-9114-9546FE7ABD32}" type="pres">
      <dgm:prSet presAssocID="{57D3F559-A89E-4FDC-8EF4-3703A1B088B3}" presName="brFrame" presStyleLbl="node1" presStyleIdx="3" presStyleCnt="4" custLinFactX="17171" custLinFactY="29761" custLinFactNeighborX="100000" custLinFactNeighborY="100000"/>
      <dgm:spPr/>
    </dgm:pt>
  </dgm:ptLst>
  <dgm:cxnLst>
    <dgm:cxn modelId="{3BB1F13C-09DF-4D78-89FE-C4F0930B6D32}" type="presOf" srcId="{72DE2413-5B77-41A2-838D-59EE0C3669DB}" destId="{92B11308-8978-484E-B62A-EC1FD26222F4}" srcOrd="0" destOrd="0" presId="urn:microsoft.com/office/officeart/2009/3/layout/FramedTextPicture"/>
    <dgm:cxn modelId="{8BB2E7DF-3191-4D9E-BACE-0A467AFE3927}" srcId="{72DE2413-5B77-41A2-838D-59EE0C3669DB}" destId="{57D3F559-A89E-4FDC-8EF4-3703A1B088B3}" srcOrd="0" destOrd="0" parTransId="{793F5157-15B5-4041-8CF9-912FD670D312}" sibTransId="{AF299EA2-AC45-450B-A5DF-49358CBA5E1A}"/>
    <dgm:cxn modelId="{C7A4C904-FE47-4ED9-9C76-A743C4547E26}" type="presOf" srcId="{57D3F559-A89E-4FDC-8EF4-3703A1B088B3}" destId="{F9686C17-1597-408D-9E57-17DA922D8FF9}" srcOrd="0" destOrd="0" presId="urn:microsoft.com/office/officeart/2009/3/layout/FramedTextPicture"/>
    <dgm:cxn modelId="{ACB4A7A8-802D-44CC-BB0C-4E5B7E133A17}" type="presParOf" srcId="{92B11308-8978-484E-B62A-EC1FD26222F4}" destId="{222B216E-8545-43F9-B3A4-BB878ECD66BC}" srcOrd="0" destOrd="0" presId="urn:microsoft.com/office/officeart/2009/3/layout/FramedTextPicture"/>
    <dgm:cxn modelId="{E10553DE-D43D-41C2-9F59-876F753A94F9}" type="presParOf" srcId="{222B216E-8545-43F9-B3A4-BB878ECD66BC}" destId="{B9EAD62F-284A-4BFF-8607-0A5346E7C759}" srcOrd="0" destOrd="0" presId="urn:microsoft.com/office/officeart/2009/3/layout/FramedTextPicture"/>
    <dgm:cxn modelId="{F7AF671A-0077-47CD-8C93-DD697EB11890}" type="presParOf" srcId="{222B216E-8545-43F9-B3A4-BB878ECD66BC}" destId="{F9686C17-1597-408D-9E57-17DA922D8FF9}" srcOrd="1" destOrd="0" presId="urn:microsoft.com/office/officeart/2009/3/layout/FramedTextPicture"/>
    <dgm:cxn modelId="{ADFEB84F-2AA1-4C1A-9A77-C48C5E723568}" type="presParOf" srcId="{222B216E-8545-43F9-B3A4-BB878ECD66BC}" destId="{ED906972-B200-4289-AF00-11CBD63D99B1}" srcOrd="2" destOrd="0" presId="urn:microsoft.com/office/officeart/2009/3/layout/FramedTextPicture"/>
    <dgm:cxn modelId="{D8506D26-6052-43CC-BDDF-7DC4EF2A574E}" type="presParOf" srcId="{222B216E-8545-43F9-B3A4-BB878ECD66BC}" destId="{D2EA87C1-6FE9-45D1-B348-A224D6812906}" srcOrd="3" destOrd="0" presId="urn:microsoft.com/office/officeart/2009/3/layout/FramedTextPicture"/>
    <dgm:cxn modelId="{8F5525B0-2DED-4ABF-83C4-F9F410D49C43}" type="presParOf" srcId="{222B216E-8545-43F9-B3A4-BB878ECD66BC}" destId="{4B2EBB80-0F57-45BF-8772-12E3253519F3}" srcOrd="4" destOrd="0" presId="urn:microsoft.com/office/officeart/2009/3/layout/FramedTextPicture"/>
    <dgm:cxn modelId="{B540F661-18F9-4179-89AD-03F470703C3F}" type="presParOf" srcId="{222B216E-8545-43F9-B3A4-BB878ECD66BC}" destId="{ABF0521C-EF21-4809-9114-9546FE7ABD32}" srcOrd="5" destOrd="0" presId="urn:microsoft.com/office/officeart/2009/3/layout/FramedTextPi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59E11DF-A248-4B76-BFD0-091D3052B353}" type="doc">
      <dgm:prSet loTypeId="urn:microsoft.com/office/officeart/2005/8/layout/hProcess9" loCatId="process" qsTypeId="urn:microsoft.com/office/officeart/2005/8/quickstyle/simple1" qsCatId="simple" csTypeId="urn:microsoft.com/office/officeart/2005/8/colors/accent6_1" csCatId="accent6"/>
      <dgm:spPr/>
      <dgm:t>
        <a:bodyPr/>
        <a:lstStyle/>
        <a:p>
          <a:endParaRPr lang="tr-TR"/>
        </a:p>
      </dgm:t>
    </dgm:pt>
    <dgm:pt modelId="{5DCC5AA3-F283-4671-B1C1-1B0FAA11AB5B}">
      <dgm:prSet custT="1"/>
      <dgm:spPr/>
      <dgm:t>
        <a:bodyPr/>
        <a:lstStyle/>
        <a:p>
          <a:pPr rtl="0"/>
          <a:r>
            <a:rPr lang="tr-TR" sz="1800" dirty="0" err="1" smtClean="0"/>
            <a:t>Disiplinlerarası</a:t>
          </a:r>
          <a:endParaRPr lang="tr-TR" sz="1800" dirty="0"/>
        </a:p>
      </dgm:t>
    </dgm:pt>
    <dgm:pt modelId="{8BA8D5C1-0E09-4751-A5E3-E6A5D0BAE066}" type="parTrans" cxnId="{AF4B7CB5-C515-4F56-9D45-C53B6A3BFDCF}">
      <dgm:prSet/>
      <dgm:spPr/>
      <dgm:t>
        <a:bodyPr/>
        <a:lstStyle/>
        <a:p>
          <a:endParaRPr lang="tr-TR"/>
        </a:p>
      </dgm:t>
    </dgm:pt>
    <dgm:pt modelId="{33942D66-FAD0-4828-981D-E33816185472}" type="sibTrans" cxnId="{AF4B7CB5-C515-4F56-9D45-C53B6A3BFDCF}">
      <dgm:prSet/>
      <dgm:spPr/>
      <dgm:t>
        <a:bodyPr/>
        <a:lstStyle/>
        <a:p>
          <a:endParaRPr lang="tr-TR"/>
        </a:p>
      </dgm:t>
    </dgm:pt>
    <dgm:pt modelId="{264ECC43-4B5F-48BF-BD0C-92BFD95E8A92}" type="pres">
      <dgm:prSet presAssocID="{D59E11DF-A248-4B76-BFD0-091D3052B353}" presName="CompostProcess" presStyleCnt="0">
        <dgm:presLayoutVars>
          <dgm:dir/>
          <dgm:resizeHandles val="exact"/>
        </dgm:presLayoutVars>
      </dgm:prSet>
      <dgm:spPr/>
      <dgm:t>
        <a:bodyPr/>
        <a:lstStyle/>
        <a:p>
          <a:endParaRPr lang="tr-TR"/>
        </a:p>
      </dgm:t>
    </dgm:pt>
    <dgm:pt modelId="{64FEC220-648C-4C02-BCF1-6861C3DD1C15}" type="pres">
      <dgm:prSet presAssocID="{D59E11DF-A248-4B76-BFD0-091D3052B353}" presName="arrow" presStyleLbl="bgShp" presStyleIdx="0" presStyleCnt="1"/>
      <dgm:spPr/>
    </dgm:pt>
    <dgm:pt modelId="{564672CA-B865-4054-9CCC-6BA6000EAB94}" type="pres">
      <dgm:prSet presAssocID="{D59E11DF-A248-4B76-BFD0-091D3052B353}" presName="linearProcess" presStyleCnt="0"/>
      <dgm:spPr/>
    </dgm:pt>
    <dgm:pt modelId="{725640AB-B992-444D-9E17-7E269E369CE7}" type="pres">
      <dgm:prSet presAssocID="{5DCC5AA3-F283-4671-B1C1-1B0FAA11AB5B}" presName="textNode" presStyleLbl="node1" presStyleIdx="0" presStyleCnt="1">
        <dgm:presLayoutVars>
          <dgm:bulletEnabled val="1"/>
        </dgm:presLayoutVars>
      </dgm:prSet>
      <dgm:spPr/>
      <dgm:t>
        <a:bodyPr/>
        <a:lstStyle/>
        <a:p>
          <a:endParaRPr lang="tr-TR"/>
        </a:p>
      </dgm:t>
    </dgm:pt>
  </dgm:ptLst>
  <dgm:cxnLst>
    <dgm:cxn modelId="{AF4B7CB5-C515-4F56-9D45-C53B6A3BFDCF}" srcId="{D59E11DF-A248-4B76-BFD0-091D3052B353}" destId="{5DCC5AA3-F283-4671-B1C1-1B0FAA11AB5B}" srcOrd="0" destOrd="0" parTransId="{8BA8D5C1-0E09-4751-A5E3-E6A5D0BAE066}" sibTransId="{33942D66-FAD0-4828-981D-E33816185472}"/>
    <dgm:cxn modelId="{7342FF01-7DB0-41FD-97EF-E3C7FAC8796F}" type="presOf" srcId="{D59E11DF-A248-4B76-BFD0-091D3052B353}" destId="{264ECC43-4B5F-48BF-BD0C-92BFD95E8A92}" srcOrd="0" destOrd="0" presId="urn:microsoft.com/office/officeart/2005/8/layout/hProcess9"/>
    <dgm:cxn modelId="{73D63A22-03B7-4B5E-A420-C5673DE0D8D6}" type="presOf" srcId="{5DCC5AA3-F283-4671-B1C1-1B0FAA11AB5B}" destId="{725640AB-B992-444D-9E17-7E269E369CE7}" srcOrd="0" destOrd="0" presId="urn:microsoft.com/office/officeart/2005/8/layout/hProcess9"/>
    <dgm:cxn modelId="{3DF54821-A65D-48AB-AE80-60FB932A5AC1}" type="presParOf" srcId="{264ECC43-4B5F-48BF-BD0C-92BFD95E8A92}" destId="{64FEC220-648C-4C02-BCF1-6861C3DD1C15}" srcOrd="0" destOrd="0" presId="urn:microsoft.com/office/officeart/2005/8/layout/hProcess9"/>
    <dgm:cxn modelId="{BCAD6C37-AE05-4A4B-81F5-63679D2307EB}" type="presParOf" srcId="{264ECC43-4B5F-48BF-BD0C-92BFD95E8A92}" destId="{564672CA-B865-4054-9CCC-6BA6000EAB94}" srcOrd="1" destOrd="0" presId="urn:microsoft.com/office/officeart/2005/8/layout/hProcess9"/>
    <dgm:cxn modelId="{46913BBA-AC92-4B2A-AB55-800B2F3E49DC}" type="presParOf" srcId="{564672CA-B865-4054-9CCC-6BA6000EAB94}" destId="{725640AB-B992-444D-9E17-7E269E369CE7}" srcOrd="0"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5C8FC9D-1AEC-4B70-8BF2-07FA8ABEC57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tr-TR"/>
        </a:p>
      </dgm:t>
    </dgm:pt>
    <dgm:pt modelId="{F52F8B53-72BE-4319-8614-7572D3B50FEB}">
      <dgm:prSet/>
      <dgm:spPr/>
      <dgm:t>
        <a:bodyPr/>
        <a:lstStyle/>
        <a:p>
          <a:pPr rtl="0"/>
          <a:r>
            <a:rPr lang="tr-TR" dirty="0" smtClean="0">
              <a:solidFill>
                <a:schemeClr val="tx1"/>
              </a:solidFill>
              <a:latin typeface="Comic Sans MS" panose="030F0702030302020204" pitchFamily="66" charset="0"/>
            </a:rPr>
            <a:t>Bilgi ve Becerinin Güvence Altına Alınması İlkesi</a:t>
          </a:r>
          <a:endParaRPr lang="tr-TR" dirty="0">
            <a:solidFill>
              <a:schemeClr val="tx1"/>
            </a:solidFill>
            <a:latin typeface="Comic Sans MS" panose="030F0702030302020204" pitchFamily="66" charset="0"/>
          </a:endParaRPr>
        </a:p>
      </dgm:t>
    </dgm:pt>
    <dgm:pt modelId="{0243537E-244F-4F79-949D-A7A45D2CEE53}" type="parTrans" cxnId="{C12C3EF8-8628-4FE5-8CBE-1968E7C34DFA}">
      <dgm:prSet/>
      <dgm:spPr/>
      <dgm:t>
        <a:bodyPr/>
        <a:lstStyle/>
        <a:p>
          <a:endParaRPr lang="tr-TR"/>
        </a:p>
      </dgm:t>
    </dgm:pt>
    <dgm:pt modelId="{078F17CB-BCF7-4450-95CF-7E80516C91A2}" type="sibTrans" cxnId="{C12C3EF8-8628-4FE5-8CBE-1968E7C34DFA}">
      <dgm:prSet/>
      <dgm:spPr/>
      <dgm:t>
        <a:bodyPr/>
        <a:lstStyle/>
        <a:p>
          <a:endParaRPr lang="tr-TR"/>
        </a:p>
      </dgm:t>
    </dgm:pt>
    <dgm:pt modelId="{7BE63077-615E-467B-8F14-2324A46242AC}">
      <dgm:prSet/>
      <dgm:spPr/>
      <dgm:t>
        <a:bodyPr/>
        <a:lstStyle/>
        <a:p>
          <a:pPr rtl="0"/>
          <a:r>
            <a:rPr lang="tr-TR" dirty="0" smtClean="0">
              <a:solidFill>
                <a:schemeClr val="tx1"/>
              </a:solidFill>
              <a:latin typeface="Comic Sans MS" panose="030F0702030302020204" pitchFamily="66" charset="0"/>
            </a:rPr>
            <a:t>Evrensel, Değişmeyen, Kalıcı  Bilgilerin Öğrencilere Öğretilmesi İlkesidir. Bilişim Teknolojilerinin gelişmesiyle geçerliliğini yitirmiştir.</a:t>
          </a:r>
          <a:endParaRPr lang="tr-TR" dirty="0">
            <a:solidFill>
              <a:schemeClr val="tx1"/>
            </a:solidFill>
            <a:latin typeface="Comic Sans MS" panose="030F0702030302020204" pitchFamily="66" charset="0"/>
          </a:endParaRPr>
        </a:p>
      </dgm:t>
    </dgm:pt>
    <dgm:pt modelId="{28BF441A-6C75-4709-98F1-65CEE02B39F6}" type="parTrans" cxnId="{278C9EDD-1244-48CB-BD46-04D0D9882D86}">
      <dgm:prSet/>
      <dgm:spPr/>
      <dgm:t>
        <a:bodyPr/>
        <a:lstStyle/>
        <a:p>
          <a:endParaRPr lang="tr-TR"/>
        </a:p>
      </dgm:t>
    </dgm:pt>
    <dgm:pt modelId="{4AE414E2-54C5-4D9D-AF45-C0B660035576}" type="sibTrans" cxnId="{278C9EDD-1244-48CB-BD46-04D0D9882D86}">
      <dgm:prSet/>
      <dgm:spPr/>
      <dgm:t>
        <a:bodyPr/>
        <a:lstStyle/>
        <a:p>
          <a:endParaRPr lang="tr-TR"/>
        </a:p>
      </dgm:t>
    </dgm:pt>
    <dgm:pt modelId="{281D60AA-2D9C-4FFC-A432-5C43F94115F6}" type="pres">
      <dgm:prSet presAssocID="{C5C8FC9D-1AEC-4B70-8BF2-07FA8ABEC577}" presName="linear" presStyleCnt="0">
        <dgm:presLayoutVars>
          <dgm:animLvl val="lvl"/>
          <dgm:resizeHandles val="exact"/>
        </dgm:presLayoutVars>
      </dgm:prSet>
      <dgm:spPr/>
      <dgm:t>
        <a:bodyPr/>
        <a:lstStyle/>
        <a:p>
          <a:endParaRPr lang="tr-TR"/>
        </a:p>
      </dgm:t>
    </dgm:pt>
    <dgm:pt modelId="{E7D121DF-8C64-4F4B-8FD2-5AE7CE6FBB79}" type="pres">
      <dgm:prSet presAssocID="{F52F8B53-72BE-4319-8614-7572D3B50FEB}" presName="parentText" presStyleLbl="node1" presStyleIdx="0" presStyleCnt="2">
        <dgm:presLayoutVars>
          <dgm:chMax val="0"/>
          <dgm:bulletEnabled val="1"/>
        </dgm:presLayoutVars>
      </dgm:prSet>
      <dgm:spPr/>
      <dgm:t>
        <a:bodyPr/>
        <a:lstStyle/>
        <a:p>
          <a:endParaRPr lang="tr-TR"/>
        </a:p>
      </dgm:t>
    </dgm:pt>
    <dgm:pt modelId="{70015303-B9CD-49E9-A58B-7FBB92F522F2}" type="pres">
      <dgm:prSet presAssocID="{078F17CB-BCF7-4450-95CF-7E80516C91A2}" presName="spacer" presStyleCnt="0"/>
      <dgm:spPr/>
    </dgm:pt>
    <dgm:pt modelId="{07980C81-A994-46C8-8364-77825A5F03F2}" type="pres">
      <dgm:prSet presAssocID="{7BE63077-615E-467B-8F14-2324A46242AC}" presName="parentText" presStyleLbl="node1" presStyleIdx="1" presStyleCnt="2">
        <dgm:presLayoutVars>
          <dgm:chMax val="0"/>
          <dgm:bulletEnabled val="1"/>
        </dgm:presLayoutVars>
      </dgm:prSet>
      <dgm:spPr/>
      <dgm:t>
        <a:bodyPr/>
        <a:lstStyle/>
        <a:p>
          <a:endParaRPr lang="tr-TR"/>
        </a:p>
      </dgm:t>
    </dgm:pt>
  </dgm:ptLst>
  <dgm:cxnLst>
    <dgm:cxn modelId="{C12C3EF8-8628-4FE5-8CBE-1968E7C34DFA}" srcId="{C5C8FC9D-1AEC-4B70-8BF2-07FA8ABEC577}" destId="{F52F8B53-72BE-4319-8614-7572D3B50FEB}" srcOrd="0" destOrd="0" parTransId="{0243537E-244F-4F79-949D-A7A45D2CEE53}" sibTransId="{078F17CB-BCF7-4450-95CF-7E80516C91A2}"/>
    <dgm:cxn modelId="{DE82E52E-92ED-40BD-B985-B63C79512533}" type="presOf" srcId="{C5C8FC9D-1AEC-4B70-8BF2-07FA8ABEC577}" destId="{281D60AA-2D9C-4FFC-A432-5C43F94115F6}" srcOrd="0" destOrd="0" presId="urn:microsoft.com/office/officeart/2005/8/layout/vList2"/>
    <dgm:cxn modelId="{278C9EDD-1244-48CB-BD46-04D0D9882D86}" srcId="{C5C8FC9D-1AEC-4B70-8BF2-07FA8ABEC577}" destId="{7BE63077-615E-467B-8F14-2324A46242AC}" srcOrd="1" destOrd="0" parTransId="{28BF441A-6C75-4709-98F1-65CEE02B39F6}" sibTransId="{4AE414E2-54C5-4D9D-AF45-C0B660035576}"/>
    <dgm:cxn modelId="{1FB6EEA2-FBFC-4D8D-9070-313F015DA721}" type="presOf" srcId="{F52F8B53-72BE-4319-8614-7572D3B50FEB}" destId="{E7D121DF-8C64-4F4B-8FD2-5AE7CE6FBB79}" srcOrd="0" destOrd="0" presId="urn:microsoft.com/office/officeart/2005/8/layout/vList2"/>
    <dgm:cxn modelId="{830D55AD-6536-476D-A701-FA40D4D06D20}" type="presOf" srcId="{7BE63077-615E-467B-8F14-2324A46242AC}" destId="{07980C81-A994-46C8-8364-77825A5F03F2}" srcOrd="0" destOrd="0" presId="urn:microsoft.com/office/officeart/2005/8/layout/vList2"/>
    <dgm:cxn modelId="{E4C3F983-1E30-40A6-84B5-710630AECB60}" type="presParOf" srcId="{281D60AA-2D9C-4FFC-A432-5C43F94115F6}" destId="{E7D121DF-8C64-4F4B-8FD2-5AE7CE6FBB79}" srcOrd="0" destOrd="0" presId="urn:microsoft.com/office/officeart/2005/8/layout/vList2"/>
    <dgm:cxn modelId="{450E2710-AC6C-4E41-A3D4-65779AE2449B}" type="presParOf" srcId="{281D60AA-2D9C-4FFC-A432-5C43F94115F6}" destId="{70015303-B9CD-49E9-A58B-7FBB92F522F2}" srcOrd="1" destOrd="0" presId="urn:microsoft.com/office/officeart/2005/8/layout/vList2"/>
    <dgm:cxn modelId="{E45E2C8C-F06D-4C3E-BA62-E27847F70F2E}" type="presParOf" srcId="{281D60AA-2D9C-4FFC-A432-5C43F94115F6}" destId="{07980C81-A994-46C8-8364-77825A5F03F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E5B57F-F3D2-49BC-84BB-CF4631565762}" type="doc">
      <dgm:prSet loTypeId="urn:microsoft.com/office/officeart/2005/8/layout/cycle6" loCatId="cycle" qsTypeId="urn:microsoft.com/office/officeart/2005/8/quickstyle/simple3" qsCatId="simple" csTypeId="urn:microsoft.com/office/officeart/2005/8/colors/accent2_3" csCatId="accent2" phldr="1"/>
      <dgm:spPr/>
      <dgm:t>
        <a:bodyPr/>
        <a:lstStyle/>
        <a:p>
          <a:endParaRPr lang="tr-TR"/>
        </a:p>
      </dgm:t>
    </dgm:pt>
    <dgm:pt modelId="{2F3BD49A-68B7-4650-95AD-DA71EB019045}">
      <dgm:prSet custT="1"/>
      <dgm:spPr/>
      <dgm:t>
        <a:bodyPr/>
        <a:lstStyle/>
        <a:p>
          <a:pPr rtl="0"/>
          <a:r>
            <a:rPr lang="tr-TR" sz="4000" b="1" dirty="0" smtClean="0">
              <a:latin typeface="Comic Sans MS" panose="030F0702030302020204" pitchFamily="66" charset="0"/>
            </a:rPr>
            <a:t>Açıklık (</a:t>
          </a:r>
          <a:r>
            <a:rPr lang="tr-TR" sz="4000" b="1" dirty="0" err="1" smtClean="0">
              <a:latin typeface="Comic Sans MS" panose="030F0702030302020204" pitchFamily="66" charset="0"/>
            </a:rPr>
            <a:t>Ayanilik</a:t>
          </a:r>
          <a:r>
            <a:rPr lang="tr-TR" sz="4000" b="1" dirty="0" smtClean="0">
              <a:latin typeface="Comic Sans MS" panose="030F0702030302020204" pitchFamily="66" charset="0"/>
            </a:rPr>
            <a:t>)</a:t>
          </a:r>
          <a:endParaRPr lang="tr-TR" sz="4000" dirty="0">
            <a:latin typeface="Comic Sans MS" panose="030F0702030302020204" pitchFamily="66" charset="0"/>
          </a:endParaRPr>
        </a:p>
      </dgm:t>
    </dgm:pt>
    <dgm:pt modelId="{CFC70CD7-22BB-4B21-A3D3-0210DEEB6DFD}" type="parTrans" cxnId="{4F699C85-76A8-4349-90AC-08EEC90E7434}">
      <dgm:prSet/>
      <dgm:spPr/>
      <dgm:t>
        <a:bodyPr/>
        <a:lstStyle/>
        <a:p>
          <a:endParaRPr lang="tr-TR"/>
        </a:p>
      </dgm:t>
    </dgm:pt>
    <dgm:pt modelId="{87D8E422-E5A8-4053-9218-A9E96727A85D}" type="sibTrans" cxnId="{4F699C85-76A8-4349-90AC-08EEC90E7434}">
      <dgm:prSet/>
      <dgm:spPr/>
      <dgm:t>
        <a:bodyPr/>
        <a:lstStyle/>
        <a:p>
          <a:endParaRPr lang="tr-TR"/>
        </a:p>
      </dgm:t>
    </dgm:pt>
    <dgm:pt modelId="{21ECF24C-005A-4CE8-87A2-BB472A744C37}">
      <dgm:prSet/>
      <dgm:spPr/>
      <dgm:t>
        <a:bodyPr/>
        <a:lstStyle/>
        <a:p>
          <a:pPr rtl="0"/>
          <a:r>
            <a:rPr lang="tr-TR" dirty="0" smtClean="0">
              <a:latin typeface="Comic Sans MS" panose="030F0702030302020204" pitchFamily="66" charset="0"/>
            </a:rPr>
            <a:t>1. İçerik ve derste kullanılan kavramlar öğrencinin anlayabileceği kadar açık, net ve anlaşılır olmalıdır. </a:t>
          </a:r>
        </a:p>
        <a:p>
          <a:pPr rtl="0"/>
          <a:r>
            <a:rPr lang="tr-TR" dirty="0" smtClean="0">
              <a:latin typeface="Comic Sans MS" panose="030F0702030302020204" pitchFamily="66" charset="0"/>
            </a:rPr>
            <a:t>2. Öğretim etkinliklerinde kullanılacak yöntem ve teknikler öğrencinin </a:t>
          </a:r>
          <a:r>
            <a:rPr lang="tr-TR" b="1" dirty="0" smtClean="0">
              <a:latin typeface="Comic Sans MS" panose="030F0702030302020204" pitchFamily="66" charset="0"/>
            </a:rPr>
            <a:t>ne kadar çok duyu organını </a:t>
          </a:r>
          <a:r>
            <a:rPr lang="tr-TR" dirty="0" smtClean="0">
              <a:latin typeface="Comic Sans MS" panose="030F0702030302020204" pitchFamily="66" charset="0"/>
            </a:rPr>
            <a:t>etkilerse öğretim kalitesi o oranda artmaktadır.</a:t>
          </a:r>
          <a:endParaRPr lang="tr-TR" dirty="0">
            <a:latin typeface="Comic Sans MS" panose="030F0702030302020204" pitchFamily="66" charset="0"/>
          </a:endParaRPr>
        </a:p>
      </dgm:t>
    </dgm:pt>
    <dgm:pt modelId="{92EF3ECC-D9C7-4C44-8FB4-82210721CC3A}" type="parTrans" cxnId="{BD34E16D-E0E4-4216-8907-6D60F0A3FCFB}">
      <dgm:prSet/>
      <dgm:spPr/>
      <dgm:t>
        <a:bodyPr/>
        <a:lstStyle/>
        <a:p>
          <a:endParaRPr lang="tr-TR"/>
        </a:p>
      </dgm:t>
    </dgm:pt>
    <dgm:pt modelId="{A20F5821-B268-4323-AEDE-AB6AAA949E5E}" type="sibTrans" cxnId="{BD34E16D-E0E4-4216-8907-6D60F0A3FCFB}">
      <dgm:prSet/>
      <dgm:spPr/>
      <dgm:t>
        <a:bodyPr/>
        <a:lstStyle/>
        <a:p>
          <a:endParaRPr lang="tr-TR"/>
        </a:p>
      </dgm:t>
    </dgm:pt>
    <dgm:pt modelId="{A7E1FEAA-059E-4AC8-9C8F-FEB4D7BF95AA}" type="pres">
      <dgm:prSet presAssocID="{67E5B57F-F3D2-49BC-84BB-CF4631565762}" presName="cycle" presStyleCnt="0">
        <dgm:presLayoutVars>
          <dgm:dir/>
          <dgm:resizeHandles val="exact"/>
        </dgm:presLayoutVars>
      </dgm:prSet>
      <dgm:spPr/>
      <dgm:t>
        <a:bodyPr/>
        <a:lstStyle/>
        <a:p>
          <a:endParaRPr lang="tr-TR"/>
        </a:p>
      </dgm:t>
    </dgm:pt>
    <dgm:pt modelId="{CA4F272A-A3CC-4894-ABE1-7CA57FF774ED}" type="pres">
      <dgm:prSet presAssocID="{2F3BD49A-68B7-4650-95AD-DA71EB019045}" presName="node" presStyleLbl="node1" presStyleIdx="0" presStyleCnt="2" custScaleX="107837" custScaleY="97817">
        <dgm:presLayoutVars>
          <dgm:bulletEnabled val="1"/>
        </dgm:presLayoutVars>
      </dgm:prSet>
      <dgm:spPr/>
      <dgm:t>
        <a:bodyPr/>
        <a:lstStyle/>
        <a:p>
          <a:endParaRPr lang="tr-TR"/>
        </a:p>
      </dgm:t>
    </dgm:pt>
    <dgm:pt modelId="{5892D544-400B-47CA-BE6B-FAB87F1D2E8E}" type="pres">
      <dgm:prSet presAssocID="{2F3BD49A-68B7-4650-95AD-DA71EB019045}" presName="spNode" presStyleCnt="0"/>
      <dgm:spPr/>
    </dgm:pt>
    <dgm:pt modelId="{82CF2E1D-6168-4D98-B2E6-762CF84C9FF8}" type="pres">
      <dgm:prSet presAssocID="{87D8E422-E5A8-4053-9218-A9E96727A85D}" presName="sibTrans" presStyleLbl="sibTrans1D1" presStyleIdx="0" presStyleCnt="2"/>
      <dgm:spPr/>
      <dgm:t>
        <a:bodyPr/>
        <a:lstStyle/>
        <a:p>
          <a:endParaRPr lang="tr-TR"/>
        </a:p>
      </dgm:t>
    </dgm:pt>
    <dgm:pt modelId="{470D141C-B034-4794-B918-21E2BB6B4E4C}" type="pres">
      <dgm:prSet presAssocID="{21ECF24C-005A-4CE8-87A2-BB472A744C37}" presName="node" presStyleLbl="node1" presStyleIdx="1" presStyleCnt="2" custScaleX="112070" custScaleY="205265" custRadScaleRad="133589" custRadScaleInc="-3483">
        <dgm:presLayoutVars>
          <dgm:bulletEnabled val="1"/>
        </dgm:presLayoutVars>
      </dgm:prSet>
      <dgm:spPr/>
      <dgm:t>
        <a:bodyPr/>
        <a:lstStyle/>
        <a:p>
          <a:endParaRPr lang="tr-TR"/>
        </a:p>
      </dgm:t>
    </dgm:pt>
    <dgm:pt modelId="{844A7F22-A5C9-42FE-B5DD-4B76C3758270}" type="pres">
      <dgm:prSet presAssocID="{21ECF24C-005A-4CE8-87A2-BB472A744C37}" presName="spNode" presStyleCnt="0"/>
      <dgm:spPr/>
    </dgm:pt>
    <dgm:pt modelId="{FE5E7A4A-D28A-49D4-8EBC-31CE2A95DDCC}" type="pres">
      <dgm:prSet presAssocID="{A20F5821-B268-4323-AEDE-AB6AAA949E5E}" presName="sibTrans" presStyleLbl="sibTrans1D1" presStyleIdx="1" presStyleCnt="2"/>
      <dgm:spPr/>
      <dgm:t>
        <a:bodyPr/>
        <a:lstStyle/>
        <a:p>
          <a:endParaRPr lang="tr-TR"/>
        </a:p>
      </dgm:t>
    </dgm:pt>
  </dgm:ptLst>
  <dgm:cxnLst>
    <dgm:cxn modelId="{BD34E16D-E0E4-4216-8907-6D60F0A3FCFB}" srcId="{67E5B57F-F3D2-49BC-84BB-CF4631565762}" destId="{21ECF24C-005A-4CE8-87A2-BB472A744C37}" srcOrd="1" destOrd="0" parTransId="{92EF3ECC-D9C7-4C44-8FB4-82210721CC3A}" sibTransId="{A20F5821-B268-4323-AEDE-AB6AAA949E5E}"/>
    <dgm:cxn modelId="{17CA281F-EA3C-43E9-A612-4DF189537BC0}" type="presOf" srcId="{A20F5821-B268-4323-AEDE-AB6AAA949E5E}" destId="{FE5E7A4A-D28A-49D4-8EBC-31CE2A95DDCC}" srcOrd="0" destOrd="0" presId="urn:microsoft.com/office/officeart/2005/8/layout/cycle6"/>
    <dgm:cxn modelId="{392D17EF-767B-4D62-B9A2-367241181290}" type="presOf" srcId="{87D8E422-E5A8-4053-9218-A9E96727A85D}" destId="{82CF2E1D-6168-4D98-B2E6-762CF84C9FF8}" srcOrd="0" destOrd="0" presId="urn:microsoft.com/office/officeart/2005/8/layout/cycle6"/>
    <dgm:cxn modelId="{D80B51E7-6B9B-4724-97C5-A762079ACB8E}" type="presOf" srcId="{2F3BD49A-68B7-4650-95AD-DA71EB019045}" destId="{CA4F272A-A3CC-4894-ABE1-7CA57FF774ED}" srcOrd="0" destOrd="0" presId="urn:microsoft.com/office/officeart/2005/8/layout/cycle6"/>
    <dgm:cxn modelId="{4F699C85-76A8-4349-90AC-08EEC90E7434}" srcId="{67E5B57F-F3D2-49BC-84BB-CF4631565762}" destId="{2F3BD49A-68B7-4650-95AD-DA71EB019045}" srcOrd="0" destOrd="0" parTransId="{CFC70CD7-22BB-4B21-A3D3-0210DEEB6DFD}" sibTransId="{87D8E422-E5A8-4053-9218-A9E96727A85D}"/>
    <dgm:cxn modelId="{42FE9FDE-3FE5-4CE1-B2A8-9D4179E6CDB5}" type="presOf" srcId="{67E5B57F-F3D2-49BC-84BB-CF4631565762}" destId="{A7E1FEAA-059E-4AC8-9C8F-FEB4D7BF95AA}" srcOrd="0" destOrd="0" presId="urn:microsoft.com/office/officeart/2005/8/layout/cycle6"/>
    <dgm:cxn modelId="{3B1BE3B1-BD03-4E22-84CE-8B12B5506887}" type="presOf" srcId="{21ECF24C-005A-4CE8-87A2-BB472A744C37}" destId="{470D141C-B034-4794-B918-21E2BB6B4E4C}" srcOrd="0" destOrd="0" presId="urn:microsoft.com/office/officeart/2005/8/layout/cycle6"/>
    <dgm:cxn modelId="{D85C8F19-1E8B-48E5-92B7-04E1F9350310}" type="presParOf" srcId="{A7E1FEAA-059E-4AC8-9C8F-FEB4D7BF95AA}" destId="{CA4F272A-A3CC-4894-ABE1-7CA57FF774ED}" srcOrd="0" destOrd="0" presId="urn:microsoft.com/office/officeart/2005/8/layout/cycle6"/>
    <dgm:cxn modelId="{872DEF8D-AA89-43AB-ACC8-59E7437D6D14}" type="presParOf" srcId="{A7E1FEAA-059E-4AC8-9C8F-FEB4D7BF95AA}" destId="{5892D544-400B-47CA-BE6B-FAB87F1D2E8E}" srcOrd="1" destOrd="0" presId="urn:microsoft.com/office/officeart/2005/8/layout/cycle6"/>
    <dgm:cxn modelId="{D8F8D9F0-A80D-4994-81CD-7A0C3A3A07B1}" type="presParOf" srcId="{A7E1FEAA-059E-4AC8-9C8F-FEB4D7BF95AA}" destId="{82CF2E1D-6168-4D98-B2E6-762CF84C9FF8}" srcOrd="2" destOrd="0" presId="urn:microsoft.com/office/officeart/2005/8/layout/cycle6"/>
    <dgm:cxn modelId="{53FAF6F4-9ADA-46B3-B709-35A66C05ECDE}" type="presParOf" srcId="{A7E1FEAA-059E-4AC8-9C8F-FEB4D7BF95AA}" destId="{470D141C-B034-4794-B918-21E2BB6B4E4C}" srcOrd="3" destOrd="0" presId="urn:microsoft.com/office/officeart/2005/8/layout/cycle6"/>
    <dgm:cxn modelId="{10F0D14B-AB81-4DAB-B7CA-C13290AE4F8F}" type="presParOf" srcId="{A7E1FEAA-059E-4AC8-9C8F-FEB4D7BF95AA}" destId="{844A7F22-A5C9-42FE-B5DD-4B76C3758270}" srcOrd="4" destOrd="0" presId="urn:microsoft.com/office/officeart/2005/8/layout/cycle6"/>
    <dgm:cxn modelId="{E75372F6-55BC-4DF0-88EE-445C15D7F253}" type="presParOf" srcId="{A7E1FEAA-059E-4AC8-9C8F-FEB4D7BF95AA}" destId="{FE5E7A4A-D28A-49D4-8EBC-31CE2A95DDCC}"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C92168-623A-4059-BE40-2BA28B902BC6}" type="doc">
      <dgm:prSet loTypeId="urn:microsoft.com/office/officeart/2009/3/layout/StepUpProcess" loCatId="process" qsTypeId="urn:microsoft.com/office/officeart/2005/8/quickstyle/3d2" qsCatId="3D" csTypeId="urn:microsoft.com/office/officeart/2005/8/colors/accent2_4" csCatId="accent2" phldr="1"/>
      <dgm:spPr/>
      <dgm:t>
        <a:bodyPr/>
        <a:lstStyle/>
        <a:p>
          <a:endParaRPr lang="tr-TR"/>
        </a:p>
      </dgm:t>
    </dgm:pt>
    <dgm:pt modelId="{F431BEA9-2EAD-4D70-A90D-16FDD7D504CE}">
      <dgm:prSet custT="1"/>
      <dgm:spPr/>
      <dgm:t>
        <a:bodyPr/>
        <a:lstStyle/>
        <a:p>
          <a:pPr rtl="0"/>
          <a:r>
            <a:rPr lang="tr-TR" sz="3600" b="1" dirty="0" smtClean="0">
              <a:latin typeface="Comic Sans MS" panose="030F0702030302020204" pitchFamily="66" charset="0"/>
            </a:rPr>
            <a:t>Yaşama  Yakınlık   (Hayatilik)</a:t>
          </a:r>
          <a:endParaRPr lang="tr-TR" sz="3600" dirty="0">
            <a:latin typeface="Comic Sans MS" panose="030F0702030302020204" pitchFamily="66" charset="0"/>
          </a:endParaRPr>
        </a:p>
      </dgm:t>
    </dgm:pt>
    <dgm:pt modelId="{3A952815-98B3-4143-BEBD-FD577C8D0260}" type="parTrans" cxnId="{E1CD7392-8C64-4F1A-B20F-73697F2FC4CD}">
      <dgm:prSet/>
      <dgm:spPr/>
      <dgm:t>
        <a:bodyPr/>
        <a:lstStyle/>
        <a:p>
          <a:endParaRPr lang="tr-TR"/>
        </a:p>
      </dgm:t>
    </dgm:pt>
    <dgm:pt modelId="{5CD4BD2E-E3F1-41DB-8FDB-96133228EF6F}" type="sibTrans" cxnId="{E1CD7392-8C64-4F1A-B20F-73697F2FC4CD}">
      <dgm:prSet/>
      <dgm:spPr/>
      <dgm:t>
        <a:bodyPr/>
        <a:lstStyle/>
        <a:p>
          <a:endParaRPr lang="tr-TR"/>
        </a:p>
      </dgm:t>
    </dgm:pt>
    <dgm:pt modelId="{2D17F4C4-25BA-4741-884C-81D961D44200}">
      <dgm:prSet/>
      <dgm:spPr/>
      <dgm:t>
        <a:bodyPr/>
        <a:lstStyle/>
        <a:p>
          <a:pPr rtl="0"/>
          <a:r>
            <a:rPr lang="tr-TR" dirty="0" smtClean="0">
              <a:latin typeface="Comic Sans MS" panose="030F0702030302020204" pitchFamily="66" charset="0"/>
            </a:rPr>
            <a:t>Öğrenciye verilen bilgiler, örnekler ve yapılan etkinlikler gerçek yaşamda karşılaşabileceği durumlardan seçilmelidir. </a:t>
          </a:r>
        </a:p>
        <a:p>
          <a:pPr rtl="0"/>
          <a:r>
            <a:rPr lang="tr-TR" dirty="0" smtClean="0">
              <a:latin typeface="Comic Sans MS" panose="030F0702030302020204" pitchFamily="66" charset="0"/>
            </a:rPr>
            <a:t>Öğrenci bu sayede öğrendiklerini yaşamına aktarabilir.</a:t>
          </a:r>
          <a:endParaRPr lang="tr-TR" dirty="0">
            <a:latin typeface="Comic Sans MS" panose="030F0702030302020204" pitchFamily="66" charset="0"/>
          </a:endParaRPr>
        </a:p>
      </dgm:t>
    </dgm:pt>
    <dgm:pt modelId="{D043BC87-B3AF-4A57-8FC7-E08E1B342825}" type="parTrans" cxnId="{2AF3DD62-48D1-4FB0-B688-5529AA1FD7A1}">
      <dgm:prSet/>
      <dgm:spPr/>
      <dgm:t>
        <a:bodyPr/>
        <a:lstStyle/>
        <a:p>
          <a:endParaRPr lang="tr-TR"/>
        </a:p>
      </dgm:t>
    </dgm:pt>
    <dgm:pt modelId="{E07A49AF-140F-408D-A2C0-E4E3214C6216}" type="sibTrans" cxnId="{2AF3DD62-48D1-4FB0-B688-5529AA1FD7A1}">
      <dgm:prSet/>
      <dgm:spPr/>
      <dgm:t>
        <a:bodyPr/>
        <a:lstStyle/>
        <a:p>
          <a:endParaRPr lang="tr-TR"/>
        </a:p>
      </dgm:t>
    </dgm:pt>
    <dgm:pt modelId="{77D23367-EB29-42B3-A919-EA3D11650E7B}" type="pres">
      <dgm:prSet presAssocID="{57C92168-623A-4059-BE40-2BA28B902BC6}" presName="rootnode" presStyleCnt="0">
        <dgm:presLayoutVars>
          <dgm:chMax/>
          <dgm:chPref/>
          <dgm:dir/>
          <dgm:animLvl val="lvl"/>
        </dgm:presLayoutVars>
      </dgm:prSet>
      <dgm:spPr/>
      <dgm:t>
        <a:bodyPr/>
        <a:lstStyle/>
        <a:p>
          <a:endParaRPr lang="tr-TR"/>
        </a:p>
      </dgm:t>
    </dgm:pt>
    <dgm:pt modelId="{20687C93-926F-4CED-8A63-1F0239C3E207}" type="pres">
      <dgm:prSet presAssocID="{F431BEA9-2EAD-4D70-A90D-16FDD7D504CE}" presName="composite" presStyleCnt="0"/>
      <dgm:spPr/>
      <dgm:t>
        <a:bodyPr/>
        <a:lstStyle/>
        <a:p>
          <a:endParaRPr lang="tr-TR"/>
        </a:p>
      </dgm:t>
    </dgm:pt>
    <dgm:pt modelId="{7594BA19-5920-4092-BB9E-433F1A167C2C}" type="pres">
      <dgm:prSet presAssocID="{F431BEA9-2EAD-4D70-A90D-16FDD7D504CE}" presName="LShape" presStyleLbl="alignNode1" presStyleIdx="0" presStyleCnt="3" custScaleX="99224" custScaleY="150785" custLinFactNeighborX="-2035" custLinFactNeighborY="-3948"/>
      <dgm:spPr/>
      <dgm:t>
        <a:bodyPr/>
        <a:lstStyle/>
        <a:p>
          <a:endParaRPr lang="tr-TR"/>
        </a:p>
      </dgm:t>
    </dgm:pt>
    <dgm:pt modelId="{8D94F61A-6783-4CC3-9D19-BF5692D0E4CA}" type="pres">
      <dgm:prSet presAssocID="{F431BEA9-2EAD-4D70-A90D-16FDD7D504CE}" presName="ParentText" presStyleLbl="revTx" presStyleIdx="0" presStyleCnt="2" custLinFactNeighborX="6143" custLinFactNeighborY="-844">
        <dgm:presLayoutVars>
          <dgm:chMax val="0"/>
          <dgm:chPref val="0"/>
          <dgm:bulletEnabled val="1"/>
        </dgm:presLayoutVars>
      </dgm:prSet>
      <dgm:spPr/>
      <dgm:t>
        <a:bodyPr/>
        <a:lstStyle/>
        <a:p>
          <a:endParaRPr lang="tr-TR"/>
        </a:p>
      </dgm:t>
    </dgm:pt>
    <dgm:pt modelId="{FB702784-2448-4A0F-BAEE-8A18C0BCA353}" type="pres">
      <dgm:prSet presAssocID="{F431BEA9-2EAD-4D70-A90D-16FDD7D504CE}" presName="Triangle" presStyleLbl="alignNode1" presStyleIdx="1" presStyleCnt="3" custLinFactNeighborX="-2847" custLinFactNeighborY="-84315"/>
      <dgm:spPr/>
      <dgm:t>
        <a:bodyPr/>
        <a:lstStyle/>
        <a:p>
          <a:endParaRPr lang="tr-TR"/>
        </a:p>
      </dgm:t>
    </dgm:pt>
    <dgm:pt modelId="{2955BED2-4CFE-4D64-BCC0-EEA87D630AC1}" type="pres">
      <dgm:prSet presAssocID="{5CD4BD2E-E3F1-41DB-8FDB-96133228EF6F}" presName="sibTrans" presStyleCnt="0"/>
      <dgm:spPr/>
      <dgm:t>
        <a:bodyPr/>
        <a:lstStyle/>
        <a:p>
          <a:endParaRPr lang="tr-TR"/>
        </a:p>
      </dgm:t>
    </dgm:pt>
    <dgm:pt modelId="{FA8273A4-8367-4C58-9ADE-82D2B0037CEA}" type="pres">
      <dgm:prSet presAssocID="{5CD4BD2E-E3F1-41DB-8FDB-96133228EF6F}" presName="space" presStyleCnt="0"/>
      <dgm:spPr/>
      <dgm:t>
        <a:bodyPr/>
        <a:lstStyle/>
        <a:p>
          <a:endParaRPr lang="tr-TR"/>
        </a:p>
      </dgm:t>
    </dgm:pt>
    <dgm:pt modelId="{CDCBEBB6-8699-4154-8316-AACCD049171C}" type="pres">
      <dgm:prSet presAssocID="{2D17F4C4-25BA-4741-884C-81D961D44200}" presName="composite" presStyleCnt="0"/>
      <dgm:spPr/>
      <dgm:t>
        <a:bodyPr/>
        <a:lstStyle/>
        <a:p>
          <a:endParaRPr lang="tr-TR"/>
        </a:p>
      </dgm:t>
    </dgm:pt>
    <dgm:pt modelId="{E680A537-8192-47EB-BD6E-355A8939D588}" type="pres">
      <dgm:prSet presAssocID="{2D17F4C4-25BA-4741-884C-81D961D44200}" presName="LShape" presStyleLbl="alignNode1" presStyleIdx="2" presStyleCnt="3" custLinFactNeighborX="105" custLinFactNeighborY="-12534"/>
      <dgm:spPr/>
      <dgm:t>
        <a:bodyPr/>
        <a:lstStyle/>
        <a:p>
          <a:endParaRPr lang="tr-TR"/>
        </a:p>
      </dgm:t>
    </dgm:pt>
    <dgm:pt modelId="{18B98CC4-F6DC-45C8-A241-2B493A6210E3}" type="pres">
      <dgm:prSet presAssocID="{2D17F4C4-25BA-4741-884C-81D961D44200}" presName="ParentText" presStyleLbl="revTx" presStyleIdx="1" presStyleCnt="2">
        <dgm:presLayoutVars>
          <dgm:chMax val="0"/>
          <dgm:chPref val="0"/>
          <dgm:bulletEnabled val="1"/>
        </dgm:presLayoutVars>
      </dgm:prSet>
      <dgm:spPr/>
      <dgm:t>
        <a:bodyPr/>
        <a:lstStyle/>
        <a:p>
          <a:endParaRPr lang="tr-TR"/>
        </a:p>
      </dgm:t>
    </dgm:pt>
  </dgm:ptLst>
  <dgm:cxnLst>
    <dgm:cxn modelId="{E1CD7392-8C64-4F1A-B20F-73697F2FC4CD}" srcId="{57C92168-623A-4059-BE40-2BA28B902BC6}" destId="{F431BEA9-2EAD-4D70-A90D-16FDD7D504CE}" srcOrd="0" destOrd="0" parTransId="{3A952815-98B3-4143-BEBD-FD577C8D0260}" sibTransId="{5CD4BD2E-E3F1-41DB-8FDB-96133228EF6F}"/>
    <dgm:cxn modelId="{49E49FC9-8A92-4130-9429-42F602E4B044}" type="presOf" srcId="{F431BEA9-2EAD-4D70-A90D-16FDD7D504CE}" destId="{8D94F61A-6783-4CC3-9D19-BF5692D0E4CA}" srcOrd="0" destOrd="0" presId="urn:microsoft.com/office/officeart/2009/3/layout/StepUpProcess"/>
    <dgm:cxn modelId="{9E1161E2-1F86-4577-A5C6-A2CF1048BE80}" type="presOf" srcId="{2D17F4C4-25BA-4741-884C-81D961D44200}" destId="{18B98CC4-F6DC-45C8-A241-2B493A6210E3}" srcOrd="0" destOrd="0" presId="urn:microsoft.com/office/officeart/2009/3/layout/StepUpProcess"/>
    <dgm:cxn modelId="{2AF3DD62-48D1-4FB0-B688-5529AA1FD7A1}" srcId="{57C92168-623A-4059-BE40-2BA28B902BC6}" destId="{2D17F4C4-25BA-4741-884C-81D961D44200}" srcOrd="1" destOrd="0" parTransId="{D043BC87-B3AF-4A57-8FC7-E08E1B342825}" sibTransId="{E07A49AF-140F-408D-A2C0-E4E3214C6216}"/>
    <dgm:cxn modelId="{5BA6CB8E-A51C-452A-85D7-54BA80A8AFF1}" type="presOf" srcId="{57C92168-623A-4059-BE40-2BA28B902BC6}" destId="{77D23367-EB29-42B3-A919-EA3D11650E7B}" srcOrd="0" destOrd="0" presId="urn:microsoft.com/office/officeart/2009/3/layout/StepUpProcess"/>
    <dgm:cxn modelId="{DBFDC1BC-0B9E-4FD3-8025-BA5C96F2AD9E}" type="presParOf" srcId="{77D23367-EB29-42B3-A919-EA3D11650E7B}" destId="{20687C93-926F-4CED-8A63-1F0239C3E207}" srcOrd="0" destOrd="0" presId="urn:microsoft.com/office/officeart/2009/3/layout/StepUpProcess"/>
    <dgm:cxn modelId="{90F92F43-D351-4DCB-A417-A2BA58AEF598}" type="presParOf" srcId="{20687C93-926F-4CED-8A63-1F0239C3E207}" destId="{7594BA19-5920-4092-BB9E-433F1A167C2C}" srcOrd="0" destOrd="0" presId="urn:microsoft.com/office/officeart/2009/3/layout/StepUpProcess"/>
    <dgm:cxn modelId="{C38F8134-5BDD-4A8F-8872-2B5B346CDF2F}" type="presParOf" srcId="{20687C93-926F-4CED-8A63-1F0239C3E207}" destId="{8D94F61A-6783-4CC3-9D19-BF5692D0E4CA}" srcOrd="1" destOrd="0" presId="urn:microsoft.com/office/officeart/2009/3/layout/StepUpProcess"/>
    <dgm:cxn modelId="{9422BD0F-ADE0-4227-B973-CC12A863F489}" type="presParOf" srcId="{20687C93-926F-4CED-8A63-1F0239C3E207}" destId="{FB702784-2448-4A0F-BAEE-8A18C0BCA353}" srcOrd="2" destOrd="0" presId="urn:microsoft.com/office/officeart/2009/3/layout/StepUpProcess"/>
    <dgm:cxn modelId="{D861F490-15B0-430F-AEE3-1172FB57F3C7}" type="presParOf" srcId="{77D23367-EB29-42B3-A919-EA3D11650E7B}" destId="{2955BED2-4CFE-4D64-BCC0-EEA87D630AC1}" srcOrd="1" destOrd="0" presId="urn:microsoft.com/office/officeart/2009/3/layout/StepUpProcess"/>
    <dgm:cxn modelId="{7B97F234-A40D-4B64-8B76-EE067DCEC478}" type="presParOf" srcId="{2955BED2-4CFE-4D64-BCC0-EEA87D630AC1}" destId="{FA8273A4-8367-4C58-9ADE-82D2B0037CEA}" srcOrd="0" destOrd="0" presId="urn:microsoft.com/office/officeart/2009/3/layout/StepUpProcess"/>
    <dgm:cxn modelId="{7895625C-CA75-4232-AB72-E85DF9FE5875}" type="presParOf" srcId="{77D23367-EB29-42B3-A919-EA3D11650E7B}" destId="{CDCBEBB6-8699-4154-8316-AACCD049171C}" srcOrd="2" destOrd="0" presId="urn:microsoft.com/office/officeart/2009/3/layout/StepUpProcess"/>
    <dgm:cxn modelId="{F2BB5F8F-5159-4048-87CF-AFCA46C5B5DA}" type="presParOf" srcId="{CDCBEBB6-8699-4154-8316-AACCD049171C}" destId="{E680A537-8192-47EB-BD6E-355A8939D588}" srcOrd="0" destOrd="0" presId="urn:microsoft.com/office/officeart/2009/3/layout/StepUpProcess"/>
    <dgm:cxn modelId="{077A32BD-1551-44D0-8216-88DA5E3100ED}" type="presParOf" srcId="{CDCBEBB6-8699-4154-8316-AACCD049171C}" destId="{18B98CC4-F6DC-45C8-A241-2B493A6210E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DA33866-418E-4968-BFE1-6128BA110A6B}" type="doc">
      <dgm:prSet loTypeId="urn:microsoft.com/office/officeart/2005/8/layout/venn1" loCatId="relationship" qsTypeId="urn:microsoft.com/office/officeart/2005/8/quickstyle/simple1" qsCatId="simple" csTypeId="urn:microsoft.com/office/officeart/2005/8/colors/accent0_2" csCatId="mainScheme"/>
      <dgm:spPr/>
      <dgm:t>
        <a:bodyPr/>
        <a:lstStyle/>
        <a:p>
          <a:endParaRPr lang="tr-TR"/>
        </a:p>
      </dgm:t>
    </dgm:pt>
    <dgm:pt modelId="{C391380C-F169-4A59-94C0-C58267FC004B}">
      <dgm:prSet custT="1"/>
      <dgm:spPr/>
      <dgm:t>
        <a:bodyPr/>
        <a:lstStyle/>
        <a:p>
          <a:pPr rtl="0"/>
          <a:r>
            <a:rPr lang="tr-TR" sz="1400" dirty="0" smtClean="0">
              <a:latin typeface="Comic Sans MS" panose="030F0702030302020204" pitchFamily="66" charset="0"/>
            </a:rPr>
            <a:t>Yaşama Yakınlık(Hayatilik) ilkesi John </a:t>
          </a:r>
          <a:r>
            <a:rPr lang="tr-TR" sz="1400" dirty="0" err="1" smtClean="0">
              <a:latin typeface="Comic Sans MS" panose="030F0702030302020204" pitchFamily="66" charset="0"/>
            </a:rPr>
            <a:t>Dewey’in</a:t>
          </a:r>
          <a:r>
            <a:rPr lang="tr-TR" sz="1400" dirty="0" smtClean="0">
              <a:latin typeface="Comic Sans MS" panose="030F0702030302020204" pitchFamily="66" charset="0"/>
            </a:rPr>
            <a:t> Pragmatizm ve </a:t>
          </a:r>
          <a:r>
            <a:rPr lang="tr-TR" sz="1400" dirty="0" err="1" smtClean="0">
              <a:latin typeface="Comic Sans MS" panose="030F0702030302020204" pitchFamily="66" charset="0"/>
            </a:rPr>
            <a:t>İlerlemecilik</a:t>
          </a:r>
          <a:r>
            <a:rPr lang="tr-TR" sz="1400" dirty="0" smtClean="0">
              <a:latin typeface="Comic Sans MS" panose="030F0702030302020204" pitchFamily="66" charset="0"/>
            </a:rPr>
            <a:t> felsefesini temele alan ilkedir. </a:t>
          </a:r>
          <a:r>
            <a:rPr lang="tr-TR" sz="1400" b="1" dirty="0" smtClean="0">
              <a:latin typeface="Comic Sans MS" panose="030F0702030302020204" pitchFamily="66" charset="0"/>
            </a:rPr>
            <a:t>«Öğrencinin ne öğreneğinin onun ilgi ve ihtiyaçları belirler.» </a:t>
          </a:r>
          <a:r>
            <a:rPr lang="tr-TR" sz="1400" dirty="0" smtClean="0">
              <a:latin typeface="Comic Sans MS" panose="030F0702030302020204" pitchFamily="66" charset="0"/>
            </a:rPr>
            <a:t>anlayışında olan bu eğitim felsefelerine göre okul </a:t>
          </a:r>
          <a:r>
            <a:rPr lang="tr-TR" sz="1400" b="1" dirty="0" smtClean="0">
              <a:latin typeface="Comic Sans MS" panose="030F0702030302020204" pitchFamily="66" charset="0"/>
            </a:rPr>
            <a:t>«Öğrencileri gelecek hayata hazırlayan bir yer olmaktan çok, hayatın ta kendisi olmalıdır.»</a:t>
          </a:r>
          <a:endParaRPr lang="tr-TR" sz="1400" dirty="0">
            <a:latin typeface="Comic Sans MS" panose="030F0702030302020204" pitchFamily="66" charset="0"/>
          </a:endParaRPr>
        </a:p>
      </dgm:t>
    </dgm:pt>
    <dgm:pt modelId="{B45B6497-656F-4198-A819-EB79A41CE7BF}" type="parTrans" cxnId="{F8E13E3F-F6EE-4D88-B63E-E1F374203C8D}">
      <dgm:prSet/>
      <dgm:spPr/>
      <dgm:t>
        <a:bodyPr/>
        <a:lstStyle/>
        <a:p>
          <a:endParaRPr lang="tr-TR"/>
        </a:p>
      </dgm:t>
    </dgm:pt>
    <dgm:pt modelId="{30AB2F02-27DE-43F2-B760-40663AFFB8C3}" type="sibTrans" cxnId="{F8E13E3F-F6EE-4D88-B63E-E1F374203C8D}">
      <dgm:prSet/>
      <dgm:spPr/>
      <dgm:t>
        <a:bodyPr/>
        <a:lstStyle/>
        <a:p>
          <a:endParaRPr lang="tr-TR"/>
        </a:p>
      </dgm:t>
    </dgm:pt>
    <dgm:pt modelId="{3B09E683-8B3B-4EE0-BC85-12F3F6CEEC6B}" type="pres">
      <dgm:prSet presAssocID="{ADA33866-418E-4968-BFE1-6128BA110A6B}" presName="compositeShape" presStyleCnt="0">
        <dgm:presLayoutVars>
          <dgm:chMax val="7"/>
          <dgm:dir/>
          <dgm:resizeHandles val="exact"/>
        </dgm:presLayoutVars>
      </dgm:prSet>
      <dgm:spPr/>
      <dgm:t>
        <a:bodyPr/>
        <a:lstStyle/>
        <a:p>
          <a:endParaRPr lang="tr-TR"/>
        </a:p>
      </dgm:t>
    </dgm:pt>
    <dgm:pt modelId="{7A21BFE5-8E78-4406-9D0F-36FC7F21B75E}" type="pres">
      <dgm:prSet presAssocID="{C391380C-F169-4A59-94C0-C58267FC004B}" presName="circ1TxSh" presStyleLbl="vennNode1" presStyleIdx="0" presStyleCnt="1"/>
      <dgm:spPr/>
      <dgm:t>
        <a:bodyPr/>
        <a:lstStyle/>
        <a:p>
          <a:endParaRPr lang="tr-TR"/>
        </a:p>
      </dgm:t>
    </dgm:pt>
  </dgm:ptLst>
  <dgm:cxnLst>
    <dgm:cxn modelId="{F8E13E3F-F6EE-4D88-B63E-E1F374203C8D}" srcId="{ADA33866-418E-4968-BFE1-6128BA110A6B}" destId="{C391380C-F169-4A59-94C0-C58267FC004B}" srcOrd="0" destOrd="0" parTransId="{B45B6497-656F-4198-A819-EB79A41CE7BF}" sibTransId="{30AB2F02-27DE-43F2-B760-40663AFFB8C3}"/>
    <dgm:cxn modelId="{1566CCF4-0581-48CE-B66A-54563CF9E703}" type="presOf" srcId="{ADA33866-418E-4968-BFE1-6128BA110A6B}" destId="{3B09E683-8B3B-4EE0-BC85-12F3F6CEEC6B}" srcOrd="0" destOrd="0" presId="urn:microsoft.com/office/officeart/2005/8/layout/venn1"/>
    <dgm:cxn modelId="{049E6518-5A4D-4813-9465-CFBAF5C92239}" type="presOf" srcId="{C391380C-F169-4A59-94C0-C58267FC004B}" destId="{7A21BFE5-8E78-4406-9D0F-36FC7F21B75E}" srcOrd="0" destOrd="0" presId="urn:microsoft.com/office/officeart/2005/8/layout/venn1"/>
    <dgm:cxn modelId="{63FEF948-A9B4-411B-B7FF-2A81097297F3}" type="presParOf" srcId="{3B09E683-8B3B-4EE0-BC85-12F3F6CEEC6B}" destId="{7A21BFE5-8E78-4406-9D0F-36FC7F21B75E}"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59559B-A73A-4242-8D10-9C98848D87CE}"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tr-TR"/>
        </a:p>
      </dgm:t>
    </dgm:pt>
    <dgm:pt modelId="{E3A0C067-C032-49F2-BEF6-999F6C2E82F1}">
      <dgm:prSet custT="1"/>
      <dgm:spPr/>
      <dgm:t>
        <a:bodyPr/>
        <a:lstStyle/>
        <a:p>
          <a:pPr rtl="0"/>
          <a:r>
            <a:rPr lang="tr-TR" sz="2800" b="1" dirty="0" smtClean="0">
              <a:solidFill>
                <a:schemeClr val="tx1"/>
              </a:solidFill>
              <a:latin typeface="Comic Sans MS" panose="030F0702030302020204" pitchFamily="66" charset="0"/>
            </a:rPr>
            <a:t>Yaparak- Yaşayarak Öğrenme</a:t>
          </a:r>
          <a:endParaRPr lang="tr-TR" sz="2800" dirty="0">
            <a:solidFill>
              <a:schemeClr val="tx1"/>
            </a:solidFill>
            <a:latin typeface="Comic Sans MS" panose="030F0702030302020204" pitchFamily="66" charset="0"/>
          </a:endParaRPr>
        </a:p>
      </dgm:t>
    </dgm:pt>
    <dgm:pt modelId="{28CCB076-70BF-4CD2-99C3-1D73ABAC939E}" type="parTrans" cxnId="{6EC34221-1F57-4579-AB29-0B5073D20EDE}">
      <dgm:prSet/>
      <dgm:spPr/>
      <dgm:t>
        <a:bodyPr/>
        <a:lstStyle/>
        <a:p>
          <a:endParaRPr lang="tr-TR"/>
        </a:p>
      </dgm:t>
    </dgm:pt>
    <dgm:pt modelId="{6ED06FA8-C196-486C-B31A-0D6D1477B81E}" type="sibTrans" cxnId="{6EC34221-1F57-4579-AB29-0B5073D20EDE}">
      <dgm:prSet/>
      <dgm:spPr/>
      <dgm:t>
        <a:bodyPr/>
        <a:lstStyle/>
        <a:p>
          <a:endParaRPr lang="tr-TR"/>
        </a:p>
      </dgm:t>
    </dgm:pt>
    <dgm:pt modelId="{C36C793E-2801-487A-A39E-C2CBDF58E23D}">
      <dgm:prSet/>
      <dgm:spPr/>
      <dgm:t>
        <a:bodyPr/>
        <a:lstStyle/>
        <a:p>
          <a:pPr rtl="0"/>
          <a:r>
            <a:rPr lang="tr-TR" dirty="0" smtClean="0">
              <a:solidFill>
                <a:schemeClr val="tx1"/>
              </a:solidFill>
            </a:rPr>
            <a:t>Bu ilke öğrencinin öğrenme-öğretme ortamında aktif rol almasını, öğrenme sorumluluğunu üstlenmesini ve yaparak-yaşayarak öğrenmesini vurgulamaktadır. </a:t>
          </a:r>
        </a:p>
        <a:p>
          <a:pPr rtl="0"/>
          <a:r>
            <a:rPr lang="tr-TR" dirty="0" smtClean="0">
              <a:solidFill>
                <a:schemeClr val="tx2"/>
              </a:solidFill>
            </a:rPr>
            <a:t>Özellikle ilköğretim döneminde en verimli öğrenme türüdür.</a:t>
          </a:r>
          <a:endParaRPr lang="tr-TR" dirty="0">
            <a:solidFill>
              <a:schemeClr val="tx2"/>
            </a:solidFill>
          </a:endParaRPr>
        </a:p>
      </dgm:t>
    </dgm:pt>
    <dgm:pt modelId="{9AE86616-4AA5-493D-BB58-DF28565BD5A7}" type="parTrans" cxnId="{A3E55752-D11C-469B-BAAB-0D8883E05125}">
      <dgm:prSet/>
      <dgm:spPr/>
      <dgm:t>
        <a:bodyPr/>
        <a:lstStyle/>
        <a:p>
          <a:endParaRPr lang="tr-TR"/>
        </a:p>
      </dgm:t>
    </dgm:pt>
    <dgm:pt modelId="{1A675BE8-CAB3-4269-9F4F-5B313D587CAD}" type="sibTrans" cxnId="{A3E55752-D11C-469B-BAAB-0D8883E05125}">
      <dgm:prSet/>
      <dgm:spPr/>
      <dgm:t>
        <a:bodyPr/>
        <a:lstStyle/>
        <a:p>
          <a:endParaRPr lang="tr-TR"/>
        </a:p>
      </dgm:t>
    </dgm:pt>
    <dgm:pt modelId="{975ABF28-472E-452E-B3DC-655A524C7344}" type="pres">
      <dgm:prSet presAssocID="{9A59559B-A73A-4242-8D10-9C98848D87CE}" presName="Name0" presStyleCnt="0">
        <dgm:presLayoutVars>
          <dgm:dir/>
          <dgm:resizeHandles val="exact"/>
        </dgm:presLayoutVars>
      </dgm:prSet>
      <dgm:spPr/>
      <dgm:t>
        <a:bodyPr/>
        <a:lstStyle/>
        <a:p>
          <a:endParaRPr lang="tr-TR"/>
        </a:p>
      </dgm:t>
    </dgm:pt>
    <dgm:pt modelId="{5C0EF8C5-FC09-49AB-BC3A-848BB8DEEEEB}" type="pres">
      <dgm:prSet presAssocID="{E3A0C067-C032-49F2-BEF6-999F6C2E82F1}" presName="node" presStyleLbl="node1" presStyleIdx="0" presStyleCnt="2" custScaleX="69807" custScaleY="131377" custLinFactNeighborX="29006" custLinFactNeighborY="-14271">
        <dgm:presLayoutVars>
          <dgm:bulletEnabled val="1"/>
        </dgm:presLayoutVars>
      </dgm:prSet>
      <dgm:spPr/>
      <dgm:t>
        <a:bodyPr/>
        <a:lstStyle/>
        <a:p>
          <a:endParaRPr lang="tr-TR"/>
        </a:p>
      </dgm:t>
    </dgm:pt>
    <dgm:pt modelId="{7FBC840B-4A3D-4519-91D7-FB43F5502563}" type="pres">
      <dgm:prSet presAssocID="{6ED06FA8-C196-486C-B31A-0D6D1477B81E}" presName="sibTrans" presStyleLbl="sibTrans2D1" presStyleIdx="0" presStyleCnt="1"/>
      <dgm:spPr/>
      <dgm:t>
        <a:bodyPr/>
        <a:lstStyle/>
        <a:p>
          <a:endParaRPr lang="tr-TR"/>
        </a:p>
      </dgm:t>
    </dgm:pt>
    <dgm:pt modelId="{69657DF8-501E-4F85-AA85-6A6BE79E164A}" type="pres">
      <dgm:prSet presAssocID="{6ED06FA8-C196-486C-B31A-0D6D1477B81E}" presName="connectorText" presStyleLbl="sibTrans2D1" presStyleIdx="0" presStyleCnt="1"/>
      <dgm:spPr/>
      <dgm:t>
        <a:bodyPr/>
        <a:lstStyle/>
        <a:p>
          <a:endParaRPr lang="tr-TR"/>
        </a:p>
      </dgm:t>
    </dgm:pt>
    <dgm:pt modelId="{E2AC6DDF-38A3-49EC-8CC5-094AA6501178}" type="pres">
      <dgm:prSet presAssocID="{C36C793E-2801-487A-A39E-C2CBDF58E23D}" presName="node" presStyleLbl="node1" presStyleIdx="1" presStyleCnt="2" custScaleX="90141" custScaleY="131377" custLinFactNeighborX="20795" custLinFactNeighborY="-14271">
        <dgm:presLayoutVars>
          <dgm:bulletEnabled val="1"/>
        </dgm:presLayoutVars>
      </dgm:prSet>
      <dgm:spPr/>
      <dgm:t>
        <a:bodyPr/>
        <a:lstStyle/>
        <a:p>
          <a:endParaRPr lang="tr-TR"/>
        </a:p>
      </dgm:t>
    </dgm:pt>
  </dgm:ptLst>
  <dgm:cxnLst>
    <dgm:cxn modelId="{8D834673-5EC9-40B6-89A8-4933528A8DAD}" type="presOf" srcId="{E3A0C067-C032-49F2-BEF6-999F6C2E82F1}" destId="{5C0EF8C5-FC09-49AB-BC3A-848BB8DEEEEB}" srcOrd="0" destOrd="0" presId="urn:microsoft.com/office/officeart/2005/8/layout/process1"/>
    <dgm:cxn modelId="{A3E55752-D11C-469B-BAAB-0D8883E05125}" srcId="{9A59559B-A73A-4242-8D10-9C98848D87CE}" destId="{C36C793E-2801-487A-A39E-C2CBDF58E23D}" srcOrd="1" destOrd="0" parTransId="{9AE86616-4AA5-493D-BB58-DF28565BD5A7}" sibTransId="{1A675BE8-CAB3-4269-9F4F-5B313D587CAD}"/>
    <dgm:cxn modelId="{C2B6B039-2A2E-47B1-989B-43D2444F4C65}" type="presOf" srcId="{6ED06FA8-C196-486C-B31A-0D6D1477B81E}" destId="{69657DF8-501E-4F85-AA85-6A6BE79E164A}" srcOrd="1" destOrd="0" presId="urn:microsoft.com/office/officeart/2005/8/layout/process1"/>
    <dgm:cxn modelId="{D04EBF1F-DC8C-49C9-AE07-8F3389189AE6}" type="presOf" srcId="{6ED06FA8-C196-486C-B31A-0D6D1477B81E}" destId="{7FBC840B-4A3D-4519-91D7-FB43F5502563}" srcOrd="0" destOrd="0" presId="urn:microsoft.com/office/officeart/2005/8/layout/process1"/>
    <dgm:cxn modelId="{A163B0F4-6513-4A4F-A82B-639DCDC48D3A}" type="presOf" srcId="{C36C793E-2801-487A-A39E-C2CBDF58E23D}" destId="{E2AC6DDF-38A3-49EC-8CC5-094AA6501178}" srcOrd="0" destOrd="0" presId="urn:microsoft.com/office/officeart/2005/8/layout/process1"/>
    <dgm:cxn modelId="{6EC34221-1F57-4579-AB29-0B5073D20EDE}" srcId="{9A59559B-A73A-4242-8D10-9C98848D87CE}" destId="{E3A0C067-C032-49F2-BEF6-999F6C2E82F1}" srcOrd="0" destOrd="0" parTransId="{28CCB076-70BF-4CD2-99C3-1D73ABAC939E}" sibTransId="{6ED06FA8-C196-486C-B31A-0D6D1477B81E}"/>
    <dgm:cxn modelId="{782D25C2-A0DE-4B1C-8851-3A63053794D6}" type="presOf" srcId="{9A59559B-A73A-4242-8D10-9C98848D87CE}" destId="{975ABF28-472E-452E-B3DC-655A524C7344}" srcOrd="0" destOrd="0" presId="urn:microsoft.com/office/officeart/2005/8/layout/process1"/>
    <dgm:cxn modelId="{90429260-9E22-47A1-A2D9-F6677C06774D}" type="presParOf" srcId="{975ABF28-472E-452E-B3DC-655A524C7344}" destId="{5C0EF8C5-FC09-49AB-BC3A-848BB8DEEEEB}" srcOrd="0" destOrd="0" presId="urn:microsoft.com/office/officeart/2005/8/layout/process1"/>
    <dgm:cxn modelId="{ECEBE5A9-FDBA-44E9-BA61-D0F1BF315673}" type="presParOf" srcId="{975ABF28-472E-452E-B3DC-655A524C7344}" destId="{7FBC840B-4A3D-4519-91D7-FB43F5502563}" srcOrd="1" destOrd="0" presId="urn:microsoft.com/office/officeart/2005/8/layout/process1"/>
    <dgm:cxn modelId="{57CB8346-701F-4DB1-AB2D-58F24B9ACB06}" type="presParOf" srcId="{7FBC840B-4A3D-4519-91D7-FB43F5502563}" destId="{69657DF8-501E-4F85-AA85-6A6BE79E164A}" srcOrd="0" destOrd="0" presId="urn:microsoft.com/office/officeart/2005/8/layout/process1"/>
    <dgm:cxn modelId="{023C4D47-0CF7-43E9-AC96-29A687C81064}" type="presParOf" srcId="{975ABF28-472E-452E-B3DC-655A524C7344}" destId="{E2AC6DDF-38A3-49EC-8CC5-094AA6501178}"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27074A-749C-4C20-87AB-29D203F51A91}" type="doc">
      <dgm:prSet loTypeId="urn:microsoft.com/office/officeart/2005/8/layout/vList2" loCatId="list" qsTypeId="urn:microsoft.com/office/officeart/2005/8/quickstyle/simple1" qsCatId="simple" csTypeId="urn:microsoft.com/office/officeart/2005/8/colors/accent2_4" csCatId="accent2"/>
      <dgm:spPr/>
      <dgm:t>
        <a:bodyPr/>
        <a:lstStyle/>
        <a:p>
          <a:endParaRPr lang="tr-TR"/>
        </a:p>
      </dgm:t>
    </dgm:pt>
    <dgm:pt modelId="{7A467A56-DA68-466A-AEFA-215E3C87221A}">
      <dgm:prSet/>
      <dgm:spPr/>
      <dgm:t>
        <a:bodyPr/>
        <a:lstStyle/>
        <a:p>
          <a:pPr rtl="0"/>
          <a:r>
            <a:rPr lang="tr-TR" dirty="0" smtClean="0">
              <a:solidFill>
                <a:schemeClr val="bg1"/>
              </a:solidFill>
            </a:rPr>
            <a:t>Yaparak-Yaşayarak Öğrenme</a:t>
          </a:r>
          <a:endParaRPr lang="tr-TR" dirty="0">
            <a:solidFill>
              <a:schemeClr val="bg1"/>
            </a:solidFill>
          </a:endParaRPr>
        </a:p>
      </dgm:t>
    </dgm:pt>
    <dgm:pt modelId="{516972A9-6F87-4443-8A58-27F9BE66672F}" type="parTrans" cxnId="{6150D854-FA5F-4E2F-A806-6CE9EDF252BA}">
      <dgm:prSet/>
      <dgm:spPr/>
      <dgm:t>
        <a:bodyPr/>
        <a:lstStyle/>
        <a:p>
          <a:endParaRPr lang="tr-TR"/>
        </a:p>
      </dgm:t>
    </dgm:pt>
    <dgm:pt modelId="{8B50AE5C-9770-4C45-9F3B-31DA2DCE8E89}" type="sibTrans" cxnId="{6150D854-FA5F-4E2F-A806-6CE9EDF252BA}">
      <dgm:prSet/>
      <dgm:spPr/>
      <dgm:t>
        <a:bodyPr/>
        <a:lstStyle/>
        <a:p>
          <a:endParaRPr lang="tr-TR"/>
        </a:p>
      </dgm:t>
    </dgm:pt>
    <dgm:pt modelId="{A9CEBDC7-8437-45E1-8DBD-12B7A1F7E2EA}" type="pres">
      <dgm:prSet presAssocID="{7C27074A-749C-4C20-87AB-29D203F51A91}" presName="linear" presStyleCnt="0">
        <dgm:presLayoutVars>
          <dgm:animLvl val="lvl"/>
          <dgm:resizeHandles val="exact"/>
        </dgm:presLayoutVars>
      </dgm:prSet>
      <dgm:spPr/>
      <dgm:t>
        <a:bodyPr/>
        <a:lstStyle/>
        <a:p>
          <a:endParaRPr lang="tr-TR"/>
        </a:p>
      </dgm:t>
    </dgm:pt>
    <dgm:pt modelId="{5EDFF6EE-87C5-41D6-9631-914F9B51A4A6}" type="pres">
      <dgm:prSet presAssocID="{7A467A56-DA68-466A-AEFA-215E3C87221A}" presName="parentText" presStyleLbl="node1" presStyleIdx="0" presStyleCnt="1">
        <dgm:presLayoutVars>
          <dgm:chMax val="0"/>
          <dgm:bulletEnabled val="1"/>
        </dgm:presLayoutVars>
      </dgm:prSet>
      <dgm:spPr/>
      <dgm:t>
        <a:bodyPr/>
        <a:lstStyle/>
        <a:p>
          <a:endParaRPr lang="tr-TR"/>
        </a:p>
      </dgm:t>
    </dgm:pt>
  </dgm:ptLst>
  <dgm:cxnLst>
    <dgm:cxn modelId="{6150D854-FA5F-4E2F-A806-6CE9EDF252BA}" srcId="{7C27074A-749C-4C20-87AB-29D203F51A91}" destId="{7A467A56-DA68-466A-AEFA-215E3C87221A}" srcOrd="0" destOrd="0" parTransId="{516972A9-6F87-4443-8A58-27F9BE66672F}" sibTransId="{8B50AE5C-9770-4C45-9F3B-31DA2DCE8E89}"/>
    <dgm:cxn modelId="{AE694636-B943-4CC3-A42E-458C94E83222}" type="presOf" srcId="{7A467A56-DA68-466A-AEFA-215E3C87221A}" destId="{5EDFF6EE-87C5-41D6-9631-914F9B51A4A6}" srcOrd="0" destOrd="0" presId="urn:microsoft.com/office/officeart/2005/8/layout/vList2"/>
    <dgm:cxn modelId="{CB4BE534-D64F-44D4-B793-96974159573D}" type="presOf" srcId="{7C27074A-749C-4C20-87AB-29D203F51A91}" destId="{A9CEBDC7-8437-45E1-8DBD-12B7A1F7E2EA}" srcOrd="0" destOrd="0" presId="urn:microsoft.com/office/officeart/2005/8/layout/vList2"/>
    <dgm:cxn modelId="{9D7F3467-8092-473A-A1B6-741BDE48B585}" type="presParOf" srcId="{A9CEBDC7-8437-45E1-8DBD-12B7A1F7E2EA}" destId="{5EDFF6EE-87C5-41D6-9631-914F9B51A4A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40483A-5ECC-4F04-BBD5-2C5EBED5DB09}"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tr-TR"/>
        </a:p>
      </dgm:t>
    </dgm:pt>
    <dgm:pt modelId="{FCA9EA5C-DF4B-4D47-939A-E9F69BEB4214}">
      <dgm:prSet/>
      <dgm:spPr/>
      <dgm:t>
        <a:bodyPr/>
        <a:lstStyle/>
        <a:p>
          <a:pPr rtl="0"/>
          <a:r>
            <a:rPr lang="tr-TR" dirty="0" smtClean="0">
              <a:solidFill>
                <a:schemeClr val="tx1"/>
              </a:solidFill>
            </a:rPr>
            <a:t>Deney</a:t>
          </a:r>
          <a:r>
            <a:rPr lang="tr-TR" dirty="0" smtClean="0"/>
            <a:t> </a:t>
          </a:r>
          <a:endParaRPr lang="tr-TR" dirty="0"/>
        </a:p>
      </dgm:t>
    </dgm:pt>
    <dgm:pt modelId="{121A93DF-CCE2-4A0B-AC60-4FB4C9B6F56D}" type="parTrans" cxnId="{54DDE501-B03B-4FD3-A087-FA83D8429CEE}">
      <dgm:prSet/>
      <dgm:spPr/>
      <dgm:t>
        <a:bodyPr/>
        <a:lstStyle/>
        <a:p>
          <a:endParaRPr lang="tr-TR"/>
        </a:p>
      </dgm:t>
    </dgm:pt>
    <dgm:pt modelId="{15A4E07C-0340-4A7D-BF13-3241F0DA7C75}" type="sibTrans" cxnId="{54DDE501-B03B-4FD3-A087-FA83D8429CEE}">
      <dgm:prSet/>
      <dgm:spPr/>
      <dgm:t>
        <a:bodyPr/>
        <a:lstStyle/>
        <a:p>
          <a:endParaRPr lang="tr-TR"/>
        </a:p>
      </dgm:t>
    </dgm:pt>
    <dgm:pt modelId="{DA8B0E97-2BB1-453F-85DC-57AF3A4D7D3F}">
      <dgm:prSet/>
      <dgm:spPr/>
      <dgm:t>
        <a:bodyPr/>
        <a:lstStyle/>
        <a:p>
          <a:pPr rtl="0"/>
          <a:r>
            <a:rPr lang="tr-TR" dirty="0" smtClean="0">
              <a:solidFill>
                <a:schemeClr val="tx1"/>
              </a:solidFill>
            </a:rPr>
            <a:t>Gezi </a:t>
          </a:r>
          <a:endParaRPr lang="tr-TR" dirty="0">
            <a:solidFill>
              <a:schemeClr val="tx1"/>
            </a:solidFill>
          </a:endParaRPr>
        </a:p>
      </dgm:t>
    </dgm:pt>
    <dgm:pt modelId="{0DB20B1B-CF3C-450F-A5DD-E732263C8A9F}" type="parTrans" cxnId="{F084F4DB-4764-47CD-904E-D327A3BE2FE5}">
      <dgm:prSet/>
      <dgm:spPr/>
      <dgm:t>
        <a:bodyPr/>
        <a:lstStyle/>
        <a:p>
          <a:endParaRPr lang="tr-TR"/>
        </a:p>
      </dgm:t>
    </dgm:pt>
    <dgm:pt modelId="{114E4CA7-EBAD-41BC-8BA4-9CFC22B62DF3}" type="sibTrans" cxnId="{F084F4DB-4764-47CD-904E-D327A3BE2FE5}">
      <dgm:prSet/>
      <dgm:spPr/>
      <dgm:t>
        <a:bodyPr/>
        <a:lstStyle/>
        <a:p>
          <a:endParaRPr lang="tr-TR"/>
        </a:p>
      </dgm:t>
    </dgm:pt>
    <dgm:pt modelId="{E52080D2-5426-4070-907B-C7E84A9F2D42}">
      <dgm:prSet/>
      <dgm:spPr/>
      <dgm:t>
        <a:bodyPr/>
        <a:lstStyle/>
        <a:p>
          <a:pPr rtl="0"/>
          <a:r>
            <a:rPr lang="tr-TR" dirty="0" smtClean="0">
              <a:solidFill>
                <a:schemeClr val="tx1"/>
              </a:solidFill>
            </a:rPr>
            <a:t>Gözlem</a:t>
          </a:r>
          <a:endParaRPr lang="tr-TR" dirty="0">
            <a:solidFill>
              <a:schemeClr val="tx1"/>
            </a:solidFill>
          </a:endParaRPr>
        </a:p>
      </dgm:t>
    </dgm:pt>
    <dgm:pt modelId="{DD1495D3-B922-46F3-87F2-981653C8D3DB}" type="parTrans" cxnId="{E8D032B6-ED64-4E44-A028-2935F29F5D41}">
      <dgm:prSet/>
      <dgm:spPr/>
      <dgm:t>
        <a:bodyPr/>
        <a:lstStyle/>
        <a:p>
          <a:endParaRPr lang="tr-TR"/>
        </a:p>
      </dgm:t>
    </dgm:pt>
    <dgm:pt modelId="{068572F3-AD11-4968-9472-32E9C333E1BE}" type="sibTrans" cxnId="{E8D032B6-ED64-4E44-A028-2935F29F5D41}">
      <dgm:prSet/>
      <dgm:spPr/>
      <dgm:t>
        <a:bodyPr/>
        <a:lstStyle/>
        <a:p>
          <a:endParaRPr lang="tr-TR"/>
        </a:p>
      </dgm:t>
    </dgm:pt>
    <dgm:pt modelId="{32D72703-B5F9-4E13-A9E5-FC31DD8B293D}">
      <dgm:prSet/>
      <dgm:spPr/>
      <dgm:t>
        <a:bodyPr/>
        <a:lstStyle/>
        <a:p>
          <a:pPr rtl="0"/>
          <a:r>
            <a:rPr lang="tr-TR" dirty="0" smtClean="0">
              <a:solidFill>
                <a:schemeClr val="tx1"/>
              </a:solidFill>
            </a:rPr>
            <a:t>İnceleme</a:t>
          </a:r>
          <a:endParaRPr lang="tr-TR" dirty="0">
            <a:solidFill>
              <a:schemeClr val="tx1"/>
            </a:solidFill>
          </a:endParaRPr>
        </a:p>
      </dgm:t>
    </dgm:pt>
    <dgm:pt modelId="{B6787639-DDCF-4507-BD9F-BA9C5351B47E}" type="parTrans" cxnId="{08D3D47A-FB52-4319-9A73-1BCA55140E30}">
      <dgm:prSet/>
      <dgm:spPr/>
      <dgm:t>
        <a:bodyPr/>
        <a:lstStyle/>
        <a:p>
          <a:endParaRPr lang="tr-TR"/>
        </a:p>
      </dgm:t>
    </dgm:pt>
    <dgm:pt modelId="{59816875-23CF-427C-831C-994840CC5955}" type="sibTrans" cxnId="{08D3D47A-FB52-4319-9A73-1BCA55140E30}">
      <dgm:prSet/>
      <dgm:spPr/>
      <dgm:t>
        <a:bodyPr/>
        <a:lstStyle/>
        <a:p>
          <a:endParaRPr lang="tr-TR"/>
        </a:p>
      </dgm:t>
    </dgm:pt>
    <dgm:pt modelId="{EF69C479-1D96-4C09-A1E2-BC4A058DA698}">
      <dgm:prSet/>
      <dgm:spPr/>
      <dgm:t>
        <a:bodyPr/>
        <a:lstStyle/>
        <a:p>
          <a:pPr rtl="0"/>
          <a:r>
            <a:rPr lang="tr-TR" dirty="0" smtClean="0">
              <a:solidFill>
                <a:schemeClr val="tx1"/>
              </a:solidFill>
            </a:rPr>
            <a:t>Atölye Çalışmaları</a:t>
          </a:r>
          <a:endParaRPr lang="tr-TR" dirty="0">
            <a:solidFill>
              <a:schemeClr val="tx1"/>
            </a:solidFill>
          </a:endParaRPr>
        </a:p>
      </dgm:t>
    </dgm:pt>
    <dgm:pt modelId="{211BE4C6-0321-4008-83F4-57F489BC3AB3}" type="parTrans" cxnId="{BAD816E8-92A1-4508-BED2-345518DE7CF1}">
      <dgm:prSet/>
      <dgm:spPr/>
      <dgm:t>
        <a:bodyPr/>
        <a:lstStyle/>
        <a:p>
          <a:endParaRPr lang="tr-TR"/>
        </a:p>
      </dgm:t>
    </dgm:pt>
    <dgm:pt modelId="{15CE3615-FD94-46D2-86AA-79803A2454CD}" type="sibTrans" cxnId="{BAD816E8-92A1-4508-BED2-345518DE7CF1}">
      <dgm:prSet/>
      <dgm:spPr/>
      <dgm:t>
        <a:bodyPr/>
        <a:lstStyle/>
        <a:p>
          <a:endParaRPr lang="tr-TR"/>
        </a:p>
      </dgm:t>
    </dgm:pt>
    <dgm:pt modelId="{28457F6F-C818-41E4-931F-E7D02CEB6214}">
      <dgm:prSet/>
      <dgm:spPr/>
      <dgm:t>
        <a:bodyPr/>
        <a:lstStyle/>
        <a:p>
          <a:pPr rtl="0"/>
          <a:r>
            <a:rPr lang="tr-TR" dirty="0" smtClean="0">
              <a:solidFill>
                <a:schemeClr val="tx1"/>
              </a:solidFill>
            </a:rPr>
            <a:t>Aktif Katılım</a:t>
          </a:r>
          <a:endParaRPr lang="tr-TR" dirty="0">
            <a:solidFill>
              <a:schemeClr val="tx1"/>
            </a:solidFill>
          </a:endParaRPr>
        </a:p>
      </dgm:t>
    </dgm:pt>
    <dgm:pt modelId="{39541927-5000-415A-BC22-155A43CD20D5}" type="parTrans" cxnId="{2AA84A9A-6F06-474C-BDB2-CD16E78C142A}">
      <dgm:prSet/>
      <dgm:spPr/>
      <dgm:t>
        <a:bodyPr/>
        <a:lstStyle/>
        <a:p>
          <a:endParaRPr lang="tr-TR"/>
        </a:p>
      </dgm:t>
    </dgm:pt>
    <dgm:pt modelId="{8F5181FA-509F-4A03-9145-DDF8DA7FCC52}" type="sibTrans" cxnId="{2AA84A9A-6F06-474C-BDB2-CD16E78C142A}">
      <dgm:prSet/>
      <dgm:spPr/>
      <dgm:t>
        <a:bodyPr/>
        <a:lstStyle/>
        <a:p>
          <a:endParaRPr lang="tr-TR"/>
        </a:p>
      </dgm:t>
    </dgm:pt>
    <dgm:pt modelId="{9FB089D5-EDC1-43E3-A6AC-8EDCEEC7AD0D}">
      <dgm:prSet/>
      <dgm:spPr/>
      <dgm:t>
        <a:bodyPr/>
        <a:lstStyle/>
        <a:p>
          <a:pPr rtl="0"/>
          <a:r>
            <a:rPr lang="tr-TR" dirty="0" smtClean="0">
              <a:solidFill>
                <a:schemeClr val="tx1"/>
              </a:solidFill>
            </a:rPr>
            <a:t>Tartışma</a:t>
          </a:r>
          <a:endParaRPr lang="tr-TR" dirty="0">
            <a:solidFill>
              <a:schemeClr val="tx1"/>
            </a:solidFill>
          </a:endParaRPr>
        </a:p>
      </dgm:t>
    </dgm:pt>
    <dgm:pt modelId="{D30C5D44-2950-44F1-995D-641E8C96BA9D}" type="parTrans" cxnId="{6EA8B661-38B2-4934-A73D-C926C99B4B61}">
      <dgm:prSet/>
      <dgm:spPr/>
      <dgm:t>
        <a:bodyPr/>
        <a:lstStyle/>
        <a:p>
          <a:endParaRPr lang="tr-TR"/>
        </a:p>
      </dgm:t>
    </dgm:pt>
    <dgm:pt modelId="{1A94BAC9-EFA9-4DD6-9EB5-55AE73E5CBF7}" type="sibTrans" cxnId="{6EA8B661-38B2-4934-A73D-C926C99B4B61}">
      <dgm:prSet/>
      <dgm:spPr/>
      <dgm:t>
        <a:bodyPr/>
        <a:lstStyle/>
        <a:p>
          <a:endParaRPr lang="tr-TR"/>
        </a:p>
      </dgm:t>
    </dgm:pt>
    <dgm:pt modelId="{BFFB4C6D-1B09-43D6-99FC-CD16DE5F5157}">
      <dgm:prSet/>
      <dgm:spPr/>
      <dgm:t>
        <a:bodyPr/>
        <a:lstStyle/>
        <a:p>
          <a:pPr rtl="0"/>
          <a:r>
            <a:rPr lang="tr-TR" dirty="0" smtClean="0">
              <a:solidFill>
                <a:schemeClr val="tx1"/>
              </a:solidFill>
            </a:rPr>
            <a:t>Soru Sorma</a:t>
          </a:r>
          <a:endParaRPr lang="tr-TR" dirty="0">
            <a:solidFill>
              <a:schemeClr val="tx1"/>
            </a:solidFill>
          </a:endParaRPr>
        </a:p>
      </dgm:t>
    </dgm:pt>
    <dgm:pt modelId="{4B16F2AA-FB48-4C21-AA59-714CF5F61178}" type="parTrans" cxnId="{A386F9E7-1198-461E-9575-4041436F47F3}">
      <dgm:prSet/>
      <dgm:spPr/>
      <dgm:t>
        <a:bodyPr/>
        <a:lstStyle/>
        <a:p>
          <a:endParaRPr lang="tr-TR"/>
        </a:p>
      </dgm:t>
    </dgm:pt>
    <dgm:pt modelId="{F4CDF4B1-B62F-45C2-9A9A-0FB87AE8CC1F}" type="sibTrans" cxnId="{A386F9E7-1198-461E-9575-4041436F47F3}">
      <dgm:prSet/>
      <dgm:spPr/>
      <dgm:t>
        <a:bodyPr/>
        <a:lstStyle/>
        <a:p>
          <a:endParaRPr lang="tr-TR"/>
        </a:p>
      </dgm:t>
    </dgm:pt>
    <dgm:pt modelId="{F7B9D704-DE9F-42D1-BA17-BDEE359651E8}">
      <dgm:prSet/>
      <dgm:spPr/>
      <dgm:t>
        <a:bodyPr/>
        <a:lstStyle/>
        <a:p>
          <a:pPr rtl="0"/>
          <a:r>
            <a:rPr lang="tr-TR" dirty="0" smtClean="0">
              <a:solidFill>
                <a:schemeClr val="tx1"/>
              </a:solidFill>
            </a:rPr>
            <a:t>Proje üretme</a:t>
          </a:r>
          <a:endParaRPr lang="tr-TR" dirty="0">
            <a:solidFill>
              <a:schemeClr val="tx1"/>
            </a:solidFill>
          </a:endParaRPr>
        </a:p>
      </dgm:t>
    </dgm:pt>
    <dgm:pt modelId="{E0DA30EB-BE82-4F53-B338-42BBC74FBDBB}" type="parTrans" cxnId="{DCA32EA8-8799-4A20-8280-8ADEC7247176}">
      <dgm:prSet/>
      <dgm:spPr/>
      <dgm:t>
        <a:bodyPr/>
        <a:lstStyle/>
        <a:p>
          <a:endParaRPr lang="tr-TR"/>
        </a:p>
      </dgm:t>
    </dgm:pt>
    <dgm:pt modelId="{C39CA434-211A-4C88-A0CD-0EEDB9B5AE2E}" type="sibTrans" cxnId="{DCA32EA8-8799-4A20-8280-8ADEC7247176}">
      <dgm:prSet/>
      <dgm:spPr/>
      <dgm:t>
        <a:bodyPr/>
        <a:lstStyle/>
        <a:p>
          <a:endParaRPr lang="tr-TR"/>
        </a:p>
      </dgm:t>
    </dgm:pt>
    <dgm:pt modelId="{4504B3B5-63B8-4D53-9ADD-1910820AFA48}">
      <dgm:prSet/>
      <dgm:spPr/>
      <dgm:t>
        <a:bodyPr/>
        <a:lstStyle/>
        <a:p>
          <a:pPr rtl="0"/>
          <a:r>
            <a:rPr lang="tr-TR" dirty="0" smtClean="0">
              <a:solidFill>
                <a:schemeClr val="tx1"/>
              </a:solidFill>
            </a:rPr>
            <a:t>Gösteri</a:t>
          </a:r>
          <a:endParaRPr lang="tr-TR" dirty="0">
            <a:solidFill>
              <a:schemeClr val="tx1"/>
            </a:solidFill>
          </a:endParaRPr>
        </a:p>
      </dgm:t>
    </dgm:pt>
    <dgm:pt modelId="{0EC63E1F-B62E-44F5-A871-8A826A3B9760}" type="parTrans" cxnId="{343FF012-91B7-4D7F-B97D-C05C4E541FD7}">
      <dgm:prSet/>
      <dgm:spPr/>
      <dgm:t>
        <a:bodyPr/>
        <a:lstStyle/>
        <a:p>
          <a:endParaRPr lang="tr-TR"/>
        </a:p>
      </dgm:t>
    </dgm:pt>
    <dgm:pt modelId="{B8B3E052-60E5-4F38-9190-92C98B7FFDAC}" type="sibTrans" cxnId="{343FF012-91B7-4D7F-B97D-C05C4E541FD7}">
      <dgm:prSet/>
      <dgm:spPr/>
      <dgm:t>
        <a:bodyPr/>
        <a:lstStyle/>
        <a:p>
          <a:endParaRPr lang="tr-TR"/>
        </a:p>
      </dgm:t>
    </dgm:pt>
    <dgm:pt modelId="{95616E4F-FFE9-47E5-89AA-48E6E802802A}" type="pres">
      <dgm:prSet presAssocID="{7440483A-5ECC-4F04-BBD5-2C5EBED5DB09}" presName="Name0" presStyleCnt="0">
        <dgm:presLayoutVars>
          <dgm:dir/>
          <dgm:animLvl val="lvl"/>
          <dgm:resizeHandles val="exact"/>
        </dgm:presLayoutVars>
      </dgm:prSet>
      <dgm:spPr/>
      <dgm:t>
        <a:bodyPr/>
        <a:lstStyle/>
        <a:p>
          <a:endParaRPr lang="tr-TR"/>
        </a:p>
      </dgm:t>
    </dgm:pt>
    <dgm:pt modelId="{3500FC17-29B5-4EB1-9C2E-C3BB2B5B4E1E}" type="pres">
      <dgm:prSet presAssocID="{FCA9EA5C-DF4B-4D47-939A-E9F69BEB4214}" presName="linNode" presStyleCnt="0"/>
      <dgm:spPr/>
    </dgm:pt>
    <dgm:pt modelId="{EC8F0373-3A9E-47CA-A876-2AB62B93EA9F}" type="pres">
      <dgm:prSet presAssocID="{FCA9EA5C-DF4B-4D47-939A-E9F69BEB4214}" presName="parentText" presStyleLbl="node1" presStyleIdx="0" presStyleCnt="10" custLinFactNeighborX="-62499" custLinFactNeighborY="22078">
        <dgm:presLayoutVars>
          <dgm:chMax val="1"/>
          <dgm:bulletEnabled val="1"/>
        </dgm:presLayoutVars>
      </dgm:prSet>
      <dgm:spPr/>
      <dgm:t>
        <a:bodyPr/>
        <a:lstStyle/>
        <a:p>
          <a:endParaRPr lang="tr-TR"/>
        </a:p>
      </dgm:t>
    </dgm:pt>
    <dgm:pt modelId="{8423296B-184B-4A21-A68F-EAD9E63ED4C2}" type="pres">
      <dgm:prSet presAssocID="{15A4E07C-0340-4A7D-BF13-3241F0DA7C75}" presName="sp" presStyleCnt="0"/>
      <dgm:spPr/>
    </dgm:pt>
    <dgm:pt modelId="{540D493A-80F7-45A9-B8CC-F5BEC76E8C72}" type="pres">
      <dgm:prSet presAssocID="{DA8B0E97-2BB1-453F-85DC-57AF3A4D7D3F}" presName="linNode" presStyleCnt="0"/>
      <dgm:spPr/>
    </dgm:pt>
    <dgm:pt modelId="{76ECC827-74CA-4EF3-8D0E-3DC4252A3AF2}" type="pres">
      <dgm:prSet presAssocID="{DA8B0E97-2BB1-453F-85DC-57AF3A4D7D3F}" presName="parentText" presStyleLbl="node1" presStyleIdx="1" presStyleCnt="10" custLinFactNeighborX="60166" custLinFactNeighborY="11042">
        <dgm:presLayoutVars>
          <dgm:chMax val="1"/>
          <dgm:bulletEnabled val="1"/>
        </dgm:presLayoutVars>
      </dgm:prSet>
      <dgm:spPr/>
      <dgm:t>
        <a:bodyPr/>
        <a:lstStyle/>
        <a:p>
          <a:endParaRPr lang="tr-TR"/>
        </a:p>
      </dgm:t>
    </dgm:pt>
    <dgm:pt modelId="{ED57219D-F26A-4259-AD04-3992490C3E1B}" type="pres">
      <dgm:prSet presAssocID="{114E4CA7-EBAD-41BC-8BA4-9CFC22B62DF3}" presName="sp" presStyleCnt="0"/>
      <dgm:spPr/>
    </dgm:pt>
    <dgm:pt modelId="{701C7C04-B376-4C26-820C-297FEEF2D822}" type="pres">
      <dgm:prSet presAssocID="{E52080D2-5426-4070-907B-C7E84A9F2D42}" presName="linNode" presStyleCnt="0"/>
      <dgm:spPr/>
    </dgm:pt>
    <dgm:pt modelId="{5FBED80F-18C9-4CE4-B566-A265B1643E19}" type="pres">
      <dgm:prSet presAssocID="{E52080D2-5426-4070-907B-C7E84A9F2D42}" presName="parentText" presStyleLbl="node1" presStyleIdx="2" presStyleCnt="10" custLinFactNeighborX="-65727" custLinFactNeighborY="18798">
        <dgm:presLayoutVars>
          <dgm:chMax val="1"/>
          <dgm:bulletEnabled val="1"/>
        </dgm:presLayoutVars>
      </dgm:prSet>
      <dgm:spPr/>
      <dgm:t>
        <a:bodyPr/>
        <a:lstStyle/>
        <a:p>
          <a:endParaRPr lang="tr-TR"/>
        </a:p>
      </dgm:t>
    </dgm:pt>
    <dgm:pt modelId="{16D2F6DE-C588-42C0-A049-35AD4B7A3EC5}" type="pres">
      <dgm:prSet presAssocID="{068572F3-AD11-4968-9472-32E9C333E1BE}" presName="sp" presStyleCnt="0"/>
      <dgm:spPr/>
    </dgm:pt>
    <dgm:pt modelId="{76531522-8803-4C7D-91A3-1ECABE94F34F}" type="pres">
      <dgm:prSet presAssocID="{32D72703-B5F9-4E13-A9E5-FC31DD8B293D}" presName="linNode" presStyleCnt="0"/>
      <dgm:spPr/>
    </dgm:pt>
    <dgm:pt modelId="{441FFA56-BE3E-4A16-8946-5C956843BF63}" type="pres">
      <dgm:prSet presAssocID="{32D72703-B5F9-4E13-A9E5-FC31DD8B293D}" presName="parentText" presStyleLbl="node1" presStyleIdx="3" presStyleCnt="10" custLinFactNeighborX="60166" custLinFactNeighborY="7762">
        <dgm:presLayoutVars>
          <dgm:chMax val="1"/>
          <dgm:bulletEnabled val="1"/>
        </dgm:presLayoutVars>
      </dgm:prSet>
      <dgm:spPr/>
      <dgm:t>
        <a:bodyPr/>
        <a:lstStyle/>
        <a:p>
          <a:endParaRPr lang="tr-TR"/>
        </a:p>
      </dgm:t>
    </dgm:pt>
    <dgm:pt modelId="{5CC4AE74-83A7-4CBE-B298-7A342BE98861}" type="pres">
      <dgm:prSet presAssocID="{59816875-23CF-427C-831C-994840CC5955}" presName="sp" presStyleCnt="0"/>
      <dgm:spPr/>
    </dgm:pt>
    <dgm:pt modelId="{25521CFF-D325-4B52-926A-D0DFAB8A286F}" type="pres">
      <dgm:prSet presAssocID="{EF69C479-1D96-4C09-A1E2-BC4A058DA698}" presName="linNode" presStyleCnt="0"/>
      <dgm:spPr/>
    </dgm:pt>
    <dgm:pt modelId="{6D65364C-66FE-4C48-8201-7EE41C5D4E4B}" type="pres">
      <dgm:prSet presAssocID="{EF69C479-1D96-4C09-A1E2-BC4A058DA698}" presName="parentText" presStyleLbl="node1" presStyleIdx="4" presStyleCnt="10" custLinFactNeighborX="-75411" custLinFactNeighborY="34311">
        <dgm:presLayoutVars>
          <dgm:chMax val="1"/>
          <dgm:bulletEnabled val="1"/>
        </dgm:presLayoutVars>
      </dgm:prSet>
      <dgm:spPr/>
      <dgm:t>
        <a:bodyPr/>
        <a:lstStyle/>
        <a:p>
          <a:endParaRPr lang="tr-TR"/>
        </a:p>
      </dgm:t>
    </dgm:pt>
    <dgm:pt modelId="{BBA671E3-4028-4111-87C8-4478BBEBFFDB}" type="pres">
      <dgm:prSet presAssocID="{15CE3615-FD94-46D2-86AA-79803A2454CD}" presName="sp" presStyleCnt="0"/>
      <dgm:spPr/>
    </dgm:pt>
    <dgm:pt modelId="{A822D4C9-9924-4329-B475-978ADFC00D6E}" type="pres">
      <dgm:prSet presAssocID="{28457F6F-C818-41E4-931F-E7D02CEB6214}" presName="linNode" presStyleCnt="0"/>
      <dgm:spPr/>
    </dgm:pt>
    <dgm:pt modelId="{DDAD20B5-7E1B-42AA-A7BD-6100A8B2A81B}" type="pres">
      <dgm:prSet presAssocID="{28457F6F-C818-41E4-931F-E7D02CEB6214}" presName="parentText" presStyleLbl="node1" presStyleIdx="5" presStyleCnt="10" custLinFactNeighborX="79535" custLinFactNeighborY="4482">
        <dgm:presLayoutVars>
          <dgm:chMax val="1"/>
          <dgm:bulletEnabled val="1"/>
        </dgm:presLayoutVars>
      </dgm:prSet>
      <dgm:spPr/>
      <dgm:t>
        <a:bodyPr/>
        <a:lstStyle/>
        <a:p>
          <a:endParaRPr lang="tr-TR"/>
        </a:p>
      </dgm:t>
    </dgm:pt>
    <dgm:pt modelId="{21C02319-73F7-4319-9C7D-B146047D03E2}" type="pres">
      <dgm:prSet presAssocID="{8F5181FA-509F-4A03-9145-DDF8DA7FCC52}" presName="sp" presStyleCnt="0"/>
      <dgm:spPr/>
    </dgm:pt>
    <dgm:pt modelId="{CDB14FC1-85CE-4965-8EFD-92F2FA09E228}" type="pres">
      <dgm:prSet presAssocID="{9FB089D5-EDC1-43E3-A6AC-8EDCEEC7AD0D}" presName="linNode" presStyleCnt="0"/>
      <dgm:spPr/>
    </dgm:pt>
    <dgm:pt modelId="{F45BB66F-D133-4487-A84F-AF9B8CCF0952}" type="pres">
      <dgm:prSet presAssocID="{9FB089D5-EDC1-43E3-A6AC-8EDCEEC7AD0D}" presName="parentText" presStyleLbl="node1" presStyleIdx="6" presStyleCnt="10" custLinFactNeighborX="-46359" custLinFactNeighborY="-6554">
        <dgm:presLayoutVars>
          <dgm:chMax val="1"/>
          <dgm:bulletEnabled val="1"/>
        </dgm:presLayoutVars>
      </dgm:prSet>
      <dgm:spPr/>
      <dgm:t>
        <a:bodyPr/>
        <a:lstStyle/>
        <a:p>
          <a:endParaRPr lang="tr-TR"/>
        </a:p>
      </dgm:t>
    </dgm:pt>
    <dgm:pt modelId="{D753D138-BFD0-436F-A8CD-A9F0E6EACD0C}" type="pres">
      <dgm:prSet presAssocID="{1A94BAC9-EFA9-4DD6-9EB5-55AE73E5CBF7}" presName="sp" presStyleCnt="0"/>
      <dgm:spPr/>
    </dgm:pt>
    <dgm:pt modelId="{510A752E-1112-4C3F-9020-29F290ED39F4}" type="pres">
      <dgm:prSet presAssocID="{BFFB4C6D-1B09-43D6-99FC-CD16DE5F5157}" presName="linNode" presStyleCnt="0"/>
      <dgm:spPr/>
    </dgm:pt>
    <dgm:pt modelId="{A42EBB67-8FDE-43EF-B757-0E2E398ABA65}" type="pres">
      <dgm:prSet presAssocID="{BFFB4C6D-1B09-43D6-99FC-CD16DE5F5157}" presName="parentText" presStyleLbl="node1" presStyleIdx="7" presStyleCnt="10" custLinFactNeighborX="63394" custLinFactNeighborY="1">
        <dgm:presLayoutVars>
          <dgm:chMax val="1"/>
          <dgm:bulletEnabled val="1"/>
        </dgm:presLayoutVars>
      </dgm:prSet>
      <dgm:spPr/>
      <dgm:t>
        <a:bodyPr/>
        <a:lstStyle/>
        <a:p>
          <a:endParaRPr lang="tr-TR"/>
        </a:p>
      </dgm:t>
    </dgm:pt>
    <dgm:pt modelId="{DF8CF87B-2B91-4D6A-BC1C-CACC89FF4AFA}" type="pres">
      <dgm:prSet presAssocID="{F4CDF4B1-B62F-45C2-9A9A-0FB87AE8CC1F}" presName="sp" presStyleCnt="0"/>
      <dgm:spPr/>
    </dgm:pt>
    <dgm:pt modelId="{DF1CA009-A1AE-4DC7-B34C-111EA9E2E9DB}" type="pres">
      <dgm:prSet presAssocID="{F7B9D704-DE9F-42D1-BA17-BDEE359651E8}" presName="linNode" presStyleCnt="0"/>
      <dgm:spPr/>
    </dgm:pt>
    <dgm:pt modelId="{4CE2FF8B-2B15-4BDE-BB22-43B3B80F53D5}" type="pres">
      <dgm:prSet presAssocID="{F7B9D704-DE9F-42D1-BA17-BDEE359651E8}" presName="parentText" presStyleLbl="node1" presStyleIdx="8" presStyleCnt="10" custLinFactNeighborX="-75411" custLinFactNeighborY="-21379">
        <dgm:presLayoutVars>
          <dgm:chMax val="1"/>
          <dgm:bulletEnabled val="1"/>
        </dgm:presLayoutVars>
      </dgm:prSet>
      <dgm:spPr/>
      <dgm:t>
        <a:bodyPr/>
        <a:lstStyle/>
        <a:p>
          <a:endParaRPr lang="tr-TR"/>
        </a:p>
      </dgm:t>
    </dgm:pt>
    <dgm:pt modelId="{93D4CC1A-C7B0-4E55-B79A-9CEE14616C81}" type="pres">
      <dgm:prSet presAssocID="{C39CA434-211A-4C88-A0CD-0EEDB9B5AE2E}" presName="sp" presStyleCnt="0"/>
      <dgm:spPr/>
    </dgm:pt>
    <dgm:pt modelId="{CDF05758-2853-45C2-9BBA-F25EE4F67384}" type="pres">
      <dgm:prSet presAssocID="{4504B3B5-63B8-4D53-9ADD-1910820AFA48}" presName="linNode" presStyleCnt="0"/>
      <dgm:spPr/>
    </dgm:pt>
    <dgm:pt modelId="{C22AFFA7-BB30-40B6-BDA3-93C18B95CA42}" type="pres">
      <dgm:prSet presAssocID="{4504B3B5-63B8-4D53-9ADD-1910820AFA48}" presName="parentText" presStyleLbl="node1" presStyleIdx="9" presStyleCnt="10" custLinFactNeighborX="53710" custLinFactNeighborY="-42760">
        <dgm:presLayoutVars>
          <dgm:chMax val="1"/>
          <dgm:bulletEnabled val="1"/>
        </dgm:presLayoutVars>
      </dgm:prSet>
      <dgm:spPr/>
      <dgm:t>
        <a:bodyPr/>
        <a:lstStyle/>
        <a:p>
          <a:endParaRPr lang="tr-TR"/>
        </a:p>
      </dgm:t>
    </dgm:pt>
  </dgm:ptLst>
  <dgm:cxnLst>
    <dgm:cxn modelId="{E8D032B6-ED64-4E44-A028-2935F29F5D41}" srcId="{7440483A-5ECC-4F04-BBD5-2C5EBED5DB09}" destId="{E52080D2-5426-4070-907B-C7E84A9F2D42}" srcOrd="2" destOrd="0" parTransId="{DD1495D3-B922-46F3-87F2-981653C8D3DB}" sibTransId="{068572F3-AD11-4968-9472-32E9C333E1BE}"/>
    <dgm:cxn modelId="{F6528678-5B4D-4A28-989A-7F664E81902F}" type="presOf" srcId="{28457F6F-C818-41E4-931F-E7D02CEB6214}" destId="{DDAD20B5-7E1B-42AA-A7BD-6100A8B2A81B}" srcOrd="0" destOrd="0" presId="urn:microsoft.com/office/officeart/2005/8/layout/vList5"/>
    <dgm:cxn modelId="{62DBAD0E-055E-439F-A707-883DDDE1F19D}" type="presOf" srcId="{DA8B0E97-2BB1-453F-85DC-57AF3A4D7D3F}" destId="{76ECC827-74CA-4EF3-8D0E-3DC4252A3AF2}" srcOrd="0" destOrd="0" presId="urn:microsoft.com/office/officeart/2005/8/layout/vList5"/>
    <dgm:cxn modelId="{B2911285-A2CD-4125-80E7-EB6C691E73D4}" type="presOf" srcId="{32D72703-B5F9-4E13-A9E5-FC31DD8B293D}" destId="{441FFA56-BE3E-4A16-8946-5C956843BF63}" srcOrd="0" destOrd="0" presId="urn:microsoft.com/office/officeart/2005/8/layout/vList5"/>
    <dgm:cxn modelId="{F6C8206D-D190-4F78-86EA-B7C0A589D768}" type="presOf" srcId="{4504B3B5-63B8-4D53-9ADD-1910820AFA48}" destId="{C22AFFA7-BB30-40B6-BDA3-93C18B95CA42}" srcOrd="0" destOrd="0" presId="urn:microsoft.com/office/officeart/2005/8/layout/vList5"/>
    <dgm:cxn modelId="{2AA84A9A-6F06-474C-BDB2-CD16E78C142A}" srcId="{7440483A-5ECC-4F04-BBD5-2C5EBED5DB09}" destId="{28457F6F-C818-41E4-931F-E7D02CEB6214}" srcOrd="5" destOrd="0" parTransId="{39541927-5000-415A-BC22-155A43CD20D5}" sibTransId="{8F5181FA-509F-4A03-9145-DDF8DA7FCC52}"/>
    <dgm:cxn modelId="{5B843BC8-2928-4FE4-A91E-FCDC78CC34FA}" type="presOf" srcId="{7440483A-5ECC-4F04-BBD5-2C5EBED5DB09}" destId="{95616E4F-FFE9-47E5-89AA-48E6E802802A}" srcOrd="0" destOrd="0" presId="urn:microsoft.com/office/officeart/2005/8/layout/vList5"/>
    <dgm:cxn modelId="{B88B0C90-1426-4F37-BE0E-67F7A0DC6B6E}" type="presOf" srcId="{9FB089D5-EDC1-43E3-A6AC-8EDCEEC7AD0D}" destId="{F45BB66F-D133-4487-A84F-AF9B8CCF0952}" srcOrd="0" destOrd="0" presId="urn:microsoft.com/office/officeart/2005/8/layout/vList5"/>
    <dgm:cxn modelId="{2534C461-C43A-4966-8FFA-2517A4A1AA40}" type="presOf" srcId="{E52080D2-5426-4070-907B-C7E84A9F2D42}" destId="{5FBED80F-18C9-4CE4-B566-A265B1643E19}" srcOrd="0" destOrd="0" presId="urn:microsoft.com/office/officeart/2005/8/layout/vList5"/>
    <dgm:cxn modelId="{F084F4DB-4764-47CD-904E-D327A3BE2FE5}" srcId="{7440483A-5ECC-4F04-BBD5-2C5EBED5DB09}" destId="{DA8B0E97-2BB1-453F-85DC-57AF3A4D7D3F}" srcOrd="1" destOrd="0" parTransId="{0DB20B1B-CF3C-450F-A5DD-E732263C8A9F}" sibTransId="{114E4CA7-EBAD-41BC-8BA4-9CFC22B62DF3}"/>
    <dgm:cxn modelId="{6900BA95-3A16-4C09-AE73-EC30B4B371CA}" type="presOf" srcId="{EF69C479-1D96-4C09-A1E2-BC4A058DA698}" destId="{6D65364C-66FE-4C48-8201-7EE41C5D4E4B}" srcOrd="0" destOrd="0" presId="urn:microsoft.com/office/officeart/2005/8/layout/vList5"/>
    <dgm:cxn modelId="{6EA8B661-38B2-4934-A73D-C926C99B4B61}" srcId="{7440483A-5ECC-4F04-BBD5-2C5EBED5DB09}" destId="{9FB089D5-EDC1-43E3-A6AC-8EDCEEC7AD0D}" srcOrd="6" destOrd="0" parTransId="{D30C5D44-2950-44F1-995D-641E8C96BA9D}" sibTransId="{1A94BAC9-EFA9-4DD6-9EB5-55AE73E5CBF7}"/>
    <dgm:cxn modelId="{08D3D47A-FB52-4319-9A73-1BCA55140E30}" srcId="{7440483A-5ECC-4F04-BBD5-2C5EBED5DB09}" destId="{32D72703-B5F9-4E13-A9E5-FC31DD8B293D}" srcOrd="3" destOrd="0" parTransId="{B6787639-DDCF-4507-BD9F-BA9C5351B47E}" sibTransId="{59816875-23CF-427C-831C-994840CC5955}"/>
    <dgm:cxn modelId="{54DDE501-B03B-4FD3-A087-FA83D8429CEE}" srcId="{7440483A-5ECC-4F04-BBD5-2C5EBED5DB09}" destId="{FCA9EA5C-DF4B-4D47-939A-E9F69BEB4214}" srcOrd="0" destOrd="0" parTransId="{121A93DF-CCE2-4A0B-AC60-4FB4C9B6F56D}" sibTransId="{15A4E07C-0340-4A7D-BF13-3241F0DA7C75}"/>
    <dgm:cxn modelId="{BAD816E8-92A1-4508-BED2-345518DE7CF1}" srcId="{7440483A-5ECC-4F04-BBD5-2C5EBED5DB09}" destId="{EF69C479-1D96-4C09-A1E2-BC4A058DA698}" srcOrd="4" destOrd="0" parTransId="{211BE4C6-0321-4008-83F4-57F489BC3AB3}" sibTransId="{15CE3615-FD94-46D2-86AA-79803A2454CD}"/>
    <dgm:cxn modelId="{E04A6C0D-C3FC-4CFF-B0AA-D1C2B2845E59}" type="presOf" srcId="{BFFB4C6D-1B09-43D6-99FC-CD16DE5F5157}" destId="{A42EBB67-8FDE-43EF-B757-0E2E398ABA65}" srcOrd="0" destOrd="0" presId="urn:microsoft.com/office/officeart/2005/8/layout/vList5"/>
    <dgm:cxn modelId="{343FF012-91B7-4D7F-B97D-C05C4E541FD7}" srcId="{7440483A-5ECC-4F04-BBD5-2C5EBED5DB09}" destId="{4504B3B5-63B8-4D53-9ADD-1910820AFA48}" srcOrd="9" destOrd="0" parTransId="{0EC63E1F-B62E-44F5-A871-8A826A3B9760}" sibTransId="{B8B3E052-60E5-4F38-9190-92C98B7FFDAC}"/>
    <dgm:cxn modelId="{F3037177-6664-4333-8F58-0595EE28A03C}" type="presOf" srcId="{FCA9EA5C-DF4B-4D47-939A-E9F69BEB4214}" destId="{EC8F0373-3A9E-47CA-A876-2AB62B93EA9F}" srcOrd="0" destOrd="0" presId="urn:microsoft.com/office/officeart/2005/8/layout/vList5"/>
    <dgm:cxn modelId="{758FFD44-12B6-4561-BA14-1D3709DBFF07}" type="presOf" srcId="{F7B9D704-DE9F-42D1-BA17-BDEE359651E8}" destId="{4CE2FF8B-2B15-4BDE-BB22-43B3B80F53D5}" srcOrd="0" destOrd="0" presId="urn:microsoft.com/office/officeart/2005/8/layout/vList5"/>
    <dgm:cxn modelId="{DCA32EA8-8799-4A20-8280-8ADEC7247176}" srcId="{7440483A-5ECC-4F04-BBD5-2C5EBED5DB09}" destId="{F7B9D704-DE9F-42D1-BA17-BDEE359651E8}" srcOrd="8" destOrd="0" parTransId="{E0DA30EB-BE82-4F53-B338-42BBC74FBDBB}" sibTransId="{C39CA434-211A-4C88-A0CD-0EEDB9B5AE2E}"/>
    <dgm:cxn modelId="{A386F9E7-1198-461E-9575-4041436F47F3}" srcId="{7440483A-5ECC-4F04-BBD5-2C5EBED5DB09}" destId="{BFFB4C6D-1B09-43D6-99FC-CD16DE5F5157}" srcOrd="7" destOrd="0" parTransId="{4B16F2AA-FB48-4C21-AA59-714CF5F61178}" sibTransId="{F4CDF4B1-B62F-45C2-9A9A-0FB87AE8CC1F}"/>
    <dgm:cxn modelId="{6701D784-AB70-42B1-84D3-2D94745A0E1A}" type="presParOf" srcId="{95616E4F-FFE9-47E5-89AA-48E6E802802A}" destId="{3500FC17-29B5-4EB1-9C2E-C3BB2B5B4E1E}" srcOrd="0" destOrd="0" presId="urn:microsoft.com/office/officeart/2005/8/layout/vList5"/>
    <dgm:cxn modelId="{C0EDC9F9-E6CE-441C-9FF8-0770894063A1}" type="presParOf" srcId="{3500FC17-29B5-4EB1-9C2E-C3BB2B5B4E1E}" destId="{EC8F0373-3A9E-47CA-A876-2AB62B93EA9F}" srcOrd="0" destOrd="0" presId="urn:microsoft.com/office/officeart/2005/8/layout/vList5"/>
    <dgm:cxn modelId="{5D7348C4-8505-4AB9-8242-CFB7FC91DDDC}" type="presParOf" srcId="{95616E4F-FFE9-47E5-89AA-48E6E802802A}" destId="{8423296B-184B-4A21-A68F-EAD9E63ED4C2}" srcOrd="1" destOrd="0" presId="urn:microsoft.com/office/officeart/2005/8/layout/vList5"/>
    <dgm:cxn modelId="{27DE4C4E-693B-453B-9CDF-9FC649FEDE53}" type="presParOf" srcId="{95616E4F-FFE9-47E5-89AA-48E6E802802A}" destId="{540D493A-80F7-45A9-B8CC-F5BEC76E8C72}" srcOrd="2" destOrd="0" presId="urn:microsoft.com/office/officeart/2005/8/layout/vList5"/>
    <dgm:cxn modelId="{2D45C870-19C7-44AA-B2B5-E35EAF7E4676}" type="presParOf" srcId="{540D493A-80F7-45A9-B8CC-F5BEC76E8C72}" destId="{76ECC827-74CA-4EF3-8D0E-3DC4252A3AF2}" srcOrd="0" destOrd="0" presId="urn:microsoft.com/office/officeart/2005/8/layout/vList5"/>
    <dgm:cxn modelId="{F4D91A17-E0FF-4A3E-8B55-BD8A0A90EF4E}" type="presParOf" srcId="{95616E4F-FFE9-47E5-89AA-48E6E802802A}" destId="{ED57219D-F26A-4259-AD04-3992490C3E1B}" srcOrd="3" destOrd="0" presId="urn:microsoft.com/office/officeart/2005/8/layout/vList5"/>
    <dgm:cxn modelId="{A2044EAA-19E5-4C87-B7A9-A633365E4C06}" type="presParOf" srcId="{95616E4F-FFE9-47E5-89AA-48E6E802802A}" destId="{701C7C04-B376-4C26-820C-297FEEF2D822}" srcOrd="4" destOrd="0" presId="urn:microsoft.com/office/officeart/2005/8/layout/vList5"/>
    <dgm:cxn modelId="{C5F21571-0AB1-465C-B68E-F6AC17A8F640}" type="presParOf" srcId="{701C7C04-B376-4C26-820C-297FEEF2D822}" destId="{5FBED80F-18C9-4CE4-B566-A265B1643E19}" srcOrd="0" destOrd="0" presId="urn:microsoft.com/office/officeart/2005/8/layout/vList5"/>
    <dgm:cxn modelId="{031613F0-8BF9-45D2-B61E-91EFC8D26209}" type="presParOf" srcId="{95616E4F-FFE9-47E5-89AA-48E6E802802A}" destId="{16D2F6DE-C588-42C0-A049-35AD4B7A3EC5}" srcOrd="5" destOrd="0" presId="urn:microsoft.com/office/officeart/2005/8/layout/vList5"/>
    <dgm:cxn modelId="{D6636088-626E-4A80-B138-92E140138D63}" type="presParOf" srcId="{95616E4F-FFE9-47E5-89AA-48E6E802802A}" destId="{76531522-8803-4C7D-91A3-1ECABE94F34F}" srcOrd="6" destOrd="0" presId="urn:microsoft.com/office/officeart/2005/8/layout/vList5"/>
    <dgm:cxn modelId="{36A528F8-E184-48D6-97EB-A51D24178FE4}" type="presParOf" srcId="{76531522-8803-4C7D-91A3-1ECABE94F34F}" destId="{441FFA56-BE3E-4A16-8946-5C956843BF63}" srcOrd="0" destOrd="0" presId="urn:microsoft.com/office/officeart/2005/8/layout/vList5"/>
    <dgm:cxn modelId="{5C9C014F-997C-4A3C-82C5-C86DFF3E28DB}" type="presParOf" srcId="{95616E4F-FFE9-47E5-89AA-48E6E802802A}" destId="{5CC4AE74-83A7-4CBE-B298-7A342BE98861}" srcOrd="7" destOrd="0" presId="urn:microsoft.com/office/officeart/2005/8/layout/vList5"/>
    <dgm:cxn modelId="{CA4AA4A1-7000-42C6-BD04-EC0D1B2B8C49}" type="presParOf" srcId="{95616E4F-FFE9-47E5-89AA-48E6E802802A}" destId="{25521CFF-D325-4B52-926A-D0DFAB8A286F}" srcOrd="8" destOrd="0" presId="urn:microsoft.com/office/officeart/2005/8/layout/vList5"/>
    <dgm:cxn modelId="{BD2D758F-1FA5-4009-A83A-2B02100C46B9}" type="presParOf" srcId="{25521CFF-D325-4B52-926A-D0DFAB8A286F}" destId="{6D65364C-66FE-4C48-8201-7EE41C5D4E4B}" srcOrd="0" destOrd="0" presId="urn:microsoft.com/office/officeart/2005/8/layout/vList5"/>
    <dgm:cxn modelId="{67C60C21-A071-46CA-871C-F0DEEBE3D518}" type="presParOf" srcId="{95616E4F-FFE9-47E5-89AA-48E6E802802A}" destId="{BBA671E3-4028-4111-87C8-4478BBEBFFDB}" srcOrd="9" destOrd="0" presId="urn:microsoft.com/office/officeart/2005/8/layout/vList5"/>
    <dgm:cxn modelId="{649CD1F3-C417-456D-99D5-0E5675D204F4}" type="presParOf" srcId="{95616E4F-FFE9-47E5-89AA-48E6E802802A}" destId="{A822D4C9-9924-4329-B475-978ADFC00D6E}" srcOrd="10" destOrd="0" presId="urn:microsoft.com/office/officeart/2005/8/layout/vList5"/>
    <dgm:cxn modelId="{ED669FFF-EDEC-4430-8146-A5F982B85045}" type="presParOf" srcId="{A822D4C9-9924-4329-B475-978ADFC00D6E}" destId="{DDAD20B5-7E1B-42AA-A7BD-6100A8B2A81B}" srcOrd="0" destOrd="0" presId="urn:microsoft.com/office/officeart/2005/8/layout/vList5"/>
    <dgm:cxn modelId="{D6CEFF22-2E67-4D24-AB00-214040B16556}" type="presParOf" srcId="{95616E4F-FFE9-47E5-89AA-48E6E802802A}" destId="{21C02319-73F7-4319-9C7D-B146047D03E2}" srcOrd="11" destOrd="0" presId="urn:microsoft.com/office/officeart/2005/8/layout/vList5"/>
    <dgm:cxn modelId="{05863DE7-F9B8-4982-8226-3355058D9C59}" type="presParOf" srcId="{95616E4F-FFE9-47E5-89AA-48E6E802802A}" destId="{CDB14FC1-85CE-4965-8EFD-92F2FA09E228}" srcOrd="12" destOrd="0" presId="urn:microsoft.com/office/officeart/2005/8/layout/vList5"/>
    <dgm:cxn modelId="{3CB3556E-1A80-4C4B-A00D-71C5375860A4}" type="presParOf" srcId="{CDB14FC1-85CE-4965-8EFD-92F2FA09E228}" destId="{F45BB66F-D133-4487-A84F-AF9B8CCF0952}" srcOrd="0" destOrd="0" presId="urn:microsoft.com/office/officeart/2005/8/layout/vList5"/>
    <dgm:cxn modelId="{E61D8975-49C4-4684-B06D-50B7D540CA70}" type="presParOf" srcId="{95616E4F-FFE9-47E5-89AA-48E6E802802A}" destId="{D753D138-BFD0-436F-A8CD-A9F0E6EACD0C}" srcOrd="13" destOrd="0" presId="urn:microsoft.com/office/officeart/2005/8/layout/vList5"/>
    <dgm:cxn modelId="{9E312A9D-F07A-4E2A-AEC1-4CA44777C737}" type="presParOf" srcId="{95616E4F-FFE9-47E5-89AA-48E6E802802A}" destId="{510A752E-1112-4C3F-9020-29F290ED39F4}" srcOrd="14" destOrd="0" presId="urn:microsoft.com/office/officeart/2005/8/layout/vList5"/>
    <dgm:cxn modelId="{976D3B65-0599-4B47-A01E-C4FD36FF36B6}" type="presParOf" srcId="{510A752E-1112-4C3F-9020-29F290ED39F4}" destId="{A42EBB67-8FDE-43EF-B757-0E2E398ABA65}" srcOrd="0" destOrd="0" presId="urn:microsoft.com/office/officeart/2005/8/layout/vList5"/>
    <dgm:cxn modelId="{740E01C1-FFBA-4D3D-B4B7-A79066ECBEC9}" type="presParOf" srcId="{95616E4F-FFE9-47E5-89AA-48E6E802802A}" destId="{DF8CF87B-2B91-4D6A-BC1C-CACC89FF4AFA}" srcOrd="15" destOrd="0" presId="urn:microsoft.com/office/officeart/2005/8/layout/vList5"/>
    <dgm:cxn modelId="{0E3E3866-AD72-491D-9753-1F2BF98DEC76}" type="presParOf" srcId="{95616E4F-FFE9-47E5-89AA-48E6E802802A}" destId="{DF1CA009-A1AE-4DC7-B34C-111EA9E2E9DB}" srcOrd="16" destOrd="0" presId="urn:microsoft.com/office/officeart/2005/8/layout/vList5"/>
    <dgm:cxn modelId="{52D1AEA4-5949-49BC-B9C3-3166E0DDBAF2}" type="presParOf" srcId="{DF1CA009-A1AE-4DC7-B34C-111EA9E2E9DB}" destId="{4CE2FF8B-2B15-4BDE-BB22-43B3B80F53D5}" srcOrd="0" destOrd="0" presId="urn:microsoft.com/office/officeart/2005/8/layout/vList5"/>
    <dgm:cxn modelId="{F7BDBAFC-3143-4E71-93E6-F7A2CD5DF29F}" type="presParOf" srcId="{95616E4F-FFE9-47E5-89AA-48E6E802802A}" destId="{93D4CC1A-C7B0-4E55-B79A-9CEE14616C81}" srcOrd="17" destOrd="0" presId="urn:microsoft.com/office/officeart/2005/8/layout/vList5"/>
    <dgm:cxn modelId="{58292860-8C96-467D-96A0-150AEDE9C3CC}" type="presParOf" srcId="{95616E4F-FFE9-47E5-89AA-48E6E802802A}" destId="{CDF05758-2853-45C2-9BBA-F25EE4F67384}" srcOrd="18" destOrd="0" presId="urn:microsoft.com/office/officeart/2005/8/layout/vList5"/>
    <dgm:cxn modelId="{BDEA45AB-67FF-41C4-9DEB-8B7900DFF3A6}" type="presParOf" srcId="{CDF05758-2853-45C2-9BBA-F25EE4F67384}" destId="{C22AFFA7-BB30-40B6-BDA3-93C18B95CA42}"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7E0768-0ADF-4C89-BD2E-AE0536C5CD2E}" type="doc">
      <dgm:prSet loTypeId="urn:microsoft.com/office/officeart/2008/layout/LinedList" loCatId="list" qsTypeId="urn:microsoft.com/office/officeart/2005/8/quickstyle/simple1" qsCatId="simple" csTypeId="urn:microsoft.com/office/officeart/2005/8/colors/colorful4" csCatId="colorful" phldr="1"/>
      <dgm:spPr/>
      <dgm:t>
        <a:bodyPr/>
        <a:lstStyle/>
        <a:p>
          <a:endParaRPr lang="tr-TR"/>
        </a:p>
      </dgm:t>
    </dgm:pt>
    <dgm:pt modelId="{3DA91B0D-ABDB-445D-9A29-FB30A6E2AE9F}">
      <dgm:prSet/>
      <dgm:spPr/>
      <dgm:t>
        <a:bodyPr/>
        <a:lstStyle/>
        <a:p>
          <a:pPr rtl="0"/>
          <a:endParaRPr lang="tr-TR"/>
        </a:p>
      </dgm:t>
    </dgm:pt>
    <dgm:pt modelId="{27E0B5F6-DEAD-460A-9D24-CB35B5939F1F}" type="parTrans" cxnId="{6B6E6A09-CCA4-4045-B14B-0587EC28D2FD}">
      <dgm:prSet/>
      <dgm:spPr/>
      <dgm:t>
        <a:bodyPr/>
        <a:lstStyle/>
        <a:p>
          <a:endParaRPr lang="tr-TR"/>
        </a:p>
      </dgm:t>
    </dgm:pt>
    <dgm:pt modelId="{17384753-D0FD-4943-8184-B536FB25D136}" type="sibTrans" cxnId="{6B6E6A09-CCA4-4045-B14B-0587EC28D2FD}">
      <dgm:prSet/>
      <dgm:spPr/>
      <dgm:t>
        <a:bodyPr/>
        <a:lstStyle/>
        <a:p>
          <a:endParaRPr lang="tr-TR"/>
        </a:p>
      </dgm:t>
    </dgm:pt>
    <dgm:pt modelId="{7200AD83-DB1F-4E88-992F-E2E6E83AD62B}">
      <dgm:prSet custT="1"/>
      <dgm:spPr/>
      <dgm:t>
        <a:bodyPr/>
        <a:lstStyle/>
        <a:p>
          <a:pPr rtl="0"/>
          <a:endParaRPr lang="tr-TR" sz="4400" dirty="0"/>
        </a:p>
      </dgm:t>
    </dgm:pt>
    <dgm:pt modelId="{143FF205-FBC3-47B9-9C0A-4C528C7792A9}" type="parTrans" cxnId="{0C1807C9-9F2D-4339-A13C-973669EDB5AD}">
      <dgm:prSet/>
      <dgm:spPr/>
      <dgm:t>
        <a:bodyPr/>
        <a:lstStyle/>
        <a:p>
          <a:endParaRPr lang="tr-TR"/>
        </a:p>
      </dgm:t>
    </dgm:pt>
    <dgm:pt modelId="{1002DF15-EF4E-4F04-9A69-5129EC278CBA}" type="sibTrans" cxnId="{0C1807C9-9F2D-4339-A13C-973669EDB5AD}">
      <dgm:prSet/>
      <dgm:spPr/>
      <dgm:t>
        <a:bodyPr/>
        <a:lstStyle/>
        <a:p>
          <a:endParaRPr lang="tr-TR"/>
        </a:p>
      </dgm:t>
    </dgm:pt>
    <dgm:pt modelId="{9DE8D69C-17A0-4978-8BA1-826327A7EBD3}">
      <dgm:prSet/>
      <dgm:spPr/>
      <dgm:t>
        <a:bodyPr/>
        <a:lstStyle/>
        <a:p>
          <a:pPr rtl="0"/>
          <a:r>
            <a:rPr lang="tr-TR" dirty="0" smtClean="0"/>
            <a:t>Çocukların zihinsel gelişimleri somuttan soyuta gerçekleştiği için eğitimde somut eşya, olay ve varlıklardan faydalanarak, somut yaşantılar sağlayarak konulara başlamalı, daha sonra soyut kavramlara geçilmelidir.</a:t>
          </a:r>
          <a:endParaRPr lang="tr-TR" dirty="0"/>
        </a:p>
      </dgm:t>
    </dgm:pt>
    <dgm:pt modelId="{62229037-DDEB-4E93-8628-D7D857C6D7C9}" type="parTrans" cxnId="{5728C790-A898-4E16-97A0-8D2061B0030B}">
      <dgm:prSet/>
      <dgm:spPr/>
      <dgm:t>
        <a:bodyPr/>
        <a:lstStyle/>
        <a:p>
          <a:endParaRPr lang="tr-TR"/>
        </a:p>
      </dgm:t>
    </dgm:pt>
    <dgm:pt modelId="{C159AE75-EFCA-4E75-B95B-C9FAEAAB44E6}" type="sibTrans" cxnId="{5728C790-A898-4E16-97A0-8D2061B0030B}">
      <dgm:prSet/>
      <dgm:spPr/>
      <dgm:t>
        <a:bodyPr/>
        <a:lstStyle/>
        <a:p>
          <a:endParaRPr lang="tr-TR"/>
        </a:p>
      </dgm:t>
    </dgm:pt>
    <dgm:pt modelId="{6053E65B-8F0C-4AB7-A8AE-1D83B925048A}" type="pres">
      <dgm:prSet presAssocID="{357E0768-0ADF-4C89-BD2E-AE0536C5CD2E}" presName="vert0" presStyleCnt="0">
        <dgm:presLayoutVars>
          <dgm:dir/>
          <dgm:animOne val="branch"/>
          <dgm:animLvl val="lvl"/>
        </dgm:presLayoutVars>
      </dgm:prSet>
      <dgm:spPr/>
      <dgm:t>
        <a:bodyPr/>
        <a:lstStyle/>
        <a:p>
          <a:endParaRPr lang="tr-TR"/>
        </a:p>
      </dgm:t>
    </dgm:pt>
    <dgm:pt modelId="{47FFA40B-9ACA-4251-ABE6-06D25371F830}" type="pres">
      <dgm:prSet presAssocID="{3DA91B0D-ABDB-445D-9A29-FB30A6E2AE9F}" presName="thickLine" presStyleLbl="alignNode1" presStyleIdx="0" presStyleCnt="3"/>
      <dgm:spPr/>
    </dgm:pt>
    <dgm:pt modelId="{491A5C05-FDEA-4B8A-98B4-0385BD27E91D}" type="pres">
      <dgm:prSet presAssocID="{3DA91B0D-ABDB-445D-9A29-FB30A6E2AE9F}" presName="horz1" presStyleCnt="0"/>
      <dgm:spPr/>
    </dgm:pt>
    <dgm:pt modelId="{DE9414F5-5641-4427-94CC-FE961C82A2D0}" type="pres">
      <dgm:prSet presAssocID="{3DA91B0D-ABDB-445D-9A29-FB30A6E2AE9F}" presName="tx1" presStyleLbl="revTx" presStyleIdx="0" presStyleCnt="3"/>
      <dgm:spPr/>
      <dgm:t>
        <a:bodyPr/>
        <a:lstStyle/>
        <a:p>
          <a:endParaRPr lang="tr-TR"/>
        </a:p>
      </dgm:t>
    </dgm:pt>
    <dgm:pt modelId="{E199C88E-43F8-4F8C-8130-DCC0372298F9}" type="pres">
      <dgm:prSet presAssocID="{3DA91B0D-ABDB-445D-9A29-FB30A6E2AE9F}" presName="vert1" presStyleCnt="0"/>
      <dgm:spPr/>
    </dgm:pt>
    <dgm:pt modelId="{3D5D43C0-2B8E-46F1-8D82-6B0975A3FFF8}" type="pres">
      <dgm:prSet presAssocID="{7200AD83-DB1F-4E88-992F-E2E6E83AD62B}" presName="thickLine" presStyleLbl="alignNode1" presStyleIdx="1" presStyleCnt="3"/>
      <dgm:spPr/>
    </dgm:pt>
    <dgm:pt modelId="{1A0616F1-0ADA-463F-A7C8-B38C39C1D9E9}" type="pres">
      <dgm:prSet presAssocID="{7200AD83-DB1F-4E88-992F-E2E6E83AD62B}" presName="horz1" presStyleCnt="0"/>
      <dgm:spPr/>
    </dgm:pt>
    <dgm:pt modelId="{97496D93-BB47-462E-9B1E-E3BDB86D2532}" type="pres">
      <dgm:prSet presAssocID="{7200AD83-DB1F-4E88-992F-E2E6E83AD62B}" presName="tx1" presStyleLbl="revTx" presStyleIdx="1" presStyleCnt="3"/>
      <dgm:spPr/>
      <dgm:t>
        <a:bodyPr/>
        <a:lstStyle/>
        <a:p>
          <a:endParaRPr lang="tr-TR"/>
        </a:p>
      </dgm:t>
    </dgm:pt>
    <dgm:pt modelId="{36CC4D4B-B26F-4B80-A752-A9DB3C03A1C0}" type="pres">
      <dgm:prSet presAssocID="{7200AD83-DB1F-4E88-992F-E2E6E83AD62B}" presName="vert1" presStyleCnt="0"/>
      <dgm:spPr/>
    </dgm:pt>
    <dgm:pt modelId="{1F7514BC-8C82-4D78-A9D6-F92DFF3CA21D}" type="pres">
      <dgm:prSet presAssocID="{9DE8D69C-17A0-4978-8BA1-826327A7EBD3}" presName="thickLine" presStyleLbl="alignNode1" presStyleIdx="2" presStyleCnt="3"/>
      <dgm:spPr/>
    </dgm:pt>
    <dgm:pt modelId="{87DD8D0A-D0E5-4BE0-B7C2-AD47FAA78CCA}" type="pres">
      <dgm:prSet presAssocID="{9DE8D69C-17A0-4978-8BA1-826327A7EBD3}" presName="horz1" presStyleCnt="0"/>
      <dgm:spPr/>
    </dgm:pt>
    <dgm:pt modelId="{29F85CCC-7F0B-48B3-A551-64A4E8F7FF6A}" type="pres">
      <dgm:prSet presAssocID="{9DE8D69C-17A0-4978-8BA1-826327A7EBD3}" presName="tx1" presStyleLbl="revTx" presStyleIdx="2" presStyleCnt="3"/>
      <dgm:spPr/>
      <dgm:t>
        <a:bodyPr/>
        <a:lstStyle/>
        <a:p>
          <a:endParaRPr lang="tr-TR"/>
        </a:p>
      </dgm:t>
    </dgm:pt>
    <dgm:pt modelId="{49C9149F-03BA-4A0A-A4A2-DA169FAB1C94}" type="pres">
      <dgm:prSet presAssocID="{9DE8D69C-17A0-4978-8BA1-826327A7EBD3}" presName="vert1" presStyleCnt="0"/>
      <dgm:spPr/>
    </dgm:pt>
  </dgm:ptLst>
  <dgm:cxnLst>
    <dgm:cxn modelId="{5728C790-A898-4E16-97A0-8D2061B0030B}" srcId="{357E0768-0ADF-4C89-BD2E-AE0536C5CD2E}" destId="{9DE8D69C-17A0-4978-8BA1-826327A7EBD3}" srcOrd="2" destOrd="0" parTransId="{62229037-DDEB-4E93-8628-D7D857C6D7C9}" sibTransId="{C159AE75-EFCA-4E75-B95B-C9FAEAAB44E6}"/>
    <dgm:cxn modelId="{DA3E7EBE-06E2-4295-A562-A36119A7FF68}" type="presOf" srcId="{357E0768-0ADF-4C89-BD2E-AE0536C5CD2E}" destId="{6053E65B-8F0C-4AB7-A8AE-1D83B925048A}" srcOrd="0" destOrd="0" presId="urn:microsoft.com/office/officeart/2008/layout/LinedList"/>
    <dgm:cxn modelId="{6B6E6A09-CCA4-4045-B14B-0587EC28D2FD}" srcId="{357E0768-0ADF-4C89-BD2E-AE0536C5CD2E}" destId="{3DA91B0D-ABDB-445D-9A29-FB30A6E2AE9F}" srcOrd="0" destOrd="0" parTransId="{27E0B5F6-DEAD-460A-9D24-CB35B5939F1F}" sibTransId="{17384753-D0FD-4943-8184-B536FB25D136}"/>
    <dgm:cxn modelId="{0C1807C9-9F2D-4339-A13C-973669EDB5AD}" srcId="{357E0768-0ADF-4C89-BD2E-AE0536C5CD2E}" destId="{7200AD83-DB1F-4E88-992F-E2E6E83AD62B}" srcOrd="1" destOrd="0" parTransId="{143FF205-FBC3-47B9-9C0A-4C528C7792A9}" sibTransId="{1002DF15-EF4E-4F04-9A69-5129EC278CBA}"/>
    <dgm:cxn modelId="{02D31040-7917-4B17-ADF9-37C303698F26}" type="presOf" srcId="{7200AD83-DB1F-4E88-992F-E2E6E83AD62B}" destId="{97496D93-BB47-462E-9B1E-E3BDB86D2532}" srcOrd="0" destOrd="0" presId="urn:microsoft.com/office/officeart/2008/layout/LinedList"/>
    <dgm:cxn modelId="{4798210E-D25E-4CD6-AA47-DACD52EFE967}" type="presOf" srcId="{3DA91B0D-ABDB-445D-9A29-FB30A6E2AE9F}" destId="{DE9414F5-5641-4427-94CC-FE961C82A2D0}" srcOrd="0" destOrd="0" presId="urn:microsoft.com/office/officeart/2008/layout/LinedList"/>
    <dgm:cxn modelId="{FB6F98B6-9357-4EFA-A448-781EC2070072}" type="presOf" srcId="{9DE8D69C-17A0-4978-8BA1-826327A7EBD3}" destId="{29F85CCC-7F0B-48B3-A551-64A4E8F7FF6A}" srcOrd="0" destOrd="0" presId="urn:microsoft.com/office/officeart/2008/layout/LinedList"/>
    <dgm:cxn modelId="{3597D9B2-CB9D-4660-9402-1F32DAC726C1}" type="presParOf" srcId="{6053E65B-8F0C-4AB7-A8AE-1D83B925048A}" destId="{47FFA40B-9ACA-4251-ABE6-06D25371F830}" srcOrd="0" destOrd="0" presId="urn:microsoft.com/office/officeart/2008/layout/LinedList"/>
    <dgm:cxn modelId="{11052FB7-CE9E-47A8-98D2-E506FE976B45}" type="presParOf" srcId="{6053E65B-8F0C-4AB7-A8AE-1D83B925048A}" destId="{491A5C05-FDEA-4B8A-98B4-0385BD27E91D}" srcOrd="1" destOrd="0" presId="urn:microsoft.com/office/officeart/2008/layout/LinedList"/>
    <dgm:cxn modelId="{61C6F9F3-7902-4D24-A9AA-9F051B6E6C3F}" type="presParOf" srcId="{491A5C05-FDEA-4B8A-98B4-0385BD27E91D}" destId="{DE9414F5-5641-4427-94CC-FE961C82A2D0}" srcOrd="0" destOrd="0" presId="urn:microsoft.com/office/officeart/2008/layout/LinedList"/>
    <dgm:cxn modelId="{5848F7CB-6B3A-4FA2-9595-A18076AAB161}" type="presParOf" srcId="{491A5C05-FDEA-4B8A-98B4-0385BD27E91D}" destId="{E199C88E-43F8-4F8C-8130-DCC0372298F9}" srcOrd="1" destOrd="0" presId="urn:microsoft.com/office/officeart/2008/layout/LinedList"/>
    <dgm:cxn modelId="{299DCF74-C765-428A-A621-BE7451C2AFDA}" type="presParOf" srcId="{6053E65B-8F0C-4AB7-A8AE-1D83B925048A}" destId="{3D5D43C0-2B8E-46F1-8D82-6B0975A3FFF8}" srcOrd="2" destOrd="0" presId="urn:microsoft.com/office/officeart/2008/layout/LinedList"/>
    <dgm:cxn modelId="{0FC6C4CF-4F8D-49B6-9A9A-14668FC61727}" type="presParOf" srcId="{6053E65B-8F0C-4AB7-A8AE-1D83B925048A}" destId="{1A0616F1-0ADA-463F-A7C8-B38C39C1D9E9}" srcOrd="3" destOrd="0" presId="urn:microsoft.com/office/officeart/2008/layout/LinedList"/>
    <dgm:cxn modelId="{E494B5B3-5980-4EBD-9E18-E3C0FC446925}" type="presParOf" srcId="{1A0616F1-0ADA-463F-A7C8-B38C39C1D9E9}" destId="{97496D93-BB47-462E-9B1E-E3BDB86D2532}" srcOrd="0" destOrd="0" presId="urn:microsoft.com/office/officeart/2008/layout/LinedList"/>
    <dgm:cxn modelId="{49F2DF73-CBB8-4785-92D2-58FAF30E6E03}" type="presParOf" srcId="{1A0616F1-0ADA-463F-A7C8-B38C39C1D9E9}" destId="{36CC4D4B-B26F-4B80-A752-A9DB3C03A1C0}" srcOrd="1" destOrd="0" presId="urn:microsoft.com/office/officeart/2008/layout/LinedList"/>
    <dgm:cxn modelId="{24ED81EB-2A0B-4DBA-857F-2C80DBFE404A}" type="presParOf" srcId="{6053E65B-8F0C-4AB7-A8AE-1D83B925048A}" destId="{1F7514BC-8C82-4D78-A9D6-F92DFF3CA21D}" srcOrd="4" destOrd="0" presId="urn:microsoft.com/office/officeart/2008/layout/LinedList"/>
    <dgm:cxn modelId="{A0F84AF2-8F48-42A2-BC3B-E187ACCF6207}" type="presParOf" srcId="{6053E65B-8F0C-4AB7-A8AE-1D83B925048A}" destId="{87DD8D0A-D0E5-4BE0-B7C2-AD47FAA78CCA}" srcOrd="5" destOrd="0" presId="urn:microsoft.com/office/officeart/2008/layout/LinedList"/>
    <dgm:cxn modelId="{EF454620-7FF5-4774-AD21-4DDC81D034B3}" type="presParOf" srcId="{87DD8D0A-D0E5-4BE0-B7C2-AD47FAA78CCA}" destId="{29F85CCC-7F0B-48B3-A551-64A4E8F7FF6A}" srcOrd="0" destOrd="0" presId="urn:microsoft.com/office/officeart/2008/layout/LinedList"/>
    <dgm:cxn modelId="{685787BD-2EF7-4C4A-834E-230CB16168F5}" type="presParOf" srcId="{87DD8D0A-D0E5-4BE0-B7C2-AD47FAA78CCA}" destId="{49C9149F-03BA-4A0A-A4A2-DA169FAB1C9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1A41E-EABE-4391-9774-B728C2CF8612}">
      <dsp:nvSpPr>
        <dsp:cNvPr id="0" name=""/>
        <dsp:cNvSpPr/>
      </dsp:nvSpPr>
      <dsp:spPr>
        <a:xfrm>
          <a:off x="-302296" y="-346497"/>
          <a:ext cx="2044684" cy="1729740"/>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1D3E9-B259-47B5-AE24-046D2AAC0C93}">
      <dsp:nvSpPr>
        <dsp:cNvPr id="0" name=""/>
        <dsp:cNvSpPr/>
      </dsp:nvSpPr>
      <dsp:spPr>
        <a:xfrm>
          <a:off x="1803728" y="-354108"/>
          <a:ext cx="3469767" cy="1729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0" rIns="462280" bIns="462280" numCol="1" spcCol="1270" anchor="ctr" anchorCtr="0">
          <a:prstTxWarp prst="textDoubleWave1">
            <a:avLst/>
          </a:prstTxWarp>
          <a:noAutofit/>
        </a:bodyPr>
        <a:lstStyle/>
        <a:p>
          <a:pPr lvl="0" algn="l" defTabSz="2889250" rtl="0">
            <a:lnSpc>
              <a:spcPct val="90000"/>
            </a:lnSpc>
            <a:spcBef>
              <a:spcPct val="0"/>
            </a:spcBef>
            <a:spcAft>
              <a:spcPct val="35000"/>
            </a:spcAft>
          </a:pPr>
          <a:endParaRPr lang="tr-TR" sz="6500" kern="1200"/>
        </a:p>
      </dsp:txBody>
      <dsp:txXfrm>
        <a:off x="1803728" y="-354108"/>
        <a:ext cx="3469767" cy="1729740"/>
      </dsp:txXfrm>
    </dsp:sp>
    <dsp:sp modelId="{1597A551-DA9D-4386-86C9-224A55F8ED0D}">
      <dsp:nvSpPr>
        <dsp:cNvPr id="0" name=""/>
        <dsp:cNvSpPr/>
      </dsp:nvSpPr>
      <dsp:spPr>
        <a:xfrm>
          <a:off x="0" y="1525709"/>
          <a:ext cx="2044684" cy="1729740"/>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A93B0-48E2-42E2-A0CD-D5B460BD83B8}">
      <dsp:nvSpPr>
        <dsp:cNvPr id="0" name=""/>
        <dsp:cNvSpPr/>
      </dsp:nvSpPr>
      <dsp:spPr>
        <a:xfrm>
          <a:off x="1805726" y="635646"/>
          <a:ext cx="4692582" cy="314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80" tIns="0" rIns="284480" bIns="284480" numCol="1" spcCol="1270" anchor="ctr" anchorCtr="0">
          <a:noAutofit/>
        </a:bodyPr>
        <a:lstStyle/>
        <a:p>
          <a:pPr lvl="0" algn="l" defTabSz="1778000" rtl="0">
            <a:lnSpc>
              <a:spcPct val="90000"/>
            </a:lnSpc>
            <a:spcBef>
              <a:spcPct val="0"/>
            </a:spcBef>
            <a:spcAft>
              <a:spcPct val="35000"/>
            </a:spcAft>
          </a:pPr>
          <a:r>
            <a:rPr lang="tr-TR" sz="4000" b="1" kern="1200" dirty="0" smtClean="0">
              <a:latin typeface="Comic Sans MS" panose="030F0702030302020204" pitchFamily="66" charset="0"/>
            </a:rPr>
            <a:t>(Öğrenciye Uygunluk) Çocuğa Görelik  </a:t>
          </a:r>
        </a:p>
        <a:p>
          <a:pPr lvl="0" algn="l" defTabSz="1778000" rtl="0">
            <a:lnSpc>
              <a:spcPct val="90000"/>
            </a:lnSpc>
            <a:spcBef>
              <a:spcPct val="0"/>
            </a:spcBef>
            <a:spcAft>
              <a:spcPct val="35000"/>
            </a:spcAft>
          </a:pPr>
          <a:r>
            <a:rPr lang="tr-TR" sz="3300" kern="1200" dirty="0" smtClean="0">
              <a:latin typeface="Comic Sans MS" panose="030F0702030302020204" pitchFamily="66" charset="0"/>
            </a:rPr>
            <a:t>(Bu ilke diğer ilkelerin temelidir.)</a:t>
          </a:r>
          <a:r>
            <a:rPr lang="tr-TR" sz="3300" b="1" kern="1200" dirty="0" smtClean="0">
              <a:latin typeface="Comic Sans MS" panose="030F0702030302020204" pitchFamily="66" charset="0"/>
            </a:rPr>
            <a:t> </a:t>
          </a:r>
          <a:endParaRPr lang="tr-TR" sz="3300" kern="1200" dirty="0">
            <a:latin typeface="Comic Sans MS" panose="030F0702030302020204" pitchFamily="66" charset="0"/>
          </a:endParaRPr>
        </a:p>
      </dsp:txBody>
      <dsp:txXfrm>
        <a:off x="1805726" y="635646"/>
        <a:ext cx="4692582" cy="31461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AB76B-D9D7-4063-ADAF-A8770E9BFA04}">
      <dsp:nvSpPr>
        <dsp:cNvPr id="0" name=""/>
        <dsp:cNvSpPr/>
      </dsp:nvSpPr>
      <dsp:spPr>
        <a:xfrm>
          <a:off x="0" y="348774"/>
          <a:ext cx="7344815" cy="465032"/>
        </a:xfrm>
        <a:prstGeom prst="notched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D5162-CB4B-432F-B917-275B77FDEF1E}">
      <dsp:nvSpPr>
        <dsp:cNvPr id="0" name=""/>
        <dsp:cNvSpPr/>
      </dsp:nvSpPr>
      <dsp:spPr>
        <a:xfrm>
          <a:off x="131" y="0"/>
          <a:ext cx="1888164" cy="46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tr-TR" sz="1600" kern="1200" dirty="0" smtClean="0"/>
            <a:t>Sezgisel Düşünme: 4-7 Yaş</a:t>
          </a:r>
          <a:endParaRPr lang="tr-TR" sz="1600" kern="1200" dirty="0"/>
        </a:p>
      </dsp:txBody>
      <dsp:txXfrm>
        <a:off x="131" y="0"/>
        <a:ext cx="1888164" cy="465032"/>
      </dsp:txXfrm>
    </dsp:sp>
    <dsp:sp modelId="{3AD9FA0E-4EA4-446A-B379-DD933921A099}">
      <dsp:nvSpPr>
        <dsp:cNvPr id="0" name=""/>
        <dsp:cNvSpPr/>
      </dsp:nvSpPr>
      <dsp:spPr>
        <a:xfrm>
          <a:off x="886084" y="523161"/>
          <a:ext cx="116258" cy="11625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58490-AC6C-4436-A736-7197BC3DBA94}">
      <dsp:nvSpPr>
        <dsp:cNvPr id="0" name=""/>
        <dsp:cNvSpPr/>
      </dsp:nvSpPr>
      <dsp:spPr>
        <a:xfrm>
          <a:off x="1897031" y="697548"/>
          <a:ext cx="3151775" cy="46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tr-TR" sz="1600" kern="1200" dirty="0" smtClean="0"/>
            <a:t>Somut İşlemler: 7-11 Yaş</a:t>
          </a:r>
          <a:endParaRPr lang="tr-TR" sz="1600" kern="1200" dirty="0"/>
        </a:p>
      </dsp:txBody>
      <dsp:txXfrm>
        <a:off x="1897031" y="697548"/>
        <a:ext cx="3151775" cy="465032"/>
      </dsp:txXfrm>
    </dsp:sp>
    <dsp:sp modelId="{C46CD451-3C4B-4948-8005-2348C95695BC}">
      <dsp:nvSpPr>
        <dsp:cNvPr id="0" name=""/>
        <dsp:cNvSpPr/>
      </dsp:nvSpPr>
      <dsp:spPr>
        <a:xfrm>
          <a:off x="3414790" y="523161"/>
          <a:ext cx="116258" cy="11625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AC8EF-FD13-4FF3-906F-7E6134508BE4}">
      <dsp:nvSpPr>
        <dsp:cNvPr id="0" name=""/>
        <dsp:cNvSpPr/>
      </dsp:nvSpPr>
      <dsp:spPr>
        <a:xfrm>
          <a:off x="5057542" y="0"/>
          <a:ext cx="1552659" cy="46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tr-TR" sz="1600" kern="1200" dirty="0" smtClean="0"/>
            <a:t>Soyut İşlemler: 11-15 Yaş</a:t>
          </a:r>
          <a:endParaRPr lang="tr-TR" sz="1600" kern="1200" dirty="0"/>
        </a:p>
      </dsp:txBody>
      <dsp:txXfrm>
        <a:off x="5057542" y="0"/>
        <a:ext cx="1552659" cy="465032"/>
      </dsp:txXfrm>
    </dsp:sp>
    <dsp:sp modelId="{9B088496-E835-4042-A946-F451AC33AA34}">
      <dsp:nvSpPr>
        <dsp:cNvPr id="0" name=""/>
        <dsp:cNvSpPr/>
      </dsp:nvSpPr>
      <dsp:spPr>
        <a:xfrm>
          <a:off x="5775742" y="523161"/>
          <a:ext cx="116258" cy="116258"/>
        </a:xfrm>
        <a:prstGeom prst="ellipse">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E9CEE-035E-47D3-8056-3E4AF0BC1FBB}">
      <dsp:nvSpPr>
        <dsp:cNvPr id="0" name=""/>
        <dsp:cNvSpPr/>
      </dsp:nvSpPr>
      <dsp:spPr>
        <a:xfrm>
          <a:off x="0" y="0"/>
          <a:ext cx="3603812" cy="3603812"/>
        </a:xfrm>
        <a:prstGeom prst="pie">
          <a:avLst>
            <a:gd name="adj1" fmla="val 5400000"/>
            <a:gd name="adj2" fmla="val 1620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F4F69-3DEA-4FC2-9E09-E496C188A8D9}">
      <dsp:nvSpPr>
        <dsp:cNvPr id="0" name=""/>
        <dsp:cNvSpPr/>
      </dsp:nvSpPr>
      <dsp:spPr>
        <a:xfrm>
          <a:off x="1801906" y="0"/>
          <a:ext cx="5038854" cy="3603812"/>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latin typeface="Comic Sans MS" panose="030F0702030302020204" pitchFamily="66" charset="0"/>
            </a:rPr>
            <a:t>Bu ilke </a:t>
          </a:r>
          <a:r>
            <a:rPr lang="tr-TR" sz="1600" b="1" kern="1200" dirty="0" smtClean="0">
              <a:latin typeface="Comic Sans MS" panose="030F0702030302020204" pitchFamily="66" charset="0"/>
            </a:rPr>
            <a:t>Açıklık ilkesi ile karıştırılmamalıdır.</a:t>
          </a:r>
          <a:endParaRPr lang="tr-TR" sz="1600" kern="1200" dirty="0">
            <a:latin typeface="Comic Sans MS" panose="030F0702030302020204" pitchFamily="66" charset="0"/>
          </a:endParaRPr>
        </a:p>
      </dsp:txBody>
      <dsp:txXfrm>
        <a:off x="1801906" y="0"/>
        <a:ext cx="5038854" cy="1711810"/>
      </dsp:txXfrm>
    </dsp:sp>
    <dsp:sp modelId="{A02768B8-90F5-4A97-9590-B35DA5A226FE}">
      <dsp:nvSpPr>
        <dsp:cNvPr id="0" name=""/>
        <dsp:cNvSpPr/>
      </dsp:nvSpPr>
      <dsp:spPr>
        <a:xfrm>
          <a:off x="946000" y="1711810"/>
          <a:ext cx="1711810" cy="1711810"/>
        </a:xfrm>
        <a:prstGeom prst="pie">
          <a:avLst>
            <a:gd name="adj1" fmla="val 5400000"/>
            <a:gd name="adj2" fmla="val 1620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2C6DF-1212-4A98-8D16-70B77771B5E7}">
      <dsp:nvSpPr>
        <dsp:cNvPr id="0" name=""/>
        <dsp:cNvSpPr/>
      </dsp:nvSpPr>
      <dsp:spPr>
        <a:xfrm>
          <a:off x="1801906" y="1711810"/>
          <a:ext cx="5038854" cy="1711810"/>
        </a:xfrm>
        <a:prstGeom prst="rect">
          <a:avLst/>
        </a:prstGeom>
        <a:solidFill>
          <a:schemeClr val="dk1">
            <a:alpha val="90000"/>
            <a:tint val="40000"/>
            <a:hueOff val="0"/>
            <a:satOff val="0"/>
            <a:lumOff val="0"/>
            <a:alphaOff val="0"/>
          </a:schemeClr>
        </a:solid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latin typeface="Comic Sans MS" panose="030F0702030302020204" pitchFamily="66" charset="0"/>
            </a:rPr>
            <a:t>Somuttan Soyuta İlkesinde de eğitim materyalleri, model, maket, resimler, canlı örnekler kullanılmaktadır ancak bunlar süreçte kullanıldıktan sonra öğrenciler soyut kavram ya da olayları somut hale dönüştürmekte, ilke genelleme ve tanımlara ulaşmaktadır.</a:t>
          </a:r>
          <a:r>
            <a:rPr lang="tr-TR" sz="1600" b="1" kern="1200" dirty="0" smtClean="0">
              <a:latin typeface="Comic Sans MS" panose="030F0702030302020204" pitchFamily="66" charset="0"/>
            </a:rPr>
            <a:t> </a:t>
          </a:r>
          <a:endParaRPr lang="tr-TR" sz="1600" kern="1200" dirty="0">
            <a:latin typeface="Comic Sans MS" panose="030F0702030302020204" pitchFamily="66" charset="0"/>
          </a:endParaRPr>
        </a:p>
      </dsp:txBody>
      <dsp:txXfrm>
        <a:off x="1801906" y="1711810"/>
        <a:ext cx="5038854" cy="17118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955AF-8F60-4131-9559-7AD1521ACA60}">
      <dsp:nvSpPr>
        <dsp:cNvPr id="0" name=""/>
        <dsp:cNvSpPr/>
      </dsp:nvSpPr>
      <dsp:spPr>
        <a:xfrm>
          <a:off x="-134885" y="517655"/>
          <a:ext cx="3019093" cy="2568501"/>
        </a:xfrm>
        <a:prstGeom prst="ellipse">
          <a:avLst/>
        </a:prstGeom>
        <a:solidFill>
          <a:schemeClr val="accent6">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0">
            <a:lnSpc>
              <a:spcPct val="90000"/>
            </a:lnSpc>
            <a:spcBef>
              <a:spcPct val="0"/>
            </a:spcBef>
            <a:spcAft>
              <a:spcPct val="35000"/>
            </a:spcAft>
          </a:pPr>
          <a:r>
            <a:rPr lang="tr-TR" sz="3000" b="1" kern="1200" dirty="0" smtClean="0">
              <a:solidFill>
                <a:schemeClr val="tx1"/>
              </a:solidFill>
              <a:latin typeface="Comic Sans MS" panose="030F0702030302020204" pitchFamily="66" charset="0"/>
            </a:rPr>
            <a:t>Güncellik /Aktüalite</a:t>
          </a:r>
          <a:endParaRPr lang="tr-TR" sz="3000" kern="1200" dirty="0">
            <a:solidFill>
              <a:schemeClr val="tx1"/>
            </a:solidFill>
            <a:latin typeface="Comic Sans MS" panose="030F0702030302020204" pitchFamily="66" charset="0"/>
          </a:endParaRPr>
        </a:p>
      </dsp:txBody>
      <dsp:txXfrm>
        <a:off x="307251" y="893803"/>
        <a:ext cx="2134821" cy="1816205"/>
      </dsp:txXfrm>
    </dsp:sp>
    <dsp:sp modelId="{15FDDEAD-909F-4C55-8EDD-A939F12D0A10}">
      <dsp:nvSpPr>
        <dsp:cNvPr id="0" name=""/>
        <dsp:cNvSpPr/>
      </dsp:nvSpPr>
      <dsp:spPr>
        <a:xfrm rot="272811">
          <a:off x="2566173" y="101705"/>
          <a:ext cx="1444074" cy="836310"/>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tr-TR" sz="3800" kern="1200"/>
        </a:p>
      </dsp:txBody>
      <dsp:txXfrm>
        <a:off x="2566568" y="259022"/>
        <a:ext cx="1193181" cy="501786"/>
      </dsp:txXfrm>
    </dsp:sp>
    <dsp:sp modelId="{CEAAF0D1-D4FB-42C1-AB9D-76A45865DE22}">
      <dsp:nvSpPr>
        <dsp:cNvPr id="0" name=""/>
        <dsp:cNvSpPr/>
      </dsp:nvSpPr>
      <dsp:spPr>
        <a:xfrm>
          <a:off x="3853333" y="562927"/>
          <a:ext cx="2477956" cy="2477956"/>
        </a:xfrm>
        <a:prstGeom prst="ellipse">
          <a:avLst/>
        </a:prstGeom>
        <a:solidFill>
          <a:schemeClr val="accent6">
            <a:shade val="50000"/>
            <a:hueOff val="-101508"/>
            <a:satOff val="3409"/>
            <a:lumOff val="37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tr-TR" sz="1600" kern="1200" dirty="0" smtClean="0">
              <a:solidFill>
                <a:schemeClr val="tx2"/>
              </a:solidFill>
            </a:rPr>
            <a:t>İçerik güncel gerçeklerle ilişkilendirilerek sunulmalıdır. Bu şekilde öğrencinin yakın çevresi, ülkesi ve dünyadaki gelişmelere ilgi duyması sağlanabilir.</a:t>
          </a:r>
          <a:endParaRPr lang="tr-TR" sz="1600" kern="1200" dirty="0">
            <a:solidFill>
              <a:schemeClr val="tx2"/>
            </a:solidFill>
          </a:endParaRPr>
        </a:p>
      </dsp:txBody>
      <dsp:txXfrm>
        <a:off x="4216221" y="925815"/>
        <a:ext cx="1752180" cy="1752180"/>
      </dsp:txXfrm>
    </dsp:sp>
    <dsp:sp modelId="{810232CD-1196-46AB-A192-F9D598221260}">
      <dsp:nvSpPr>
        <dsp:cNvPr id="0" name=""/>
        <dsp:cNvSpPr/>
      </dsp:nvSpPr>
      <dsp:spPr>
        <a:xfrm rot="10527189">
          <a:off x="2647656" y="2659316"/>
          <a:ext cx="1444074" cy="836310"/>
        </a:xfrm>
        <a:prstGeom prst="rightArrow">
          <a:avLst>
            <a:gd name="adj1" fmla="val 60000"/>
            <a:gd name="adj2" fmla="val 50000"/>
          </a:avLst>
        </a:prstGeom>
        <a:solidFill>
          <a:schemeClr val="accent6">
            <a:shade val="90000"/>
            <a:hueOff val="-107736"/>
            <a:satOff val="-1886"/>
            <a:lumOff val="251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tr-TR" sz="3800" kern="1200"/>
        </a:p>
      </dsp:txBody>
      <dsp:txXfrm rot="10800000">
        <a:off x="2898154" y="2816633"/>
        <a:ext cx="1193181" cy="5017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D03D-7706-405F-9751-972F75F97E33}">
      <dsp:nvSpPr>
        <dsp:cNvPr id="0" name=""/>
        <dsp:cNvSpPr/>
      </dsp:nvSpPr>
      <dsp:spPr>
        <a:xfrm>
          <a:off x="830176" y="1005565"/>
          <a:ext cx="3016695" cy="3016695"/>
        </a:xfrm>
        <a:prstGeom prst="ellipse">
          <a:avLst/>
        </a:prstGeom>
        <a:solidFill>
          <a:schemeClr val="accent3">
            <a:hueOff val="5904187"/>
            <a:satOff val="-46054"/>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29605-EEC4-4A7A-A157-CE6D558B6E72}">
      <dsp:nvSpPr>
        <dsp:cNvPr id="0" name=""/>
        <dsp:cNvSpPr/>
      </dsp:nvSpPr>
      <dsp:spPr>
        <a:xfrm>
          <a:off x="1835741" y="2011130"/>
          <a:ext cx="1005565" cy="1005565"/>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BB8D4D-B1E7-4A25-96C1-9039227B3A4D}">
      <dsp:nvSpPr>
        <dsp:cNvPr id="0" name=""/>
        <dsp:cNvSpPr/>
      </dsp:nvSpPr>
      <dsp:spPr>
        <a:xfrm>
          <a:off x="3797539" y="0"/>
          <a:ext cx="2612579" cy="125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35560" rIns="35560" bIns="35560" numCol="1" spcCol="1270" anchor="ctr" anchorCtr="0">
          <a:noAutofit/>
        </a:bodyPr>
        <a:lstStyle/>
        <a:p>
          <a:pPr lvl="0" algn="l" defTabSz="1244600" rtl="0">
            <a:lnSpc>
              <a:spcPct val="90000"/>
            </a:lnSpc>
            <a:spcBef>
              <a:spcPct val="0"/>
            </a:spcBef>
            <a:spcAft>
              <a:spcPct val="35000"/>
            </a:spcAft>
          </a:pPr>
          <a:r>
            <a:rPr lang="tr-TR" sz="2800" b="1" kern="1200" dirty="0" smtClean="0">
              <a:latin typeface="Comic Sans MS" panose="030F0702030302020204" pitchFamily="66" charset="0"/>
            </a:rPr>
            <a:t>Yakından Uzağa İlkesi</a:t>
          </a:r>
          <a:endParaRPr lang="tr-TR" sz="2800" kern="1200" dirty="0">
            <a:latin typeface="Comic Sans MS" panose="030F0702030302020204" pitchFamily="66" charset="0"/>
          </a:endParaRPr>
        </a:p>
      </dsp:txBody>
      <dsp:txXfrm>
        <a:off x="3797539" y="0"/>
        <a:ext cx="2612579" cy="1256956"/>
      </dsp:txXfrm>
    </dsp:sp>
    <dsp:sp modelId="{3417DC30-66B8-4C2F-A3BA-137E2FBC9EB4}">
      <dsp:nvSpPr>
        <dsp:cNvPr id="0" name=""/>
        <dsp:cNvSpPr/>
      </dsp:nvSpPr>
      <dsp:spPr>
        <a:xfrm>
          <a:off x="3972567" y="628478"/>
          <a:ext cx="377086"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E7669B-23E3-4F51-A8CC-7C11E106F870}">
      <dsp:nvSpPr>
        <dsp:cNvPr id="0" name=""/>
        <dsp:cNvSpPr/>
      </dsp:nvSpPr>
      <dsp:spPr>
        <a:xfrm rot="5400000">
          <a:off x="2211697" y="754299"/>
          <a:ext cx="1886440" cy="1632786"/>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28388-0C6F-4589-AB8A-36B5473DF2CE}">
      <dsp:nvSpPr>
        <dsp:cNvPr id="0" name=""/>
        <dsp:cNvSpPr/>
      </dsp:nvSpPr>
      <dsp:spPr>
        <a:xfrm>
          <a:off x="4176458" y="1152132"/>
          <a:ext cx="2821621" cy="1112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just" defTabSz="533400" rtl="0">
            <a:lnSpc>
              <a:spcPct val="90000"/>
            </a:lnSpc>
            <a:spcBef>
              <a:spcPct val="0"/>
            </a:spcBef>
            <a:spcAft>
              <a:spcPct val="35000"/>
            </a:spcAft>
          </a:pPr>
          <a:r>
            <a:rPr lang="tr-TR" sz="1200" kern="1200" dirty="0" smtClean="0"/>
            <a:t>Çocuk küçük yaşlardan itibaren yakın çevresiyle etkileşimde olduğundan yakın çevresini daha iyi anlayabilmekte ve konular, örnekler ve bilgiler çocuğun yakın çevresinden verildiğinde öğrenmeler daha kalıcı ve anlamlı olmaktadır.</a:t>
          </a:r>
          <a:endParaRPr lang="tr-TR" sz="1200" kern="1200" dirty="0"/>
        </a:p>
      </dsp:txBody>
      <dsp:txXfrm>
        <a:off x="4176458" y="1152132"/>
        <a:ext cx="2821621" cy="1112419"/>
      </dsp:txXfrm>
    </dsp:sp>
    <dsp:sp modelId="{6A62F271-152A-4D2D-B382-A1895E8D0B2D}">
      <dsp:nvSpPr>
        <dsp:cNvPr id="0" name=""/>
        <dsp:cNvSpPr/>
      </dsp:nvSpPr>
      <dsp:spPr>
        <a:xfrm>
          <a:off x="3972567" y="1885434"/>
          <a:ext cx="377086" cy="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009268-C119-42FC-ACB2-122BD93B5E6F}">
      <dsp:nvSpPr>
        <dsp:cNvPr id="0" name=""/>
        <dsp:cNvSpPr/>
      </dsp:nvSpPr>
      <dsp:spPr>
        <a:xfrm rot="5400000">
          <a:off x="2854781" y="2091223"/>
          <a:ext cx="1320508" cy="912550"/>
        </a:xfrm>
        <a:prstGeom prst="line">
          <a:avLst/>
        </a:prstGeom>
        <a:solidFill>
          <a:schemeClr val="accent3">
            <a:hueOff val="0"/>
            <a:satOff val="0"/>
            <a:lumOff val="0"/>
            <a:alphaOff val="0"/>
          </a:schemeClr>
        </a:solidFill>
        <a:ln w="15875"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E0330-69F0-410B-BFF9-6E4C11F4E09A}">
      <dsp:nvSpPr>
        <dsp:cNvPr id="0" name=""/>
        <dsp:cNvSpPr/>
      </dsp:nvSpPr>
      <dsp:spPr>
        <a:xfrm>
          <a:off x="0" y="0"/>
          <a:ext cx="201622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BA80D-CC33-4FF4-911C-39ED29FA4FEC}">
      <dsp:nvSpPr>
        <dsp:cNvPr id="0" name=""/>
        <dsp:cNvSpPr/>
      </dsp:nvSpPr>
      <dsp:spPr>
        <a:xfrm>
          <a:off x="0" y="0"/>
          <a:ext cx="2016224" cy="43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latin typeface="Comic Sans MS" panose="030F0702030302020204" pitchFamily="66" charset="0"/>
            </a:rPr>
            <a:t>Yakın Zaman</a:t>
          </a:r>
          <a:endParaRPr lang="tr-TR" sz="1800" b="1" kern="1200" dirty="0">
            <a:latin typeface="Comic Sans MS" panose="030F0702030302020204" pitchFamily="66" charset="0"/>
          </a:endParaRPr>
        </a:p>
      </dsp:txBody>
      <dsp:txXfrm>
        <a:off x="0" y="0"/>
        <a:ext cx="2016224" cy="431177"/>
      </dsp:txXfrm>
    </dsp:sp>
    <dsp:sp modelId="{F2467B32-0705-44AB-A2F8-8B6CC44BB329}">
      <dsp:nvSpPr>
        <dsp:cNvPr id="0" name=""/>
        <dsp:cNvSpPr/>
      </dsp:nvSpPr>
      <dsp:spPr>
        <a:xfrm>
          <a:off x="0" y="431177"/>
          <a:ext cx="2016224"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4FD1C5-C687-482A-9609-A1FAC704BEED}">
      <dsp:nvSpPr>
        <dsp:cNvPr id="0" name=""/>
        <dsp:cNvSpPr/>
      </dsp:nvSpPr>
      <dsp:spPr>
        <a:xfrm>
          <a:off x="0" y="431177"/>
          <a:ext cx="2016224" cy="431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tr-TR" sz="1800" b="1" kern="1200" dirty="0" smtClean="0">
              <a:latin typeface="Comic Sans MS" panose="030F0702030302020204" pitchFamily="66" charset="0"/>
            </a:rPr>
            <a:t>Yakın Mekan</a:t>
          </a:r>
          <a:r>
            <a:rPr lang="tr-TR" sz="1800" kern="1200" dirty="0" smtClean="0">
              <a:latin typeface="Comic Sans MS" panose="030F0702030302020204" pitchFamily="66" charset="0"/>
            </a:rPr>
            <a:t> </a:t>
          </a:r>
          <a:endParaRPr lang="tr-TR" sz="1800" kern="1200" dirty="0">
            <a:latin typeface="Comic Sans MS" panose="030F0702030302020204" pitchFamily="66" charset="0"/>
          </a:endParaRPr>
        </a:p>
      </dsp:txBody>
      <dsp:txXfrm>
        <a:off x="0" y="431177"/>
        <a:ext cx="2016224" cy="4311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63AB0C-5999-4088-9E71-E6D56618CBF1}">
      <dsp:nvSpPr>
        <dsp:cNvPr id="0" name=""/>
        <dsp:cNvSpPr/>
      </dsp:nvSpPr>
      <dsp:spPr>
        <a:xfrm>
          <a:off x="286231" y="0"/>
          <a:ext cx="3243960" cy="2341424"/>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F0CFC-D346-4D8C-9E61-0D457BB9B3B9}">
      <dsp:nvSpPr>
        <dsp:cNvPr id="0" name=""/>
        <dsp:cNvSpPr/>
      </dsp:nvSpPr>
      <dsp:spPr>
        <a:xfrm>
          <a:off x="0" y="702427"/>
          <a:ext cx="3816424" cy="936569"/>
        </a:xfrm>
        <a:prstGeom prst="round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t>İşlenmekte olan konularla ilgili örneklerin, problemlerin, olayların, yakın çevreden uzağa, yakın zamandan geçmişe doğru verilmesi öğretimi canlı tutar.</a:t>
          </a:r>
          <a:endParaRPr lang="tr-TR" sz="1600" kern="1200" dirty="0"/>
        </a:p>
      </dsp:txBody>
      <dsp:txXfrm>
        <a:off x="45720" y="748147"/>
        <a:ext cx="3724984" cy="84512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0918C-986E-4B52-AE3C-3F4410CEAA41}">
      <dsp:nvSpPr>
        <dsp:cNvPr id="0" name=""/>
        <dsp:cNvSpPr/>
      </dsp:nvSpPr>
      <dsp:spPr>
        <a:xfrm rot="5400000">
          <a:off x="1079462" y="1744701"/>
          <a:ext cx="1365393" cy="1554452"/>
        </a:xfrm>
        <a:prstGeom prst="bentUpArrow">
          <a:avLst>
            <a:gd name="adj1" fmla="val 32840"/>
            <a:gd name="adj2" fmla="val 25000"/>
            <a:gd name="adj3" fmla="val 3578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1CF6E6-8E98-4BC0-B10C-15FA3689A762}">
      <dsp:nvSpPr>
        <dsp:cNvPr id="0" name=""/>
        <dsp:cNvSpPr/>
      </dsp:nvSpPr>
      <dsp:spPr>
        <a:xfrm>
          <a:off x="639175" y="14884"/>
          <a:ext cx="2455599" cy="2041389"/>
        </a:xfrm>
        <a:prstGeom prst="roundRect">
          <a:avLst>
            <a:gd name="adj" fmla="val 1667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tr-TR" sz="3200" b="1" kern="1200" dirty="0" smtClean="0">
              <a:latin typeface="Comic Sans MS" panose="030F0702030302020204" pitchFamily="66" charset="0"/>
            </a:rPr>
            <a:t>Basitten     Karmaşığa (Kolaydan Zora)</a:t>
          </a:r>
          <a:endParaRPr lang="tr-TR" sz="3200" kern="1200" dirty="0">
            <a:latin typeface="Comic Sans MS" panose="030F0702030302020204" pitchFamily="66" charset="0"/>
          </a:endParaRPr>
        </a:p>
      </dsp:txBody>
      <dsp:txXfrm>
        <a:off x="738845" y="114554"/>
        <a:ext cx="2256259" cy="1842049"/>
      </dsp:txXfrm>
    </dsp:sp>
    <dsp:sp modelId="{650F0B59-2796-40F9-840D-E94A04EB56D5}">
      <dsp:nvSpPr>
        <dsp:cNvPr id="0" name=""/>
        <dsp:cNvSpPr/>
      </dsp:nvSpPr>
      <dsp:spPr>
        <a:xfrm>
          <a:off x="3016234" y="384579"/>
          <a:ext cx="1671723" cy="1300374"/>
        </a:xfrm>
        <a:prstGeom prst="rect">
          <a:avLst/>
        </a:prstGeom>
        <a:noFill/>
        <a:ln>
          <a:noFill/>
        </a:ln>
        <a:effectLst/>
      </dsp:spPr>
      <dsp:style>
        <a:lnRef idx="0">
          <a:scrgbClr r="0" g="0" b="0"/>
        </a:lnRef>
        <a:fillRef idx="0">
          <a:scrgbClr r="0" g="0" b="0"/>
        </a:fillRef>
        <a:effectRef idx="0">
          <a:scrgbClr r="0" g="0" b="0"/>
        </a:effectRef>
        <a:fontRef idx="minor"/>
      </dsp:style>
    </dsp:sp>
    <dsp:sp modelId="{4D2A145F-EE2F-4430-9E26-33EA6CB444F4}">
      <dsp:nvSpPr>
        <dsp:cNvPr id="0" name=""/>
        <dsp:cNvSpPr/>
      </dsp:nvSpPr>
      <dsp:spPr>
        <a:xfrm>
          <a:off x="3096355" y="2016229"/>
          <a:ext cx="3538086" cy="1608888"/>
        </a:xfrm>
        <a:prstGeom prst="roundRect">
          <a:avLst>
            <a:gd name="adj" fmla="val 1667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tr-TR" sz="1500" kern="1200" dirty="0" smtClean="0">
              <a:latin typeface="Comic Sans MS" panose="030F0702030302020204" pitchFamily="66" charset="0"/>
            </a:rPr>
            <a:t>Öğretim etkinliklerinde konular kolaydan başlayarak aşamalı olarak zorlaştırılmalıdır. </a:t>
          </a:r>
        </a:p>
        <a:p>
          <a:pPr lvl="0" algn="l" defTabSz="666750" rtl="0">
            <a:lnSpc>
              <a:spcPct val="90000"/>
            </a:lnSpc>
            <a:spcBef>
              <a:spcPct val="0"/>
            </a:spcBef>
            <a:spcAft>
              <a:spcPct val="35000"/>
            </a:spcAft>
          </a:pPr>
          <a:r>
            <a:rPr lang="tr-TR" sz="1500" kern="1200" dirty="0" smtClean="0">
              <a:latin typeface="Comic Sans MS" panose="030F0702030302020204" pitchFamily="66" charset="0"/>
            </a:rPr>
            <a:t>Bu hem öğrenmeyi kolaylaştırır hem de öğrencinin özgüvenini arttırır.</a:t>
          </a:r>
          <a:endParaRPr lang="tr-TR" sz="1500" kern="1200" dirty="0">
            <a:latin typeface="Comic Sans MS" panose="030F0702030302020204" pitchFamily="66" charset="0"/>
          </a:endParaRPr>
        </a:p>
      </dsp:txBody>
      <dsp:txXfrm>
        <a:off x="3174909" y="2094783"/>
        <a:ext cx="3380978" cy="14517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F348F-3C80-4D8D-ADF4-D2F8CC2B58E3}">
      <dsp:nvSpPr>
        <dsp:cNvPr id="0" name=""/>
        <dsp:cNvSpPr/>
      </dsp:nvSpPr>
      <dsp:spPr>
        <a:xfrm rot="4396374">
          <a:off x="2243310" y="782965"/>
          <a:ext cx="3907079" cy="2724700"/>
        </a:xfrm>
        <a:prstGeom prst="swooshArrow">
          <a:avLst>
            <a:gd name="adj1" fmla="val 16310"/>
            <a:gd name="adj2" fmla="val 31370"/>
          </a:avLst>
        </a:prstGeom>
        <a:solidFill>
          <a:schemeClr val="accent1">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F2C113-C79C-4A27-8F32-3470CB91042A}">
      <dsp:nvSpPr>
        <dsp:cNvPr id="0" name=""/>
        <dsp:cNvSpPr/>
      </dsp:nvSpPr>
      <dsp:spPr>
        <a:xfrm>
          <a:off x="3384366" y="-504058"/>
          <a:ext cx="4476038" cy="14360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lvl="0" algn="ctr" defTabSz="1422400" rtl="0">
            <a:lnSpc>
              <a:spcPct val="90000"/>
            </a:lnSpc>
            <a:spcBef>
              <a:spcPct val="0"/>
            </a:spcBef>
            <a:spcAft>
              <a:spcPct val="35000"/>
            </a:spcAft>
          </a:pPr>
          <a:r>
            <a:rPr lang="tr-TR" sz="3200" b="1" kern="1200"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rPr>
            <a:t>Bilinenden Bilinmeyene</a:t>
          </a:r>
          <a:endParaRPr lang="tr-TR" sz="3200" b="1" kern="1200"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anose="030F0702030302020204" pitchFamily="66" charset="0"/>
          </a:endParaRPr>
        </a:p>
      </dsp:txBody>
      <dsp:txXfrm>
        <a:off x="3384366" y="-504058"/>
        <a:ext cx="4476038" cy="1436084"/>
      </dsp:txXfrm>
    </dsp:sp>
    <dsp:sp modelId="{18D68923-3EE8-4D1B-BD22-0157DEF035D0}">
      <dsp:nvSpPr>
        <dsp:cNvPr id="0" name=""/>
        <dsp:cNvSpPr/>
      </dsp:nvSpPr>
      <dsp:spPr>
        <a:xfrm>
          <a:off x="792100" y="1800199"/>
          <a:ext cx="3538909" cy="263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lvl="0" algn="ctr" defTabSz="800100" rtl="0">
            <a:lnSpc>
              <a:spcPct val="90000"/>
            </a:lnSpc>
            <a:spcBef>
              <a:spcPct val="0"/>
            </a:spcBef>
            <a:spcAft>
              <a:spcPct val="35000"/>
            </a:spcAft>
          </a:pPr>
          <a:r>
            <a:rPr lang="tr-TR" sz="1800" kern="1200" dirty="0" smtClean="0">
              <a:solidFill>
                <a:schemeClr val="tx1"/>
              </a:solidFill>
              <a:latin typeface="Comic Sans MS" panose="030F0702030302020204" pitchFamily="66" charset="0"/>
            </a:rPr>
            <a:t>Çocuk yeni bilgiyi önceki bilgileriyle ilişkilendirdiğinde öğrenme daha nitelikli olur. </a:t>
          </a:r>
        </a:p>
        <a:p>
          <a:pPr lvl="0" algn="ctr" defTabSz="800100" rtl="0">
            <a:lnSpc>
              <a:spcPct val="90000"/>
            </a:lnSpc>
            <a:spcBef>
              <a:spcPct val="0"/>
            </a:spcBef>
            <a:spcAft>
              <a:spcPct val="35000"/>
            </a:spcAft>
          </a:pPr>
          <a:r>
            <a:rPr lang="tr-TR" sz="1800" kern="1200" dirty="0" smtClean="0">
              <a:solidFill>
                <a:schemeClr val="tx1"/>
              </a:solidFill>
              <a:latin typeface="Comic Sans MS" panose="030F0702030302020204" pitchFamily="66" charset="0"/>
            </a:rPr>
            <a:t>Bu yüzden öğretime başlarken </a:t>
          </a:r>
          <a:r>
            <a:rPr lang="tr-TR" sz="1800" b="1" kern="1200" dirty="0" smtClean="0">
              <a:solidFill>
                <a:schemeClr val="tx1"/>
              </a:solidFill>
              <a:latin typeface="Comic Sans MS" panose="030F0702030302020204" pitchFamily="66" charset="0"/>
            </a:rPr>
            <a:t>öğrencinin (öğretmenin değil)</a:t>
          </a:r>
          <a:r>
            <a:rPr lang="tr-TR" sz="1800" kern="1200" dirty="0" smtClean="0">
              <a:solidFill>
                <a:schemeClr val="tx1"/>
              </a:solidFill>
              <a:latin typeface="Comic Sans MS" panose="030F0702030302020204" pitchFamily="66" charset="0"/>
            </a:rPr>
            <a:t> mevcut bilgi ve yaşantılarından hareket edilmelidir.</a:t>
          </a:r>
          <a:endParaRPr lang="tr-TR" sz="1800" kern="1200" dirty="0">
            <a:solidFill>
              <a:schemeClr val="tx1"/>
            </a:solidFill>
            <a:latin typeface="Comic Sans MS" panose="030F0702030302020204" pitchFamily="66" charset="0"/>
          </a:endParaRPr>
        </a:p>
      </dsp:txBody>
      <dsp:txXfrm>
        <a:off x="792100" y="1800199"/>
        <a:ext cx="3538909" cy="263506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BB033-55C2-46E2-BFE6-07D4EA1573D8}">
      <dsp:nvSpPr>
        <dsp:cNvPr id="0" name=""/>
        <dsp:cNvSpPr/>
      </dsp:nvSpPr>
      <dsp:spPr>
        <a:xfrm>
          <a:off x="1524788" y="125446"/>
          <a:ext cx="3475173" cy="120688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277007-606D-4F8F-B0C9-93FA855AB562}">
      <dsp:nvSpPr>
        <dsp:cNvPr id="0" name=""/>
        <dsp:cNvSpPr/>
      </dsp:nvSpPr>
      <dsp:spPr>
        <a:xfrm>
          <a:off x="2945930" y="3039777"/>
          <a:ext cx="673483" cy="431029"/>
        </a:xfrm>
        <a:prstGeom prst="downArrow">
          <a:avLst/>
        </a:prstGeom>
        <a:solidFill>
          <a:schemeClr val="accent2">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C16C13-0EA1-4A71-896E-1E4CE91F7E44}">
      <dsp:nvSpPr>
        <dsp:cNvPr id="0" name=""/>
        <dsp:cNvSpPr/>
      </dsp:nvSpPr>
      <dsp:spPr>
        <a:xfrm>
          <a:off x="196895" y="3203455"/>
          <a:ext cx="6171552" cy="1170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tr-TR" sz="1600" kern="1200" dirty="0" smtClean="0">
              <a:latin typeface="Comic Sans MS" panose="030F0702030302020204" pitchFamily="66" charset="0"/>
            </a:rPr>
            <a:t>Belirlenen hedef davranışlara en etkili şekilde en az </a:t>
          </a:r>
          <a:r>
            <a:rPr lang="tr-TR" sz="1600" b="1" kern="1200" dirty="0" smtClean="0">
              <a:latin typeface="Comic Sans MS" panose="030F0702030302020204" pitchFamily="66" charset="0"/>
            </a:rPr>
            <a:t>zaman, para ve emek </a:t>
          </a:r>
          <a:r>
            <a:rPr lang="tr-TR" sz="1600" kern="1200" dirty="0" smtClean="0">
              <a:latin typeface="Comic Sans MS" panose="030F0702030302020204" pitchFamily="66" charset="0"/>
            </a:rPr>
            <a:t>harcanarak </a:t>
          </a:r>
          <a:r>
            <a:rPr lang="tr-TR" sz="1600" b="0" kern="1200" dirty="0" smtClean="0">
              <a:latin typeface="Comic Sans MS" panose="030F0702030302020204" pitchFamily="66" charset="0"/>
            </a:rPr>
            <a:t>ulaşılmaktır. Bunun için öğretim süreci baştan sona doğru planlanmalıdır.</a:t>
          </a:r>
          <a:endParaRPr lang="tr-TR" sz="1600" b="0" kern="1200" dirty="0">
            <a:latin typeface="Comic Sans MS" panose="030F0702030302020204" pitchFamily="66" charset="0"/>
          </a:endParaRPr>
        </a:p>
      </dsp:txBody>
      <dsp:txXfrm>
        <a:off x="196895" y="3203455"/>
        <a:ext cx="6171552" cy="1170470"/>
      </dsp:txXfrm>
    </dsp:sp>
    <dsp:sp modelId="{6FA7AC98-9F18-46E0-B4D5-70AAEFDE1516}">
      <dsp:nvSpPr>
        <dsp:cNvPr id="0" name=""/>
        <dsp:cNvSpPr/>
      </dsp:nvSpPr>
      <dsp:spPr>
        <a:xfrm>
          <a:off x="1565048" y="0"/>
          <a:ext cx="3359714" cy="1885753"/>
        </a:xfrm>
        <a:prstGeom prst="ellips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tr-TR" sz="3200" b="1" kern="1200" cap="none" spc="0" dirty="0" smtClean="0">
              <a:ln w="1905"/>
              <a:effectLst>
                <a:innerShdw blurRad="69850" dist="43180" dir="5400000">
                  <a:srgbClr val="000000">
                    <a:alpha val="65000"/>
                  </a:srgbClr>
                </a:innerShdw>
              </a:effectLst>
              <a:latin typeface="Comic Sans MS" panose="030F0702030302020204" pitchFamily="66" charset="0"/>
            </a:rPr>
            <a:t>Ekonomiklik</a:t>
          </a:r>
          <a:endParaRPr lang="tr-TR" sz="3200" b="1" kern="1200" dirty="0">
            <a:latin typeface="Comic Sans MS" panose="030F0702030302020204" pitchFamily="66" charset="0"/>
          </a:endParaRPr>
        </a:p>
      </dsp:txBody>
      <dsp:txXfrm>
        <a:off x="2057067" y="276162"/>
        <a:ext cx="2375676" cy="1333429"/>
      </dsp:txXfrm>
    </dsp:sp>
    <dsp:sp modelId="{E1CB4FE3-27A5-4C26-9EE4-FE4D18243068}">
      <dsp:nvSpPr>
        <dsp:cNvPr id="0" name=""/>
        <dsp:cNvSpPr/>
      </dsp:nvSpPr>
      <dsp:spPr>
        <a:xfrm>
          <a:off x="1396918" y="-63633"/>
          <a:ext cx="3771506" cy="3017205"/>
        </a:xfrm>
        <a:prstGeom prst="funnel">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2760-BD10-4FC4-91D4-1515D2472D07}">
      <dsp:nvSpPr>
        <dsp:cNvPr id="0" name=""/>
        <dsp:cNvSpPr/>
      </dsp:nvSpPr>
      <dsp:spPr>
        <a:xfrm>
          <a:off x="-3749297" y="-625255"/>
          <a:ext cx="4854323" cy="4854323"/>
        </a:xfrm>
        <a:prstGeom prst="blockArc">
          <a:avLst>
            <a:gd name="adj1" fmla="val 18900000"/>
            <a:gd name="adj2" fmla="val 2700000"/>
            <a:gd name="adj3" fmla="val 445"/>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280BB3-D852-401D-9E58-BA7F837FB80F}">
      <dsp:nvSpPr>
        <dsp:cNvPr id="0" name=""/>
        <dsp:cNvSpPr/>
      </dsp:nvSpPr>
      <dsp:spPr>
        <a:xfrm>
          <a:off x="1071832" y="944439"/>
          <a:ext cx="5124572" cy="1714932"/>
        </a:xfrm>
        <a:prstGeom prst="rect">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0263" tIns="50800" rIns="50800" bIns="50800" numCol="1" spcCol="1270" anchor="ctr" anchorCtr="0">
          <a:noAutofit/>
        </a:bodyPr>
        <a:lstStyle/>
        <a:p>
          <a:pPr lvl="0" algn="l" defTabSz="889000" rtl="0">
            <a:lnSpc>
              <a:spcPct val="90000"/>
            </a:lnSpc>
            <a:spcBef>
              <a:spcPct val="0"/>
            </a:spcBef>
            <a:spcAft>
              <a:spcPct val="35000"/>
            </a:spcAft>
          </a:pPr>
          <a:r>
            <a:rPr lang="tr-TR" sz="2000" kern="1200" smtClean="0"/>
            <a:t>Öğretim sürecini planlama, kazanımlara uygun içerik, öğretim yöntemleri ve teknikleri ve değerlendirme durumları seçme, ekonomiklik ilkesinin uygulama örnekleridir. </a:t>
          </a:r>
          <a:endParaRPr lang="tr-TR" sz="2000" kern="1200"/>
        </a:p>
      </dsp:txBody>
      <dsp:txXfrm>
        <a:off x="1071832" y="944439"/>
        <a:ext cx="5124572" cy="1714932"/>
      </dsp:txXfrm>
    </dsp:sp>
    <dsp:sp modelId="{4227AEDD-8F81-4D61-AF6E-B5A2E4C514F7}">
      <dsp:nvSpPr>
        <dsp:cNvPr id="0" name=""/>
        <dsp:cNvSpPr/>
      </dsp:nvSpPr>
      <dsp:spPr>
        <a:xfrm>
          <a:off x="0" y="730073"/>
          <a:ext cx="2143665" cy="2143665"/>
        </a:xfrm>
        <a:prstGeom prst="ellipse">
          <a:avLst/>
        </a:prstGeom>
        <a:blipFill rotWithShape="0">
          <a:blip xmlns:r="http://schemas.openxmlformats.org/officeDocument/2006/relationships" r:embed="rId1"/>
          <a:stretch>
            <a:fillRect/>
          </a:stretch>
        </a:blipFill>
        <a:ln w="15875"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AB959-990C-478E-BA4E-5D3ECF2AFA53}">
      <dsp:nvSpPr>
        <dsp:cNvPr id="0" name=""/>
        <dsp:cNvSpPr/>
      </dsp:nvSpPr>
      <dsp:spPr>
        <a:xfrm>
          <a:off x="0" y="54242"/>
          <a:ext cx="5739986" cy="3549382"/>
        </a:xfrm>
        <a:prstGeom prst="roundRect">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tr-TR" sz="2300" kern="1200" dirty="0" smtClean="0">
              <a:solidFill>
                <a:schemeClr val="tx1"/>
              </a:solidFill>
              <a:latin typeface="Comic Sans MS" panose="030F0702030302020204" pitchFamily="66" charset="0"/>
            </a:rPr>
            <a:t>Çocuğa Görelik ilkesi öğrenme-öğretme sürecinde öğrenciler arasındaki </a:t>
          </a:r>
          <a:r>
            <a:rPr lang="tr-TR" sz="2300" b="1" kern="1200" dirty="0" smtClean="0">
              <a:solidFill>
                <a:schemeClr val="tx1"/>
              </a:solidFill>
              <a:latin typeface="Comic Sans MS" panose="030F0702030302020204" pitchFamily="66" charset="0"/>
            </a:rPr>
            <a:t>bireysel farklılıklara </a:t>
          </a:r>
          <a:r>
            <a:rPr lang="tr-TR" sz="2300" kern="1200" dirty="0" smtClean="0">
              <a:solidFill>
                <a:schemeClr val="tx1"/>
              </a:solidFill>
              <a:latin typeface="Comic Sans MS" panose="030F0702030302020204" pitchFamily="66" charset="0"/>
            </a:rPr>
            <a:t>ve onların </a:t>
          </a:r>
          <a:r>
            <a:rPr lang="tr-TR" sz="2300" b="1" kern="1200" dirty="0" smtClean="0">
              <a:solidFill>
                <a:schemeClr val="tx1"/>
              </a:solidFill>
              <a:latin typeface="Comic Sans MS" panose="030F0702030302020204" pitchFamily="66" charset="0"/>
            </a:rPr>
            <a:t>gelişim düzeyine </a:t>
          </a:r>
          <a:r>
            <a:rPr lang="tr-TR" sz="2300" kern="1200" dirty="0" smtClean="0">
              <a:solidFill>
                <a:schemeClr val="tx1"/>
              </a:solidFill>
              <a:latin typeface="Comic Sans MS" panose="030F0702030302020204" pitchFamily="66" charset="0"/>
            </a:rPr>
            <a:t>uygun etkinlikler yapılmasını öngörürür. Öncelikle </a:t>
          </a:r>
          <a:r>
            <a:rPr lang="tr-TR" sz="2300" b="1" kern="1200" dirty="0" smtClean="0">
              <a:solidFill>
                <a:schemeClr val="tx1"/>
              </a:solidFill>
              <a:latin typeface="Comic Sans MS" panose="030F0702030302020204" pitchFamily="66" charset="0"/>
            </a:rPr>
            <a:t>öğrencilerin </a:t>
          </a:r>
          <a:r>
            <a:rPr lang="tr-TR" sz="2300" b="1" kern="1200" dirty="0" err="1" smtClean="0">
              <a:solidFill>
                <a:schemeClr val="tx1"/>
              </a:solidFill>
              <a:latin typeface="Comic Sans MS" panose="030F0702030302020204" pitchFamily="66" charset="0"/>
            </a:rPr>
            <a:t>hazırbulunuşluk</a:t>
          </a:r>
          <a:r>
            <a:rPr lang="tr-TR" sz="2300" b="1" kern="1200" dirty="0" smtClean="0">
              <a:solidFill>
                <a:schemeClr val="tx1"/>
              </a:solidFill>
              <a:latin typeface="Comic Sans MS" panose="030F0702030302020204" pitchFamily="66" charset="0"/>
            </a:rPr>
            <a:t> (Bilişsel, Duyuşsal, Psikomotor) durumu </a:t>
          </a:r>
          <a:r>
            <a:rPr lang="tr-TR" sz="2300" kern="1200" dirty="0" smtClean="0">
              <a:solidFill>
                <a:schemeClr val="tx1"/>
              </a:solidFill>
              <a:latin typeface="Comic Sans MS" panose="030F0702030302020204" pitchFamily="66" charset="0"/>
            </a:rPr>
            <a:t>dikkate alınmalıdır</a:t>
          </a:r>
          <a:r>
            <a:rPr lang="tr-TR" sz="2300" kern="1200" dirty="0" smtClean="0">
              <a:solidFill>
                <a:schemeClr val="tx1"/>
              </a:solidFill>
            </a:rPr>
            <a:t>.</a:t>
          </a:r>
          <a:endParaRPr lang="tr-TR" sz="2300" kern="1200" dirty="0">
            <a:solidFill>
              <a:schemeClr val="tx1"/>
            </a:solidFill>
          </a:endParaRPr>
        </a:p>
      </dsp:txBody>
      <dsp:txXfrm>
        <a:off x="173267" y="227509"/>
        <a:ext cx="5393452" cy="32028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BF99E-D31C-4B65-95E6-31BA21C69367}">
      <dsp:nvSpPr>
        <dsp:cNvPr id="0" name=""/>
        <dsp:cNvSpPr/>
      </dsp:nvSpPr>
      <dsp:spPr>
        <a:xfrm>
          <a:off x="2503332" y="865"/>
          <a:ext cx="1978110" cy="1285771"/>
        </a:xfrm>
        <a:prstGeom prst="roundRect">
          <a:avLst/>
        </a:prstGeom>
        <a:gradFill rotWithShape="0">
          <a:gsLst>
            <a:gs pos="0">
              <a:schemeClr val="lt1">
                <a:hueOff val="0"/>
                <a:satOff val="0"/>
                <a:lumOff val="0"/>
                <a:alphaOff val="0"/>
              </a:schemeClr>
            </a:gs>
            <a:gs pos="100000">
              <a:schemeClr val="l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tx2"/>
              </a:solidFill>
              <a:latin typeface="Comic Sans MS" panose="030F0702030302020204" pitchFamily="66" charset="0"/>
            </a:rPr>
            <a:t>Sosyallik</a:t>
          </a:r>
          <a:endParaRPr lang="tr-TR" sz="2400" b="1" kern="1200" dirty="0">
            <a:solidFill>
              <a:schemeClr val="tx2"/>
            </a:solidFill>
            <a:latin typeface="Comic Sans MS" panose="030F0702030302020204" pitchFamily="66" charset="0"/>
          </a:endParaRPr>
        </a:p>
      </dsp:txBody>
      <dsp:txXfrm>
        <a:off x="2566098" y="63631"/>
        <a:ext cx="1852578" cy="1160239"/>
      </dsp:txXfrm>
    </dsp:sp>
    <dsp:sp modelId="{13D48381-45E6-4DA0-9937-570AE7D4E33F}">
      <dsp:nvSpPr>
        <dsp:cNvPr id="0" name=""/>
        <dsp:cNvSpPr/>
      </dsp:nvSpPr>
      <dsp:spPr>
        <a:xfrm>
          <a:off x="1778236" y="643751"/>
          <a:ext cx="3428302" cy="3428302"/>
        </a:xfrm>
        <a:custGeom>
          <a:avLst/>
          <a:gdLst/>
          <a:ahLst/>
          <a:cxnLst/>
          <a:rect l="0" t="0" r="0" b="0"/>
          <a:pathLst>
            <a:path>
              <a:moveTo>
                <a:pt x="2717562" y="324374"/>
              </a:moveTo>
              <a:arcTo wR="1714151" hR="1714151" stAng="18349744" swAng="3645561"/>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8296DA2-BABB-493A-8718-C1E1307F14AB}">
      <dsp:nvSpPr>
        <dsp:cNvPr id="0" name=""/>
        <dsp:cNvSpPr/>
      </dsp:nvSpPr>
      <dsp:spPr>
        <a:xfrm>
          <a:off x="3987831" y="2572092"/>
          <a:ext cx="1978110" cy="1285771"/>
        </a:xfrm>
        <a:prstGeom prst="roundRect">
          <a:avLst/>
        </a:prstGeom>
        <a:gradFill rotWithShape="0">
          <a:gsLst>
            <a:gs pos="0">
              <a:schemeClr val="lt1">
                <a:hueOff val="0"/>
                <a:satOff val="0"/>
                <a:lumOff val="0"/>
                <a:alphaOff val="0"/>
              </a:schemeClr>
            </a:gs>
            <a:gs pos="100000">
              <a:schemeClr val="l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tr-TR" sz="1600" kern="1200" dirty="0" smtClean="0">
              <a:latin typeface="Comic Sans MS" panose="030F0702030302020204" pitchFamily="66" charset="0"/>
            </a:rPr>
            <a:t>Bu ilke </a:t>
          </a:r>
          <a:r>
            <a:rPr lang="tr-TR" sz="1600" b="1" kern="1200" dirty="0" smtClean="0">
              <a:latin typeface="Comic Sans MS" panose="030F0702030302020204" pitchFamily="66" charset="0"/>
            </a:rPr>
            <a:t>otoriteye</a:t>
          </a:r>
          <a:r>
            <a:rPr lang="tr-TR" sz="1600" kern="1200" dirty="0" smtClean="0">
              <a:latin typeface="Comic Sans MS" panose="030F0702030302020204" pitchFamily="66" charset="0"/>
            </a:rPr>
            <a:t> i</a:t>
          </a:r>
          <a:r>
            <a:rPr lang="tr-TR" sz="1600" b="1" kern="1200" dirty="0" smtClean="0">
              <a:latin typeface="Comic Sans MS" panose="030F0702030302020204" pitchFamily="66" charset="0"/>
            </a:rPr>
            <a:t>taat ve özgürlük </a:t>
          </a:r>
          <a:r>
            <a:rPr lang="tr-TR" sz="1600" kern="1200" dirty="0" smtClean="0">
              <a:latin typeface="Comic Sans MS" panose="030F0702030302020204" pitchFamily="66" charset="0"/>
            </a:rPr>
            <a:t>anlamına gelmektedir.</a:t>
          </a:r>
          <a:endParaRPr lang="tr-TR" sz="1600" kern="1200" dirty="0">
            <a:latin typeface="Comic Sans MS" panose="030F0702030302020204" pitchFamily="66" charset="0"/>
          </a:endParaRPr>
        </a:p>
      </dsp:txBody>
      <dsp:txXfrm>
        <a:off x="4050597" y="2634858"/>
        <a:ext cx="1852578" cy="1160239"/>
      </dsp:txXfrm>
    </dsp:sp>
    <dsp:sp modelId="{4EC15DA3-B169-4546-9488-23D2598A2C15}">
      <dsp:nvSpPr>
        <dsp:cNvPr id="0" name=""/>
        <dsp:cNvSpPr/>
      </dsp:nvSpPr>
      <dsp:spPr>
        <a:xfrm>
          <a:off x="1778236" y="643751"/>
          <a:ext cx="3428302" cy="3428302"/>
        </a:xfrm>
        <a:custGeom>
          <a:avLst/>
          <a:gdLst/>
          <a:ahLst/>
          <a:cxnLst/>
          <a:rect l="0" t="0" r="0" b="0"/>
          <a:pathLst>
            <a:path>
              <a:moveTo>
                <a:pt x="2529308" y="3222074"/>
              </a:moveTo>
              <a:arcTo wR="1714151" hR="1714151" stAng="3696307" swAng="3407387"/>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6724F98-4EF2-4EC7-8A37-39583A23A3B4}">
      <dsp:nvSpPr>
        <dsp:cNvPr id="0" name=""/>
        <dsp:cNvSpPr/>
      </dsp:nvSpPr>
      <dsp:spPr>
        <a:xfrm>
          <a:off x="1018834" y="2572092"/>
          <a:ext cx="1978110" cy="1285771"/>
        </a:xfrm>
        <a:prstGeom prst="roundRect">
          <a:avLst/>
        </a:prstGeom>
        <a:gradFill rotWithShape="0">
          <a:gsLst>
            <a:gs pos="0">
              <a:schemeClr val="lt1">
                <a:hueOff val="0"/>
                <a:satOff val="0"/>
                <a:lumOff val="0"/>
                <a:alphaOff val="0"/>
              </a:schemeClr>
            </a:gs>
            <a:gs pos="100000">
              <a:schemeClr val="lt1">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latin typeface="Comic Sans MS" panose="030F0702030302020204" pitchFamily="66" charset="0"/>
            </a:rPr>
            <a:t>Kurallara uyma ve sorumluluk</a:t>
          </a:r>
          <a:endParaRPr lang="tr-TR" sz="1600" kern="1200" dirty="0">
            <a:latin typeface="Comic Sans MS" panose="030F0702030302020204" pitchFamily="66" charset="0"/>
          </a:endParaRPr>
        </a:p>
      </dsp:txBody>
      <dsp:txXfrm>
        <a:off x="1081600" y="2634858"/>
        <a:ext cx="1852578" cy="1160239"/>
      </dsp:txXfrm>
    </dsp:sp>
    <dsp:sp modelId="{436D7FEB-F9EA-49EC-8C93-EE6CAFDA14F8}">
      <dsp:nvSpPr>
        <dsp:cNvPr id="0" name=""/>
        <dsp:cNvSpPr/>
      </dsp:nvSpPr>
      <dsp:spPr>
        <a:xfrm>
          <a:off x="1778236" y="643751"/>
          <a:ext cx="3428302" cy="3428302"/>
        </a:xfrm>
        <a:custGeom>
          <a:avLst/>
          <a:gdLst/>
          <a:ahLst/>
          <a:cxnLst/>
          <a:rect l="0" t="0" r="0" b="0"/>
          <a:pathLst>
            <a:path>
              <a:moveTo>
                <a:pt x="11320" y="1910826"/>
              </a:moveTo>
              <a:arcTo wR="1714151" hR="1714151" stAng="10404695" swAng="3645561"/>
            </a:path>
          </a:pathLst>
        </a:custGeom>
        <a:noFill/>
        <a:ln w="9525" cap="flat"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A0251-9F4F-46D3-916D-8FD2812D891E}">
      <dsp:nvSpPr>
        <dsp:cNvPr id="0" name=""/>
        <dsp:cNvSpPr/>
      </dsp:nvSpPr>
      <dsp:spPr>
        <a:xfrm>
          <a:off x="883" y="373643"/>
          <a:ext cx="2054374" cy="2856525"/>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tx1"/>
              </a:solidFill>
              <a:latin typeface="Comic Sans MS" panose="030F0702030302020204" pitchFamily="66" charset="0"/>
            </a:rPr>
            <a:t>Bütünlük</a:t>
          </a:r>
          <a:endParaRPr lang="tr-TR" sz="2400" kern="1200" dirty="0">
            <a:solidFill>
              <a:schemeClr val="tx1"/>
            </a:solidFill>
            <a:latin typeface="Comic Sans MS" panose="030F0702030302020204" pitchFamily="66" charset="0"/>
          </a:endParaRPr>
        </a:p>
      </dsp:txBody>
      <dsp:txXfrm>
        <a:off x="301739" y="791971"/>
        <a:ext cx="1452662" cy="2019869"/>
      </dsp:txXfrm>
    </dsp:sp>
    <dsp:sp modelId="{7E5FDA80-E10C-4A12-A39E-D50EE2B15C45}">
      <dsp:nvSpPr>
        <dsp:cNvPr id="0" name=""/>
        <dsp:cNvSpPr/>
      </dsp:nvSpPr>
      <dsp:spPr>
        <a:xfrm>
          <a:off x="2222073" y="1206137"/>
          <a:ext cx="1191537" cy="1191537"/>
        </a:xfrm>
        <a:prstGeom prst="mathEqual">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2380011" y="1451594"/>
        <a:ext cx="875661" cy="700623"/>
      </dsp:txXfrm>
    </dsp:sp>
    <dsp:sp modelId="{31654AA7-9887-4279-BBCD-4614543174FD}">
      <dsp:nvSpPr>
        <dsp:cNvPr id="0" name=""/>
        <dsp:cNvSpPr/>
      </dsp:nvSpPr>
      <dsp:spPr>
        <a:xfrm>
          <a:off x="3580425" y="229621"/>
          <a:ext cx="2615095" cy="3144569"/>
        </a:xfrm>
        <a:prstGeom prst="ellipse">
          <a:avLst/>
        </a:prstGeom>
        <a:solidFill>
          <a:schemeClr val="accent3">
            <a:hueOff val="5904187"/>
            <a:satOff val="-46054"/>
            <a:lumOff val="-117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tr-TR" sz="1300" b="0" kern="1200" dirty="0" smtClean="0">
              <a:solidFill>
                <a:schemeClr val="tx1"/>
              </a:solidFill>
              <a:latin typeface="Comic Sans MS" panose="030F0702030302020204" pitchFamily="66" charset="0"/>
            </a:rPr>
            <a:t>Öğrencinin tüm yönlerinin </a:t>
          </a:r>
          <a:r>
            <a:rPr lang="tr-TR" sz="1300" b="1" kern="1200" dirty="0" smtClean="0">
              <a:solidFill>
                <a:schemeClr val="tx1"/>
              </a:solidFill>
              <a:latin typeface="Comic Sans MS" panose="030F0702030302020204" pitchFamily="66" charset="0"/>
            </a:rPr>
            <a:t>(Bilişsel- Duyuşsal- Psikomotor)</a:t>
          </a:r>
          <a:r>
            <a:rPr lang="tr-TR" sz="1300" b="0" kern="1200" dirty="0" smtClean="0">
              <a:solidFill>
                <a:schemeClr val="tx1"/>
              </a:solidFill>
              <a:latin typeface="Comic Sans MS" panose="030F0702030302020204" pitchFamily="66" charset="0"/>
            </a:rPr>
            <a:t> birlikte geliştirilmesi gerekir. Bunun için farklı konulardaki içeriğin birbirini destekleyecek şekilde sunulması faydalıdır.</a:t>
          </a:r>
          <a:endParaRPr lang="tr-TR" sz="1300" b="0" kern="1200" dirty="0">
            <a:solidFill>
              <a:schemeClr val="tx1"/>
            </a:solidFill>
            <a:latin typeface="Comic Sans MS" panose="030F0702030302020204" pitchFamily="66" charset="0"/>
          </a:endParaRPr>
        </a:p>
      </dsp:txBody>
      <dsp:txXfrm>
        <a:off x="3963397" y="690132"/>
        <a:ext cx="1849151" cy="222354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AD62F-284A-4BFF-8607-0A5346E7C759}">
      <dsp:nvSpPr>
        <dsp:cNvPr id="0" name=""/>
        <dsp:cNvSpPr/>
      </dsp:nvSpPr>
      <dsp:spPr>
        <a:xfrm>
          <a:off x="144019" y="0"/>
          <a:ext cx="1407783" cy="36153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86C17-1597-408D-9E57-17DA922D8FF9}">
      <dsp:nvSpPr>
        <dsp:cNvPr id="0" name=""/>
        <dsp:cNvSpPr/>
      </dsp:nvSpPr>
      <dsp:spPr>
        <a:xfrm>
          <a:off x="360040" y="144017"/>
          <a:ext cx="1839288" cy="1439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tr-TR" sz="2400" kern="1200" dirty="0" smtClean="0">
              <a:latin typeface="Comic Sans MS" panose="030F0702030302020204" pitchFamily="66" charset="0"/>
            </a:rPr>
            <a:t>Anlamlı İlişkiler</a:t>
          </a:r>
          <a:endParaRPr lang="tr-TR" sz="2400" kern="1200" dirty="0">
            <a:latin typeface="Comic Sans MS" panose="030F0702030302020204" pitchFamily="66" charset="0"/>
          </a:endParaRPr>
        </a:p>
      </dsp:txBody>
      <dsp:txXfrm>
        <a:off x="360040" y="144017"/>
        <a:ext cx="1839288" cy="1439303"/>
      </dsp:txXfrm>
    </dsp:sp>
    <dsp:sp modelId="{ED906972-B200-4289-AF00-11CBD63D99B1}">
      <dsp:nvSpPr>
        <dsp:cNvPr id="0" name=""/>
        <dsp:cNvSpPr/>
      </dsp:nvSpPr>
      <dsp:spPr>
        <a:xfrm>
          <a:off x="288032" y="504056"/>
          <a:ext cx="184520" cy="184568"/>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A87C1-6FE9-45D1-B348-A224D6812906}">
      <dsp:nvSpPr>
        <dsp:cNvPr id="0" name=""/>
        <dsp:cNvSpPr/>
      </dsp:nvSpPr>
      <dsp:spPr>
        <a:xfrm rot="5400000">
          <a:off x="1872183" y="432071"/>
          <a:ext cx="184568" cy="184520"/>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2EBB80-0F57-45BF-8772-12E3253519F3}">
      <dsp:nvSpPr>
        <dsp:cNvPr id="0" name=""/>
        <dsp:cNvSpPr/>
      </dsp:nvSpPr>
      <dsp:spPr>
        <a:xfrm rot="16200000">
          <a:off x="360016" y="1224161"/>
          <a:ext cx="184568" cy="184520"/>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F0521C-EF21-4809-9114-9546FE7ABD32}">
      <dsp:nvSpPr>
        <dsp:cNvPr id="0" name=""/>
        <dsp:cNvSpPr/>
      </dsp:nvSpPr>
      <dsp:spPr>
        <a:xfrm rot="10800000">
          <a:off x="1872207" y="1224137"/>
          <a:ext cx="184520" cy="184568"/>
        </a:xfrm>
        <a:prstGeom prst="halfFrame">
          <a:avLst>
            <a:gd name="adj1" fmla="val 25770"/>
            <a:gd name="adj2" fmla="val 257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EC220-648C-4C02-BCF1-6861C3DD1C15}">
      <dsp:nvSpPr>
        <dsp:cNvPr id="0" name=""/>
        <dsp:cNvSpPr/>
      </dsp:nvSpPr>
      <dsp:spPr>
        <a:xfrm>
          <a:off x="199822" y="0"/>
          <a:ext cx="2264651" cy="792087"/>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5640AB-B992-444D-9E17-7E269E369CE7}">
      <dsp:nvSpPr>
        <dsp:cNvPr id="0" name=""/>
        <dsp:cNvSpPr/>
      </dsp:nvSpPr>
      <dsp:spPr>
        <a:xfrm>
          <a:off x="524533" y="237626"/>
          <a:ext cx="1615229" cy="316835"/>
        </a:xfrm>
        <a:prstGeom prst="roundRect">
          <a:avLst/>
        </a:prstGeom>
        <a:solidFill>
          <a:schemeClr val="lt1">
            <a:hueOff val="0"/>
            <a:satOff val="0"/>
            <a:lumOff val="0"/>
            <a:alphaOff val="0"/>
          </a:schemeClr>
        </a:solidFill>
        <a:ln w="15875"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err="1" smtClean="0"/>
            <a:t>Disiplinlerarası</a:t>
          </a:r>
          <a:endParaRPr lang="tr-TR" sz="1800" kern="1200" dirty="0"/>
        </a:p>
      </dsp:txBody>
      <dsp:txXfrm>
        <a:off x="540000" y="253093"/>
        <a:ext cx="1584295" cy="28590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121DF-8C64-4F4B-8FD2-5AE7CE6FBB79}">
      <dsp:nvSpPr>
        <dsp:cNvPr id="0" name=""/>
        <dsp:cNvSpPr/>
      </dsp:nvSpPr>
      <dsp:spPr>
        <a:xfrm>
          <a:off x="0" y="27949"/>
          <a:ext cx="6196405" cy="174227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latin typeface="Comic Sans MS" panose="030F0702030302020204" pitchFamily="66" charset="0"/>
            </a:rPr>
            <a:t>Bilgi ve Becerinin Güvence Altına Alınması İlkesi</a:t>
          </a:r>
          <a:endParaRPr lang="tr-TR" sz="2200" kern="1200" dirty="0">
            <a:solidFill>
              <a:schemeClr val="tx1"/>
            </a:solidFill>
            <a:latin typeface="Comic Sans MS" panose="030F0702030302020204" pitchFamily="66" charset="0"/>
          </a:endParaRPr>
        </a:p>
      </dsp:txBody>
      <dsp:txXfrm>
        <a:off x="85051" y="113000"/>
        <a:ext cx="6026303" cy="1572174"/>
      </dsp:txXfrm>
    </dsp:sp>
    <dsp:sp modelId="{07980C81-A994-46C8-8364-77825A5F03F2}">
      <dsp:nvSpPr>
        <dsp:cNvPr id="0" name=""/>
        <dsp:cNvSpPr/>
      </dsp:nvSpPr>
      <dsp:spPr>
        <a:xfrm>
          <a:off x="0" y="1833586"/>
          <a:ext cx="6196405" cy="1742276"/>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tr-TR" sz="2200" kern="1200" dirty="0" smtClean="0">
              <a:solidFill>
                <a:schemeClr val="tx1"/>
              </a:solidFill>
              <a:latin typeface="Comic Sans MS" panose="030F0702030302020204" pitchFamily="66" charset="0"/>
            </a:rPr>
            <a:t>Evrensel, Değişmeyen, Kalıcı  Bilgilerin Öğrencilere Öğretilmesi İlkesidir. Bilişim Teknolojilerinin gelişmesiyle geçerliliğini yitirmiştir.</a:t>
          </a:r>
          <a:endParaRPr lang="tr-TR" sz="2200" kern="1200" dirty="0">
            <a:solidFill>
              <a:schemeClr val="tx1"/>
            </a:solidFill>
            <a:latin typeface="Comic Sans MS" panose="030F0702030302020204" pitchFamily="66" charset="0"/>
          </a:endParaRPr>
        </a:p>
      </dsp:txBody>
      <dsp:txXfrm>
        <a:off x="85051" y="1918637"/>
        <a:ext cx="6026303" cy="1572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F272A-A3CC-4894-ABE1-7CA57FF774ED}">
      <dsp:nvSpPr>
        <dsp:cNvPr id="0" name=""/>
        <dsp:cNvSpPr/>
      </dsp:nvSpPr>
      <dsp:spPr>
        <a:xfrm>
          <a:off x="79093" y="1097576"/>
          <a:ext cx="3343137" cy="1971124"/>
        </a:xfrm>
        <a:prstGeom prst="roundRect">
          <a:avLst/>
        </a:prstGeom>
        <a:gradFill rotWithShape="0">
          <a:gsLst>
            <a:gs pos="0">
              <a:schemeClr val="accent2">
                <a:shade val="80000"/>
                <a:hueOff val="0"/>
                <a:satOff val="0"/>
                <a:lumOff val="0"/>
                <a:alphaOff val="0"/>
                <a:tint val="50000"/>
                <a:satMod val="180000"/>
                <a:lumMod val="100000"/>
              </a:schemeClr>
            </a:gs>
            <a:gs pos="40000">
              <a:schemeClr val="accent2">
                <a:shade val="80000"/>
                <a:hueOff val="0"/>
                <a:satOff val="0"/>
                <a:lumOff val="0"/>
                <a:alphaOff val="0"/>
                <a:tint val="60000"/>
                <a:satMod val="130000"/>
                <a:lumMod val="100000"/>
              </a:schemeClr>
            </a:gs>
            <a:gs pos="100000">
              <a:schemeClr val="accent2">
                <a:shade val="80000"/>
                <a:hueOff val="0"/>
                <a:satOff val="0"/>
                <a:lumOff val="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tr-TR" sz="4000" b="1" kern="1200" dirty="0" smtClean="0">
              <a:latin typeface="Comic Sans MS" panose="030F0702030302020204" pitchFamily="66" charset="0"/>
            </a:rPr>
            <a:t>Açıklık (</a:t>
          </a:r>
          <a:r>
            <a:rPr lang="tr-TR" sz="4000" b="1" kern="1200" dirty="0" err="1" smtClean="0">
              <a:latin typeface="Comic Sans MS" panose="030F0702030302020204" pitchFamily="66" charset="0"/>
            </a:rPr>
            <a:t>Ayanilik</a:t>
          </a:r>
          <a:r>
            <a:rPr lang="tr-TR" sz="4000" b="1" kern="1200" dirty="0" smtClean="0">
              <a:latin typeface="Comic Sans MS" panose="030F0702030302020204" pitchFamily="66" charset="0"/>
            </a:rPr>
            <a:t>)</a:t>
          </a:r>
          <a:endParaRPr lang="tr-TR" sz="4000" kern="1200" dirty="0">
            <a:latin typeface="Comic Sans MS" panose="030F0702030302020204" pitchFamily="66" charset="0"/>
          </a:endParaRPr>
        </a:p>
      </dsp:txBody>
      <dsp:txXfrm>
        <a:off x="175315" y="1193798"/>
        <a:ext cx="3150693" cy="1778680"/>
      </dsp:txXfrm>
    </dsp:sp>
    <dsp:sp modelId="{82CF2E1D-6168-4D98-B2E6-762CF84C9FF8}">
      <dsp:nvSpPr>
        <dsp:cNvPr id="0" name=""/>
        <dsp:cNvSpPr/>
      </dsp:nvSpPr>
      <dsp:spPr>
        <a:xfrm>
          <a:off x="1764717" y="2075206"/>
          <a:ext cx="3417836" cy="3417836"/>
        </a:xfrm>
        <a:custGeom>
          <a:avLst/>
          <a:gdLst/>
          <a:ahLst/>
          <a:cxnLst/>
          <a:rect l="0" t="0" r="0" b="0"/>
          <a:pathLst>
            <a:path>
              <a:moveTo>
                <a:pt x="1658394" y="747"/>
              </a:moveTo>
              <a:arcTo wR="1708918" hR="1708918" stAng="16098350" swAng="173856"/>
            </a:path>
          </a:pathLst>
        </a:custGeom>
        <a:noFill/>
        <a:ln w="9525" cap="flat" cmpd="sng" algn="ctr">
          <a:solidFill>
            <a:schemeClr val="accent2">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70D141C-B034-4794-B918-21E2BB6B4E4C}">
      <dsp:nvSpPr>
        <dsp:cNvPr id="0" name=""/>
        <dsp:cNvSpPr/>
      </dsp:nvSpPr>
      <dsp:spPr>
        <a:xfrm>
          <a:off x="3510408" y="0"/>
          <a:ext cx="3474367" cy="4136325"/>
        </a:xfrm>
        <a:prstGeom prst="roundRect">
          <a:avLst/>
        </a:prstGeom>
        <a:gradFill rotWithShape="0">
          <a:gsLst>
            <a:gs pos="0">
              <a:schemeClr val="accent2">
                <a:shade val="80000"/>
                <a:hueOff val="-5991"/>
                <a:satOff val="2787"/>
                <a:lumOff val="18120"/>
                <a:alphaOff val="0"/>
                <a:tint val="50000"/>
                <a:satMod val="180000"/>
                <a:lumMod val="100000"/>
              </a:schemeClr>
            </a:gs>
            <a:gs pos="40000">
              <a:schemeClr val="accent2">
                <a:shade val="80000"/>
                <a:hueOff val="-5991"/>
                <a:satOff val="2787"/>
                <a:lumOff val="18120"/>
                <a:alphaOff val="0"/>
                <a:tint val="60000"/>
                <a:satMod val="130000"/>
                <a:lumMod val="100000"/>
              </a:schemeClr>
            </a:gs>
            <a:gs pos="100000">
              <a:schemeClr val="accent2">
                <a:shade val="80000"/>
                <a:hueOff val="-5991"/>
                <a:satOff val="2787"/>
                <a:lumOff val="18120"/>
                <a:alphaOff val="0"/>
                <a:tint val="96000"/>
                <a:lumMod val="10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kern="1200" dirty="0" smtClean="0">
              <a:latin typeface="Comic Sans MS" panose="030F0702030302020204" pitchFamily="66" charset="0"/>
            </a:rPr>
            <a:t>1. İçerik ve derste kullanılan kavramlar öğrencinin anlayabileceği kadar açık, net ve anlaşılır olmalıdır. </a:t>
          </a:r>
        </a:p>
        <a:p>
          <a:pPr lvl="0" algn="ctr" defTabSz="844550" rtl="0">
            <a:lnSpc>
              <a:spcPct val="90000"/>
            </a:lnSpc>
            <a:spcBef>
              <a:spcPct val="0"/>
            </a:spcBef>
            <a:spcAft>
              <a:spcPct val="35000"/>
            </a:spcAft>
          </a:pPr>
          <a:r>
            <a:rPr lang="tr-TR" sz="1900" kern="1200" dirty="0" smtClean="0">
              <a:latin typeface="Comic Sans MS" panose="030F0702030302020204" pitchFamily="66" charset="0"/>
            </a:rPr>
            <a:t>2. Öğretim etkinliklerinde kullanılacak yöntem ve teknikler öğrencinin </a:t>
          </a:r>
          <a:r>
            <a:rPr lang="tr-TR" sz="1900" b="1" kern="1200" dirty="0" smtClean="0">
              <a:latin typeface="Comic Sans MS" panose="030F0702030302020204" pitchFamily="66" charset="0"/>
            </a:rPr>
            <a:t>ne kadar çok duyu organını </a:t>
          </a:r>
          <a:r>
            <a:rPr lang="tr-TR" sz="1900" kern="1200" dirty="0" smtClean="0">
              <a:latin typeface="Comic Sans MS" panose="030F0702030302020204" pitchFamily="66" charset="0"/>
            </a:rPr>
            <a:t>etkilerse öğretim kalitesi o oranda artmaktadır.</a:t>
          </a:r>
          <a:endParaRPr lang="tr-TR" sz="1900" kern="1200" dirty="0">
            <a:latin typeface="Comic Sans MS" panose="030F0702030302020204" pitchFamily="66" charset="0"/>
          </a:endParaRPr>
        </a:p>
      </dsp:txBody>
      <dsp:txXfrm>
        <a:off x="3680013" y="169605"/>
        <a:ext cx="3135157" cy="3797115"/>
      </dsp:txXfrm>
    </dsp:sp>
    <dsp:sp modelId="{FE5E7A4A-D28A-49D4-8EBC-31CE2A95DDCC}">
      <dsp:nvSpPr>
        <dsp:cNvPr id="0" name=""/>
        <dsp:cNvSpPr/>
      </dsp:nvSpPr>
      <dsp:spPr>
        <a:xfrm>
          <a:off x="1750085" y="-1341460"/>
          <a:ext cx="3417836" cy="3417836"/>
        </a:xfrm>
        <a:custGeom>
          <a:avLst/>
          <a:gdLst/>
          <a:ahLst/>
          <a:cxnLst/>
          <a:rect l="0" t="0" r="0" b="0"/>
          <a:pathLst>
            <a:path>
              <a:moveTo>
                <a:pt x="1759441" y="3417089"/>
              </a:moveTo>
              <a:arcTo wR="1708918" hR="1708918" stAng="5298350" swAng="173856"/>
            </a:path>
          </a:pathLst>
        </a:custGeom>
        <a:noFill/>
        <a:ln w="9525" cap="flat" cmpd="sng" algn="ctr">
          <a:solidFill>
            <a:schemeClr val="accent2">
              <a:shade val="90000"/>
              <a:hueOff val="-6086"/>
              <a:satOff val="427"/>
              <a:lumOff val="14759"/>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4BA19-5920-4092-BB9E-433F1A167C2C}">
      <dsp:nvSpPr>
        <dsp:cNvPr id="0" name=""/>
        <dsp:cNvSpPr/>
      </dsp:nvSpPr>
      <dsp:spPr>
        <a:xfrm rot="5400000">
          <a:off x="70128" y="495833"/>
          <a:ext cx="2724526" cy="2983300"/>
        </a:xfrm>
        <a:prstGeom prst="corner">
          <a:avLst>
            <a:gd name="adj1" fmla="val 16120"/>
            <a:gd name="adj2" fmla="val 16110"/>
          </a:avLst>
        </a:prstGeom>
        <a:gradFill rotWithShape="0">
          <a:gsLst>
            <a:gs pos="0">
              <a:schemeClr val="accent2">
                <a:shade val="50000"/>
                <a:hueOff val="0"/>
                <a:satOff val="0"/>
                <a:lumOff val="0"/>
                <a:alphaOff val="0"/>
              </a:schemeClr>
            </a:gs>
            <a:gs pos="100000">
              <a:schemeClr val="accent2">
                <a:shade val="50000"/>
                <a:hueOff val="0"/>
                <a:satOff val="0"/>
                <a:lumOff val="0"/>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D94F61A-6783-4CC3-9D19-BF5692D0E4CA}">
      <dsp:nvSpPr>
        <dsp:cNvPr id="0" name=""/>
        <dsp:cNvSpPr/>
      </dsp:nvSpPr>
      <dsp:spPr>
        <a:xfrm>
          <a:off x="455259" y="1433757"/>
          <a:ext cx="2714404" cy="237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tr-TR" sz="3600" b="1" kern="1200" dirty="0" smtClean="0">
              <a:latin typeface="Comic Sans MS" panose="030F0702030302020204" pitchFamily="66" charset="0"/>
            </a:rPr>
            <a:t>Yaşama  Yakınlık   (Hayatilik)</a:t>
          </a:r>
          <a:endParaRPr lang="tr-TR" sz="3600" kern="1200" dirty="0">
            <a:latin typeface="Comic Sans MS" panose="030F0702030302020204" pitchFamily="66" charset="0"/>
          </a:endParaRPr>
        </a:p>
      </dsp:txBody>
      <dsp:txXfrm>
        <a:off x="455259" y="1433757"/>
        <a:ext cx="2714404" cy="2379334"/>
      </dsp:txXfrm>
    </dsp:sp>
    <dsp:sp modelId="{FB702784-2448-4A0F-BAEE-8A18C0BCA353}">
      <dsp:nvSpPr>
        <dsp:cNvPr id="0" name=""/>
        <dsp:cNvSpPr/>
      </dsp:nvSpPr>
      <dsp:spPr>
        <a:xfrm>
          <a:off x="2476184" y="0"/>
          <a:ext cx="512151" cy="512151"/>
        </a:xfrm>
        <a:prstGeom prst="triangle">
          <a:avLst>
            <a:gd name="adj" fmla="val 100000"/>
          </a:avLst>
        </a:prstGeom>
        <a:gradFill rotWithShape="0">
          <a:gsLst>
            <a:gs pos="0">
              <a:schemeClr val="accent2">
                <a:shade val="50000"/>
                <a:hueOff val="-6162"/>
                <a:satOff val="4795"/>
                <a:lumOff val="25409"/>
                <a:alphaOff val="0"/>
              </a:schemeClr>
            </a:gs>
            <a:gs pos="100000">
              <a:schemeClr val="accent2">
                <a:shade val="50000"/>
                <a:hueOff val="-6162"/>
                <a:satOff val="4795"/>
                <a:lumOff val="25409"/>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680A537-8192-47EB-BD6E-355A8939D588}">
      <dsp:nvSpPr>
        <dsp:cNvPr id="0" name=""/>
        <dsp:cNvSpPr/>
      </dsp:nvSpPr>
      <dsp:spPr>
        <a:xfrm rot="5400000">
          <a:off x="3916247" y="-493242"/>
          <a:ext cx="1806894" cy="3006632"/>
        </a:xfrm>
        <a:prstGeom prst="corner">
          <a:avLst>
            <a:gd name="adj1" fmla="val 16120"/>
            <a:gd name="adj2" fmla="val 16110"/>
          </a:avLst>
        </a:prstGeom>
        <a:gradFill rotWithShape="0">
          <a:gsLst>
            <a:gs pos="0">
              <a:schemeClr val="accent2">
                <a:shade val="50000"/>
                <a:hueOff val="-6162"/>
                <a:satOff val="4795"/>
                <a:lumOff val="25409"/>
                <a:alphaOff val="0"/>
              </a:schemeClr>
            </a:gs>
            <a:gs pos="100000">
              <a:schemeClr val="accent2">
                <a:shade val="50000"/>
                <a:hueOff val="-6162"/>
                <a:satOff val="4795"/>
                <a:lumOff val="25409"/>
                <a:alphaOff val="0"/>
                <a:shade val="76000"/>
                <a:lumMod val="90000"/>
              </a:schemeClr>
            </a:gs>
          </a:gsLst>
          <a:lin ang="5400000" scaled="0"/>
        </a:gradFill>
        <a:ln>
          <a:noFill/>
        </a:ln>
        <a:effectLst>
          <a:outerShdw blurRad="38100" dist="38100" dir="4800000" sx="98000" sy="98000" rotWithShape="0">
            <a:srgbClr val="000000">
              <a:alpha val="3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8B98CC4-F6DC-45C8-A241-2B493A6210E3}">
      <dsp:nvSpPr>
        <dsp:cNvPr id="0" name=""/>
        <dsp:cNvSpPr/>
      </dsp:nvSpPr>
      <dsp:spPr>
        <a:xfrm>
          <a:off x="3611474" y="631569"/>
          <a:ext cx="2714404" cy="23793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tr-TR" sz="1600" kern="1200" dirty="0" smtClean="0">
              <a:latin typeface="Comic Sans MS" panose="030F0702030302020204" pitchFamily="66" charset="0"/>
            </a:rPr>
            <a:t>Öğrenciye verilen bilgiler, örnekler ve yapılan etkinlikler gerçek yaşamda karşılaşabileceği durumlardan seçilmelidir. </a:t>
          </a:r>
        </a:p>
        <a:p>
          <a:pPr lvl="0" algn="l" defTabSz="711200" rtl="0">
            <a:lnSpc>
              <a:spcPct val="90000"/>
            </a:lnSpc>
            <a:spcBef>
              <a:spcPct val="0"/>
            </a:spcBef>
            <a:spcAft>
              <a:spcPct val="35000"/>
            </a:spcAft>
          </a:pPr>
          <a:r>
            <a:rPr lang="tr-TR" sz="1600" kern="1200" dirty="0" smtClean="0">
              <a:latin typeface="Comic Sans MS" panose="030F0702030302020204" pitchFamily="66" charset="0"/>
            </a:rPr>
            <a:t>Öğrenci bu sayede öğrendiklerini yaşamına aktarabilir.</a:t>
          </a:r>
          <a:endParaRPr lang="tr-TR" sz="1600" kern="1200" dirty="0">
            <a:latin typeface="Comic Sans MS" panose="030F0702030302020204" pitchFamily="66" charset="0"/>
          </a:endParaRPr>
        </a:p>
      </dsp:txBody>
      <dsp:txXfrm>
        <a:off x="3611474" y="631569"/>
        <a:ext cx="2714404" cy="23793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BFE5-8E78-4406-9D0F-36FC7F21B75E}">
      <dsp:nvSpPr>
        <dsp:cNvPr id="0" name=""/>
        <dsp:cNvSpPr/>
      </dsp:nvSpPr>
      <dsp:spPr>
        <a:xfrm>
          <a:off x="1296296" y="0"/>
          <a:ext cx="3603812" cy="3603812"/>
        </a:xfrm>
        <a:prstGeom prst="ellipse">
          <a:avLst/>
        </a:prstGeom>
        <a:solidFill>
          <a:schemeClr val="lt1">
            <a:alpha val="50000"/>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rtl="0">
            <a:lnSpc>
              <a:spcPct val="90000"/>
            </a:lnSpc>
            <a:spcBef>
              <a:spcPct val="0"/>
            </a:spcBef>
            <a:spcAft>
              <a:spcPct val="35000"/>
            </a:spcAft>
          </a:pPr>
          <a:r>
            <a:rPr lang="tr-TR" sz="1400" kern="1200" dirty="0" smtClean="0">
              <a:latin typeface="Comic Sans MS" panose="030F0702030302020204" pitchFamily="66" charset="0"/>
            </a:rPr>
            <a:t>Yaşama Yakınlık(Hayatilik) ilkesi John </a:t>
          </a:r>
          <a:r>
            <a:rPr lang="tr-TR" sz="1400" kern="1200" dirty="0" err="1" smtClean="0">
              <a:latin typeface="Comic Sans MS" panose="030F0702030302020204" pitchFamily="66" charset="0"/>
            </a:rPr>
            <a:t>Dewey’in</a:t>
          </a:r>
          <a:r>
            <a:rPr lang="tr-TR" sz="1400" kern="1200" dirty="0" smtClean="0">
              <a:latin typeface="Comic Sans MS" panose="030F0702030302020204" pitchFamily="66" charset="0"/>
            </a:rPr>
            <a:t> Pragmatizm ve </a:t>
          </a:r>
          <a:r>
            <a:rPr lang="tr-TR" sz="1400" kern="1200" dirty="0" err="1" smtClean="0">
              <a:latin typeface="Comic Sans MS" panose="030F0702030302020204" pitchFamily="66" charset="0"/>
            </a:rPr>
            <a:t>İlerlemecilik</a:t>
          </a:r>
          <a:r>
            <a:rPr lang="tr-TR" sz="1400" kern="1200" dirty="0" smtClean="0">
              <a:latin typeface="Comic Sans MS" panose="030F0702030302020204" pitchFamily="66" charset="0"/>
            </a:rPr>
            <a:t> felsefesini temele alan ilkedir. </a:t>
          </a:r>
          <a:r>
            <a:rPr lang="tr-TR" sz="1400" b="1" kern="1200" dirty="0" smtClean="0">
              <a:latin typeface="Comic Sans MS" panose="030F0702030302020204" pitchFamily="66" charset="0"/>
            </a:rPr>
            <a:t>«Öğrencinin ne öğreneğinin onun ilgi ve ihtiyaçları belirler.» </a:t>
          </a:r>
          <a:r>
            <a:rPr lang="tr-TR" sz="1400" kern="1200" dirty="0" smtClean="0">
              <a:latin typeface="Comic Sans MS" panose="030F0702030302020204" pitchFamily="66" charset="0"/>
            </a:rPr>
            <a:t>anlayışında olan bu eğitim felsefelerine göre okul </a:t>
          </a:r>
          <a:r>
            <a:rPr lang="tr-TR" sz="1400" b="1" kern="1200" dirty="0" smtClean="0">
              <a:latin typeface="Comic Sans MS" panose="030F0702030302020204" pitchFamily="66" charset="0"/>
            </a:rPr>
            <a:t>«Öğrencileri gelecek hayata hazırlayan bir yer olmaktan çok, hayatın ta kendisi olmalıdır.»</a:t>
          </a:r>
          <a:endParaRPr lang="tr-TR" sz="1400" kern="1200" dirty="0">
            <a:latin typeface="Comic Sans MS" panose="030F0702030302020204" pitchFamily="66" charset="0"/>
          </a:endParaRPr>
        </a:p>
      </dsp:txBody>
      <dsp:txXfrm>
        <a:off x="1824062" y="527766"/>
        <a:ext cx="2548280" cy="2548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EF8C5-FC09-49AB-BC3A-848BB8DEEEEB}">
      <dsp:nvSpPr>
        <dsp:cNvPr id="0" name=""/>
        <dsp:cNvSpPr/>
      </dsp:nvSpPr>
      <dsp:spPr>
        <a:xfrm>
          <a:off x="360271" y="0"/>
          <a:ext cx="2162762" cy="312906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tx1"/>
              </a:solidFill>
              <a:latin typeface="Comic Sans MS" panose="030F0702030302020204" pitchFamily="66" charset="0"/>
            </a:rPr>
            <a:t>Yaparak- Yaşayarak Öğrenme</a:t>
          </a:r>
          <a:endParaRPr lang="tr-TR" sz="2800" kern="1200" dirty="0">
            <a:solidFill>
              <a:schemeClr val="tx1"/>
            </a:solidFill>
            <a:latin typeface="Comic Sans MS" panose="030F0702030302020204" pitchFamily="66" charset="0"/>
          </a:endParaRPr>
        </a:p>
      </dsp:txBody>
      <dsp:txXfrm>
        <a:off x="423616" y="63345"/>
        <a:ext cx="2036072" cy="3002372"/>
      </dsp:txXfrm>
    </dsp:sp>
    <dsp:sp modelId="{7FBC840B-4A3D-4519-91D7-FB43F5502563}">
      <dsp:nvSpPr>
        <dsp:cNvPr id="0" name=""/>
        <dsp:cNvSpPr/>
      </dsp:nvSpPr>
      <dsp:spPr>
        <a:xfrm>
          <a:off x="2743188" y="1180354"/>
          <a:ext cx="466728" cy="76835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2743188" y="1334025"/>
        <a:ext cx="326710" cy="461012"/>
      </dsp:txXfrm>
    </dsp:sp>
    <dsp:sp modelId="{E2AC6DDF-38A3-49EC-8CC5-094AA6501178}">
      <dsp:nvSpPr>
        <dsp:cNvPr id="0" name=""/>
        <dsp:cNvSpPr/>
      </dsp:nvSpPr>
      <dsp:spPr>
        <a:xfrm>
          <a:off x="3403654" y="0"/>
          <a:ext cx="2792750" cy="312906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Bu ilke öğrencinin öğrenme-öğretme ortamında aktif rol almasını, öğrenme sorumluluğunu üstlenmesini ve yaparak-yaşayarak öğrenmesini vurgulamaktadır. </a:t>
          </a:r>
        </a:p>
        <a:p>
          <a:pPr lvl="0" algn="ctr" defTabSz="800100" rtl="0">
            <a:lnSpc>
              <a:spcPct val="90000"/>
            </a:lnSpc>
            <a:spcBef>
              <a:spcPct val="0"/>
            </a:spcBef>
            <a:spcAft>
              <a:spcPct val="35000"/>
            </a:spcAft>
          </a:pPr>
          <a:r>
            <a:rPr lang="tr-TR" sz="1800" kern="1200" dirty="0" smtClean="0">
              <a:solidFill>
                <a:schemeClr val="tx2"/>
              </a:solidFill>
            </a:rPr>
            <a:t>Özellikle ilköğretim döneminde en verimli öğrenme türüdür.</a:t>
          </a:r>
          <a:endParaRPr lang="tr-TR" sz="1800" kern="1200" dirty="0">
            <a:solidFill>
              <a:schemeClr val="tx2"/>
            </a:solidFill>
          </a:endParaRPr>
        </a:p>
      </dsp:txBody>
      <dsp:txXfrm>
        <a:off x="3485451" y="81797"/>
        <a:ext cx="2629156" cy="29654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FF6EE-87C5-41D6-9631-914F9B51A4A6}">
      <dsp:nvSpPr>
        <dsp:cNvPr id="0" name=""/>
        <dsp:cNvSpPr/>
      </dsp:nvSpPr>
      <dsp:spPr>
        <a:xfrm>
          <a:off x="0" y="9909"/>
          <a:ext cx="6800636" cy="935415"/>
        </a:xfrm>
        <a:prstGeom prst="roundRect">
          <a:avLst/>
        </a:prstGeom>
        <a:solidFill>
          <a:schemeClr val="accent2">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tr-TR" sz="4100" kern="1200" dirty="0" smtClean="0">
              <a:solidFill>
                <a:schemeClr val="bg1"/>
              </a:solidFill>
            </a:rPr>
            <a:t>Yaparak-Yaşayarak Öğrenme</a:t>
          </a:r>
          <a:endParaRPr lang="tr-TR" sz="4100" kern="1200" dirty="0">
            <a:solidFill>
              <a:schemeClr val="bg1"/>
            </a:solidFill>
          </a:endParaRPr>
        </a:p>
      </dsp:txBody>
      <dsp:txXfrm>
        <a:off x="45663" y="55572"/>
        <a:ext cx="6709310" cy="84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F0373-3A9E-47CA-A876-2AB62B93EA9F}">
      <dsp:nvSpPr>
        <dsp:cNvPr id="0" name=""/>
        <dsp:cNvSpPr/>
      </dsp:nvSpPr>
      <dsp:spPr>
        <a:xfrm>
          <a:off x="588680" y="78171"/>
          <a:ext cx="2230705" cy="34445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Deney</a:t>
          </a:r>
          <a:r>
            <a:rPr lang="tr-TR" sz="1800" kern="1200" dirty="0" smtClean="0"/>
            <a:t> </a:t>
          </a:r>
          <a:endParaRPr lang="tr-TR" sz="1800" kern="1200" dirty="0"/>
        </a:p>
      </dsp:txBody>
      <dsp:txXfrm>
        <a:off x="605495" y="94986"/>
        <a:ext cx="2197075" cy="310826"/>
      </dsp:txXfrm>
    </dsp:sp>
    <dsp:sp modelId="{76ECC827-74CA-4EF3-8D0E-3DC4252A3AF2}">
      <dsp:nvSpPr>
        <dsp:cNvPr id="0" name=""/>
        <dsp:cNvSpPr/>
      </dsp:nvSpPr>
      <dsp:spPr>
        <a:xfrm>
          <a:off x="3324976" y="401836"/>
          <a:ext cx="2230705" cy="344456"/>
        </a:xfrm>
        <a:prstGeom prst="roundRect">
          <a:avLst/>
        </a:prstGeom>
        <a:solidFill>
          <a:schemeClr val="accent2">
            <a:hueOff val="-815681"/>
            <a:satOff val="3599"/>
            <a:lumOff val="-61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Gezi </a:t>
          </a:r>
          <a:endParaRPr lang="tr-TR" sz="1800" kern="1200" dirty="0">
            <a:solidFill>
              <a:schemeClr val="tx1"/>
            </a:solidFill>
          </a:endParaRPr>
        </a:p>
      </dsp:txBody>
      <dsp:txXfrm>
        <a:off x="3341791" y="418651"/>
        <a:ext cx="2197075" cy="310826"/>
      </dsp:txXfrm>
    </dsp:sp>
    <dsp:sp modelId="{5FBED80F-18C9-4CE4-B566-A265B1643E19}">
      <dsp:nvSpPr>
        <dsp:cNvPr id="0" name=""/>
        <dsp:cNvSpPr/>
      </dsp:nvSpPr>
      <dsp:spPr>
        <a:xfrm>
          <a:off x="516673" y="790231"/>
          <a:ext cx="2230705" cy="344456"/>
        </a:xfrm>
        <a:prstGeom prst="roundRect">
          <a:avLst/>
        </a:prstGeom>
        <a:solidFill>
          <a:schemeClr val="accent2">
            <a:hueOff val="-1631361"/>
            <a:satOff val="7198"/>
            <a:lumOff val="-12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Gözlem</a:t>
          </a:r>
          <a:endParaRPr lang="tr-TR" sz="1800" kern="1200" dirty="0">
            <a:solidFill>
              <a:schemeClr val="tx1"/>
            </a:solidFill>
          </a:endParaRPr>
        </a:p>
      </dsp:txBody>
      <dsp:txXfrm>
        <a:off x="533488" y="807046"/>
        <a:ext cx="2197075" cy="310826"/>
      </dsp:txXfrm>
    </dsp:sp>
    <dsp:sp modelId="{441FFA56-BE3E-4A16-8946-5C956843BF63}">
      <dsp:nvSpPr>
        <dsp:cNvPr id="0" name=""/>
        <dsp:cNvSpPr/>
      </dsp:nvSpPr>
      <dsp:spPr>
        <a:xfrm>
          <a:off x="3324976" y="1113896"/>
          <a:ext cx="2230705" cy="344456"/>
        </a:xfrm>
        <a:prstGeom prst="roundRect">
          <a:avLst/>
        </a:prstGeom>
        <a:solidFill>
          <a:schemeClr val="accent2">
            <a:hueOff val="-2447042"/>
            <a:satOff val="10798"/>
            <a:lumOff val="-18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İnceleme</a:t>
          </a:r>
          <a:endParaRPr lang="tr-TR" sz="1800" kern="1200" dirty="0">
            <a:solidFill>
              <a:schemeClr val="tx1"/>
            </a:solidFill>
          </a:endParaRPr>
        </a:p>
      </dsp:txBody>
      <dsp:txXfrm>
        <a:off x="3341791" y="1130711"/>
        <a:ext cx="2197075" cy="310826"/>
      </dsp:txXfrm>
    </dsp:sp>
    <dsp:sp modelId="{6D65364C-66FE-4C48-8201-7EE41C5D4E4B}">
      <dsp:nvSpPr>
        <dsp:cNvPr id="0" name=""/>
        <dsp:cNvSpPr/>
      </dsp:nvSpPr>
      <dsp:spPr>
        <a:xfrm>
          <a:off x="300652" y="1567024"/>
          <a:ext cx="2230705" cy="344456"/>
        </a:xfrm>
        <a:prstGeom prst="roundRect">
          <a:avLst/>
        </a:prstGeom>
        <a:solidFill>
          <a:schemeClr val="accent2">
            <a:hueOff val="-3262722"/>
            <a:satOff val="14397"/>
            <a:lumOff val="-24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Atölye Çalışmaları</a:t>
          </a:r>
          <a:endParaRPr lang="tr-TR" sz="1800" kern="1200" dirty="0">
            <a:solidFill>
              <a:schemeClr val="tx1"/>
            </a:solidFill>
          </a:endParaRPr>
        </a:p>
      </dsp:txBody>
      <dsp:txXfrm>
        <a:off x="317467" y="1583839"/>
        <a:ext cx="2197075" cy="310826"/>
      </dsp:txXfrm>
    </dsp:sp>
    <dsp:sp modelId="{DDAD20B5-7E1B-42AA-A7BD-6100A8B2A81B}">
      <dsp:nvSpPr>
        <dsp:cNvPr id="0" name=""/>
        <dsp:cNvSpPr/>
      </dsp:nvSpPr>
      <dsp:spPr>
        <a:xfrm>
          <a:off x="3757041" y="1825955"/>
          <a:ext cx="2230705" cy="344456"/>
        </a:xfrm>
        <a:prstGeom prst="roundRect">
          <a:avLst/>
        </a:prstGeom>
        <a:solidFill>
          <a:schemeClr val="accent2">
            <a:hueOff val="-4078403"/>
            <a:satOff val="17996"/>
            <a:lumOff val="-30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Aktif Katılım</a:t>
          </a:r>
          <a:endParaRPr lang="tr-TR" sz="1800" kern="1200" dirty="0">
            <a:solidFill>
              <a:schemeClr val="tx1"/>
            </a:solidFill>
          </a:endParaRPr>
        </a:p>
      </dsp:txBody>
      <dsp:txXfrm>
        <a:off x="3773856" y="1842770"/>
        <a:ext cx="2197075" cy="310826"/>
      </dsp:txXfrm>
    </dsp:sp>
    <dsp:sp modelId="{F45BB66F-D133-4487-A84F-AF9B8CCF0952}">
      <dsp:nvSpPr>
        <dsp:cNvPr id="0" name=""/>
        <dsp:cNvSpPr/>
      </dsp:nvSpPr>
      <dsp:spPr>
        <a:xfrm>
          <a:off x="948716" y="2149620"/>
          <a:ext cx="2230705" cy="344456"/>
        </a:xfrm>
        <a:prstGeom prst="roundRect">
          <a:avLst/>
        </a:prstGeom>
        <a:solidFill>
          <a:schemeClr val="accent2">
            <a:hueOff val="-4894083"/>
            <a:satOff val="21595"/>
            <a:lumOff val="-36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Tartışma</a:t>
          </a:r>
          <a:endParaRPr lang="tr-TR" sz="1800" kern="1200" dirty="0">
            <a:solidFill>
              <a:schemeClr val="tx1"/>
            </a:solidFill>
          </a:endParaRPr>
        </a:p>
      </dsp:txBody>
      <dsp:txXfrm>
        <a:off x="965531" y="2166435"/>
        <a:ext cx="2197075" cy="310826"/>
      </dsp:txXfrm>
    </dsp:sp>
    <dsp:sp modelId="{A42EBB67-8FDE-43EF-B757-0E2E398ABA65}">
      <dsp:nvSpPr>
        <dsp:cNvPr id="0" name=""/>
        <dsp:cNvSpPr/>
      </dsp:nvSpPr>
      <dsp:spPr>
        <a:xfrm>
          <a:off x="3396983" y="2533878"/>
          <a:ext cx="2230705" cy="344456"/>
        </a:xfrm>
        <a:prstGeom prst="roundRect">
          <a:avLst/>
        </a:prstGeom>
        <a:solidFill>
          <a:schemeClr val="accent2">
            <a:hueOff val="-5709764"/>
            <a:satOff val="25195"/>
            <a:lumOff val="-42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Soru Sorma</a:t>
          </a:r>
          <a:endParaRPr lang="tr-TR" sz="1800" kern="1200" dirty="0">
            <a:solidFill>
              <a:schemeClr val="tx1"/>
            </a:solidFill>
          </a:endParaRPr>
        </a:p>
      </dsp:txBody>
      <dsp:txXfrm>
        <a:off x="3413798" y="2550693"/>
        <a:ext cx="2197075" cy="310826"/>
      </dsp:txXfrm>
    </dsp:sp>
    <dsp:sp modelId="{4CE2FF8B-2B15-4BDE-BB22-43B3B80F53D5}">
      <dsp:nvSpPr>
        <dsp:cNvPr id="0" name=""/>
        <dsp:cNvSpPr/>
      </dsp:nvSpPr>
      <dsp:spPr>
        <a:xfrm>
          <a:off x="300652" y="2821913"/>
          <a:ext cx="2230705" cy="344456"/>
        </a:xfrm>
        <a:prstGeom prst="roundRect">
          <a:avLst/>
        </a:prstGeom>
        <a:solidFill>
          <a:schemeClr val="accent2">
            <a:hueOff val="-6525444"/>
            <a:satOff val="28794"/>
            <a:lumOff val="-4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Proje üretme</a:t>
          </a:r>
          <a:endParaRPr lang="tr-TR" sz="1800" kern="1200" dirty="0">
            <a:solidFill>
              <a:schemeClr val="tx1"/>
            </a:solidFill>
          </a:endParaRPr>
        </a:p>
      </dsp:txBody>
      <dsp:txXfrm>
        <a:off x="317467" y="2838728"/>
        <a:ext cx="2197075" cy="310826"/>
      </dsp:txXfrm>
    </dsp:sp>
    <dsp:sp modelId="{C22AFFA7-BB30-40B6-BDA3-93C18B95CA42}">
      <dsp:nvSpPr>
        <dsp:cNvPr id="0" name=""/>
        <dsp:cNvSpPr/>
      </dsp:nvSpPr>
      <dsp:spPr>
        <a:xfrm>
          <a:off x="3180961" y="3109943"/>
          <a:ext cx="2230705" cy="344456"/>
        </a:xfrm>
        <a:prstGeom prst="roundRect">
          <a:avLst/>
        </a:prstGeom>
        <a:solidFill>
          <a:schemeClr val="accent2">
            <a:hueOff val="-7341125"/>
            <a:satOff val="32393"/>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tr-TR" sz="1800" kern="1200" dirty="0" smtClean="0">
              <a:solidFill>
                <a:schemeClr val="tx1"/>
              </a:solidFill>
            </a:rPr>
            <a:t>Gösteri</a:t>
          </a:r>
          <a:endParaRPr lang="tr-TR" sz="1800" kern="1200" dirty="0">
            <a:solidFill>
              <a:schemeClr val="tx1"/>
            </a:solidFill>
          </a:endParaRPr>
        </a:p>
      </dsp:txBody>
      <dsp:txXfrm>
        <a:off x="3197776" y="3126758"/>
        <a:ext cx="2197075" cy="3108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FA40B-9ACA-4251-ABE6-06D25371F830}">
      <dsp:nvSpPr>
        <dsp:cNvPr id="0" name=""/>
        <dsp:cNvSpPr/>
      </dsp:nvSpPr>
      <dsp:spPr>
        <a:xfrm>
          <a:off x="0" y="2285"/>
          <a:ext cx="6400057"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414F5-5641-4427-94CC-FE961C82A2D0}">
      <dsp:nvSpPr>
        <dsp:cNvPr id="0" name=""/>
        <dsp:cNvSpPr/>
      </dsp:nvSpPr>
      <dsp:spPr>
        <a:xfrm>
          <a:off x="0" y="2285"/>
          <a:ext cx="6400057" cy="155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endParaRPr lang="tr-TR" sz="2100" kern="1200"/>
        </a:p>
      </dsp:txBody>
      <dsp:txXfrm>
        <a:off x="0" y="2285"/>
        <a:ext cx="6400057" cy="1558649"/>
      </dsp:txXfrm>
    </dsp:sp>
    <dsp:sp modelId="{3D5D43C0-2B8E-46F1-8D82-6B0975A3FFF8}">
      <dsp:nvSpPr>
        <dsp:cNvPr id="0" name=""/>
        <dsp:cNvSpPr/>
      </dsp:nvSpPr>
      <dsp:spPr>
        <a:xfrm>
          <a:off x="0" y="1560935"/>
          <a:ext cx="6400057" cy="0"/>
        </a:xfrm>
        <a:prstGeom prst="line">
          <a:avLst/>
        </a:prstGeom>
        <a:solidFill>
          <a:schemeClr val="accent4">
            <a:hueOff val="-3518287"/>
            <a:satOff val="21119"/>
            <a:lumOff val="-1863"/>
            <a:alphaOff val="0"/>
          </a:schemeClr>
        </a:solidFill>
        <a:ln w="15875" cap="flat" cmpd="sng" algn="ctr">
          <a:solidFill>
            <a:schemeClr val="accent4">
              <a:hueOff val="-3518287"/>
              <a:satOff val="21119"/>
              <a:lumOff val="-1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96D93-BB47-462E-9B1E-E3BDB86D2532}">
      <dsp:nvSpPr>
        <dsp:cNvPr id="0" name=""/>
        <dsp:cNvSpPr/>
      </dsp:nvSpPr>
      <dsp:spPr>
        <a:xfrm>
          <a:off x="0" y="1560935"/>
          <a:ext cx="6400057" cy="155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rtl="0">
            <a:lnSpc>
              <a:spcPct val="90000"/>
            </a:lnSpc>
            <a:spcBef>
              <a:spcPct val="0"/>
            </a:spcBef>
            <a:spcAft>
              <a:spcPct val="35000"/>
            </a:spcAft>
          </a:pPr>
          <a:endParaRPr lang="tr-TR" sz="4400" kern="1200" dirty="0"/>
        </a:p>
      </dsp:txBody>
      <dsp:txXfrm>
        <a:off x="0" y="1560935"/>
        <a:ext cx="6400057" cy="1558649"/>
      </dsp:txXfrm>
    </dsp:sp>
    <dsp:sp modelId="{1F7514BC-8C82-4D78-A9D6-F92DFF3CA21D}">
      <dsp:nvSpPr>
        <dsp:cNvPr id="0" name=""/>
        <dsp:cNvSpPr/>
      </dsp:nvSpPr>
      <dsp:spPr>
        <a:xfrm>
          <a:off x="0" y="3119584"/>
          <a:ext cx="6400057" cy="0"/>
        </a:xfrm>
        <a:prstGeom prst="line">
          <a:avLst/>
        </a:prstGeom>
        <a:solidFill>
          <a:schemeClr val="accent4">
            <a:hueOff val="-7036575"/>
            <a:satOff val="42238"/>
            <a:lumOff val="-3725"/>
            <a:alphaOff val="0"/>
          </a:schemeClr>
        </a:solidFill>
        <a:ln w="15875" cap="flat" cmpd="sng" algn="ctr">
          <a:solidFill>
            <a:schemeClr val="accent4">
              <a:hueOff val="-7036575"/>
              <a:satOff val="42238"/>
              <a:lumOff val="-37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F85CCC-7F0B-48B3-A551-64A4E8F7FF6A}">
      <dsp:nvSpPr>
        <dsp:cNvPr id="0" name=""/>
        <dsp:cNvSpPr/>
      </dsp:nvSpPr>
      <dsp:spPr>
        <a:xfrm>
          <a:off x="0" y="3119584"/>
          <a:ext cx="6400057" cy="1558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tr-TR" sz="2100" kern="1200" dirty="0" smtClean="0"/>
            <a:t>Çocukların zihinsel gelişimleri somuttan soyuta gerçekleştiği için eğitimde somut eşya, olay ve varlıklardan faydalanarak, somut yaşantılar sağlayarak konulara başlamalı, daha sonra soyut kavramlara geçilmelidir.</a:t>
          </a:r>
          <a:endParaRPr lang="tr-TR" sz="2100" kern="1200" dirty="0"/>
        </a:p>
      </dsp:txBody>
      <dsp:txXfrm>
        <a:off x="0" y="3119584"/>
        <a:ext cx="6400057" cy="1558649"/>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23720DD-5B6D-40BF-8493-A6B52D484E6B}" type="datetimeFigureOut">
              <a:rPr lang="tr-TR" smtClean="0"/>
              <a:t>25.9.2017</a:t>
            </a:fld>
            <a:endParaRPr lang="tr-TR"/>
          </a:p>
        </p:txBody>
      </p:sp>
      <p:sp>
        <p:nvSpPr>
          <p:cNvPr id="5" name="Footer Placeholder 4"/>
          <p:cNvSpPr>
            <a:spLocks noGrp="1"/>
          </p:cNvSpPr>
          <p:nvPr>
            <p:ph type="ftr" sz="quarter" idx="11"/>
          </p:nvPr>
        </p:nvSpPr>
        <p:spPr>
          <a:xfrm>
            <a:off x="1174044" y="5357592"/>
            <a:ext cx="5034845" cy="365125"/>
          </a:xfrm>
        </p:spPr>
        <p:txBody>
          <a:bodyPr/>
          <a:lstStyle/>
          <a:p>
            <a:endParaRPr lang="tr-T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25.9.2017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25.9.2017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25.9.2017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25.9.2017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25.9.2017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A23720DD-5B6D-40BF-8493-A6B52D484E6B}" type="datetimeFigureOut">
              <a:rPr lang="tr-TR" smtClean="0"/>
              <a:t>25.9.2017</a:t>
            </a:fld>
            <a:endParaRPr lang="tr-TR"/>
          </a:p>
        </p:txBody>
      </p:sp>
      <p:sp>
        <p:nvSpPr>
          <p:cNvPr id="6" name="Footer Placeholder 5"/>
          <p:cNvSpPr>
            <a:spLocks noGrp="1"/>
          </p:cNvSpPr>
          <p:nvPr>
            <p:ph type="ftr" sz="quarter" idx="11"/>
          </p:nvPr>
        </p:nvSpPr>
        <p:spPr>
          <a:xfrm rot="-60000">
            <a:off x="914554" y="5829261"/>
            <a:ext cx="3522607" cy="365125"/>
          </a:xfrm>
        </p:spPr>
        <p:txBody>
          <a:bodyPr/>
          <a:lstStyle/>
          <a:p>
            <a:endParaRPr lang="tr-TR"/>
          </a:p>
        </p:txBody>
      </p:sp>
      <p:sp>
        <p:nvSpPr>
          <p:cNvPr id="7" name="Slide Number Placeholder 6"/>
          <p:cNvSpPr>
            <a:spLocks noGrp="1"/>
          </p:cNvSpPr>
          <p:nvPr>
            <p:ph type="sldNum" sz="quarter" idx="12"/>
          </p:nvPr>
        </p:nvSpPr>
        <p:spPr>
          <a:xfrm rot="60000">
            <a:off x="7557313" y="5896961"/>
            <a:ext cx="554023" cy="365125"/>
          </a:xfrm>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A23720DD-5B6D-40BF-8493-A6B52D484E6B}" type="datetimeFigureOut">
              <a:rPr lang="tr-TR" smtClean="0"/>
              <a:t>25.9.2017</a:t>
            </a:fld>
            <a:endParaRPr lang="tr-TR"/>
          </a:p>
        </p:txBody>
      </p:sp>
      <p:sp>
        <p:nvSpPr>
          <p:cNvPr id="6" name="Footer Placeholder 5"/>
          <p:cNvSpPr>
            <a:spLocks noGrp="1"/>
          </p:cNvSpPr>
          <p:nvPr>
            <p:ph type="ftr" sz="quarter" idx="11"/>
          </p:nvPr>
        </p:nvSpPr>
        <p:spPr>
          <a:xfrm rot="-60000">
            <a:off x="914569" y="5831037"/>
            <a:ext cx="3319043" cy="365125"/>
          </a:xfrm>
        </p:spPr>
        <p:txBody>
          <a:bodyPr/>
          <a:lstStyle/>
          <a:p>
            <a:endParaRPr lang="tr-TR"/>
          </a:p>
        </p:txBody>
      </p:sp>
      <p:sp>
        <p:nvSpPr>
          <p:cNvPr id="7" name="Slide Number Placeholder 6"/>
          <p:cNvSpPr>
            <a:spLocks noGrp="1"/>
          </p:cNvSpPr>
          <p:nvPr>
            <p:ph type="sldNum" sz="quarter" idx="12"/>
          </p:nvPr>
        </p:nvSpPr>
        <p:spPr>
          <a:xfrm rot="60000">
            <a:off x="7562089" y="5900026"/>
            <a:ext cx="554023" cy="365125"/>
          </a:xfrm>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23720DD-5B6D-40BF-8493-A6B52D484E6B}" type="datetimeFigureOut">
              <a:rPr lang="tr-TR" smtClean="0"/>
              <a:t>25.9.2017</a:t>
            </a:fld>
            <a:endParaRPr lang="tr-T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Layout" Target="../diagrams/layout15.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diagramData" Target="../diagrams/data15.xml"/><Relationship Id="rId2" Type="http://schemas.openxmlformats.org/officeDocument/2006/relationships/diagramData" Target="../diagrams/data13.xml"/><Relationship Id="rId16" Type="http://schemas.microsoft.com/office/2007/relationships/diagramDrawing" Target="../diagrams/drawing15.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5" Type="http://schemas.openxmlformats.org/officeDocument/2006/relationships/diagramColors" Target="../diagrams/colors15.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 Id="rId14" Type="http://schemas.openxmlformats.org/officeDocument/2006/relationships/diagramQuickStyle" Target="../diagrams/quickStyle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2.xml"/><Relationship Id="rId13" Type="http://schemas.openxmlformats.org/officeDocument/2006/relationships/diagramLayout" Target="../diagrams/layout23.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diagramData" Target="../diagrams/data23.xml"/><Relationship Id="rId2" Type="http://schemas.openxmlformats.org/officeDocument/2006/relationships/diagramData" Target="../diagrams/data21.xml"/><Relationship Id="rId16" Type="http://schemas.microsoft.com/office/2007/relationships/diagramDrawing" Target="../diagrams/drawing23.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5" Type="http://schemas.openxmlformats.org/officeDocument/2006/relationships/diagramColors" Target="../diagrams/colors23.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 Id="rId14" Type="http://schemas.openxmlformats.org/officeDocument/2006/relationships/diagramQuickStyle" Target="../diagrams/quickStyle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619672" y="1412776"/>
            <a:ext cx="5830997" cy="2210249"/>
          </a:xfrm>
        </p:spPr>
        <p:txBody>
          <a:bodyPr>
            <a:normAutofit/>
          </a:bodyPr>
          <a:lstStyle/>
          <a:p>
            <a:r>
              <a:rPr lang="tr-TR" dirty="0" smtClean="0">
                <a:latin typeface="Comic Sans MS" panose="030F0702030302020204" pitchFamily="66" charset="0"/>
              </a:rPr>
              <a:t>Öğretim İlkeleri</a:t>
            </a:r>
            <a:endParaRPr lang="tr-TR" dirty="0">
              <a:latin typeface="Comic Sans MS" panose="030F0702030302020204" pitchFamily="66" charset="0"/>
            </a:endParaRPr>
          </a:p>
        </p:txBody>
      </p:sp>
      <p:sp>
        <p:nvSpPr>
          <p:cNvPr id="3" name="Alt Başlık 2"/>
          <p:cNvSpPr>
            <a:spLocks noGrp="1"/>
          </p:cNvSpPr>
          <p:nvPr>
            <p:ph type="subTitle" idx="1"/>
          </p:nvPr>
        </p:nvSpPr>
        <p:spPr/>
        <p:txBody>
          <a:bodyPr>
            <a:normAutofit fontScale="92500"/>
          </a:bodyPr>
          <a:lstStyle/>
          <a:p>
            <a:endParaRPr lang="tr-TR" dirty="0" smtClean="0">
              <a:latin typeface="Comic Sans MS" panose="030F0702030302020204" pitchFamily="66" charset="0"/>
            </a:endParaRPr>
          </a:p>
          <a:p>
            <a:endParaRPr lang="tr-TR" dirty="0">
              <a:latin typeface="Comic Sans MS" panose="030F0702030302020204" pitchFamily="66" charset="0"/>
            </a:endParaRPr>
          </a:p>
          <a:p>
            <a:r>
              <a:rPr lang="tr-TR" dirty="0" smtClean="0">
                <a:latin typeface="Comic Sans MS" panose="030F0702030302020204" pitchFamily="66" charset="0"/>
              </a:rPr>
              <a:t>			Prof. Dr. Recai Doğan</a:t>
            </a:r>
            <a:endParaRPr lang="tr-TR" dirty="0">
              <a:latin typeface="Comic Sans MS" panose="030F0702030302020204" pitchFamily="66" charset="0"/>
            </a:endParaRPr>
          </a:p>
        </p:txBody>
      </p:sp>
    </p:spTree>
    <p:extLst>
      <p:ext uri="{BB962C8B-B14F-4D97-AF65-F5344CB8AC3E}">
        <p14:creationId xmlns:p14="http://schemas.microsoft.com/office/powerpoint/2010/main" val="19349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Öğretim </a:t>
            </a:r>
            <a:r>
              <a:rPr lang="tr-TR" dirty="0"/>
              <a:t>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588988238"/>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548680"/>
            <a:ext cx="2267744" cy="1530727"/>
          </a:xfrm>
          <a:prstGeom prst="rect">
            <a:avLst/>
          </a:prstGeom>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5576" y="4869160"/>
            <a:ext cx="2088750" cy="1393196"/>
          </a:xfrm>
          <a:prstGeom prst="rect">
            <a:avLst/>
          </a:prstGeom>
        </p:spPr>
      </p:pic>
    </p:spTree>
    <p:extLst>
      <p:ext uri="{BB962C8B-B14F-4D97-AF65-F5344CB8AC3E}">
        <p14:creationId xmlns:p14="http://schemas.microsoft.com/office/powerpoint/2010/main" val="3100902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2092515418"/>
              </p:ext>
            </p:extLst>
          </p:nvPr>
        </p:nvGraphicFramePr>
        <p:xfrm>
          <a:off x="1259632" y="817583"/>
          <a:ext cx="6800636" cy="955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İçerik Yer Tutucusu 3"/>
          <p:cNvGraphicFramePr>
            <a:graphicFrameLocks noGrp="1"/>
          </p:cNvGraphicFramePr>
          <p:nvPr>
            <p:ph idx="1"/>
            <p:extLst>
              <p:ext uri="{D42A27DB-BD31-4B8C-83A1-F6EECF244321}">
                <p14:modId xmlns:p14="http://schemas.microsoft.com/office/powerpoint/2010/main" val="2888658903"/>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9762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692696"/>
            <a:ext cx="7277980" cy="648072"/>
          </a:xfrm>
        </p:spPr>
        <p:txBody>
          <a:bodyPr>
            <a:normAutofit fontScale="90000"/>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93648078"/>
              </p:ext>
            </p:extLst>
          </p:nvPr>
        </p:nvGraphicFramePr>
        <p:xfrm>
          <a:off x="1259631" y="1412777"/>
          <a:ext cx="6400057"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etin kutusu 5"/>
          <p:cNvSpPr txBox="1"/>
          <p:nvPr/>
        </p:nvSpPr>
        <p:spPr>
          <a:xfrm>
            <a:off x="1403648" y="1772816"/>
            <a:ext cx="6624736" cy="984885"/>
          </a:xfrm>
          <a:prstGeom prst="rect">
            <a:avLst/>
          </a:prstGeom>
          <a:noFill/>
        </p:spPr>
        <p:txBody>
          <a:bodyPr wrap="square" rtlCol="0">
            <a:spAutoFit/>
          </a:bodyPr>
          <a:lstStyle/>
          <a:p>
            <a:pPr lvl="0"/>
            <a:r>
              <a:rPr lang="tr-TR" sz="4000" b="1" dirty="0">
                <a:latin typeface="Comic Sans MS" panose="030F0702030302020204" pitchFamily="66" charset="0"/>
              </a:rPr>
              <a:t>Somuttan Soyuta</a:t>
            </a:r>
            <a:endParaRPr lang="tr-TR" sz="4000" dirty="0">
              <a:latin typeface="Comic Sans MS" panose="030F0702030302020204" pitchFamily="66" charset="0"/>
            </a:endParaRPr>
          </a:p>
          <a:p>
            <a:endParaRPr lang="tr-TR" dirty="0"/>
          </a:p>
        </p:txBody>
      </p:sp>
      <p:graphicFrame>
        <p:nvGraphicFramePr>
          <p:cNvPr id="8" name="Diyagram 7"/>
          <p:cNvGraphicFramePr/>
          <p:nvPr>
            <p:extLst>
              <p:ext uri="{D42A27DB-BD31-4B8C-83A1-F6EECF244321}">
                <p14:modId xmlns:p14="http://schemas.microsoft.com/office/powerpoint/2010/main" val="3436646562"/>
              </p:ext>
            </p:extLst>
          </p:nvPr>
        </p:nvGraphicFramePr>
        <p:xfrm>
          <a:off x="1043608" y="3212976"/>
          <a:ext cx="7344815" cy="1162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6870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817583"/>
            <a:ext cx="6872644" cy="523185"/>
          </a:xfrm>
        </p:spPr>
        <p:txBody>
          <a:bodyPr>
            <a:normAutofit fontScale="90000"/>
          </a:bodyPr>
          <a:lstStyle/>
          <a:p>
            <a:r>
              <a:rPr lang="tr-TR" dirty="0" smtClean="0">
                <a:latin typeface="Comic Sans MS" panose="030F0702030302020204" pitchFamily="66" charset="0"/>
              </a:rPr>
              <a:t>Somuttan Soyuta İlkesi</a:t>
            </a:r>
            <a:endParaRPr lang="tr-TR" dirty="0">
              <a:latin typeface="Comic Sans MS" panose="030F0702030302020204" pitchFamily="66"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94173901"/>
              </p:ext>
            </p:extLst>
          </p:nvPr>
        </p:nvGraphicFramePr>
        <p:xfrm>
          <a:off x="1115616" y="2119257"/>
          <a:ext cx="6840760"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725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742367560"/>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320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817583"/>
            <a:ext cx="6800636" cy="739210"/>
          </a:xfrm>
        </p:spPr>
        <p:txBody>
          <a:bodyPr>
            <a:normAutofit fontScale="90000"/>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65547236"/>
              </p:ext>
            </p:extLst>
          </p:nvPr>
        </p:nvGraphicFramePr>
        <p:xfrm>
          <a:off x="971600" y="1700808"/>
          <a:ext cx="7344816" cy="40222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5"/>
          <p:cNvGraphicFramePr/>
          <p:nvPr>
            <p:extLst>
              <p:ext uri="{D42A27DB-BD31-4B8C-83A1-F6EECF244321}">
                <p14:modId xmlns:p14="http://schemas.microsoft.com/office/powerpoint/2010/main" val="968640904"/>
              </p:ext>
            </p:extLst>
          </p:nvPr>
        </p:nvGraphicFramePr>
        <p:xfrm>
          <a:off x="1187624" y="1988840"/>
          <a:ext cx="2016224" cy="8623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Diyagram 4"/>
          <p:cNvGraphicFramePr/>
          <p:nvPr>
            <p:extLst>
              <p:ext uri="{D42A27DB-BD31-4B8C-83A1-F6EECF244321}">
                <p14:modId xmlns:p14="http://schemas.microsoft.com/office/powerpoint/2010/main" val="3506348962"/>
              </p:ext>
            </p:extLst>
          </p:nvPr>
        </p:nvGraphicFramePr>
        <p:xfrm>
          <a:off x="4572000" y="3789040"/>
          <a:ext cx="3816424" cy="23414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64040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817583"/>
            <a:ext cx="6296580" cy="523186"/>
          </a:xfrm>
        </p:spPr>
        <p:txBody>
          <a:bodyPr>
            <a:normAutofit fontScale="90000"/>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65051808"/>
              </p:ext>
            </p:extLst>
          </p:nvPr>
        </p:nvGraphicFramePr>
        <p:xfrm>
          <a:off x="899592" y="2060848"/>
          <a:ext cx="6759853" cy="36622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676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620688"/>
            <a:ext cx="7643192" cy="648072"/>
          </a:xfrm>
        </p:spPr>
        <p:txBody>
          <a:bodyPr>
            <a:normAutofit fontScale="90000"/>
          </a:bodyPr>
          <a:lstStyle/>
          <a:p>
            <a:r>
              <a:rPr lang="tr-TR" dirty="0"/>
              <a:t>Öğretim İlkeleri</a:t>
            </a: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83612133"/>
              </p:ext>
            </p:extLst>
          </p:nvPr>
        </p:nvGraphicFramePr>
        <p:xfrm>
          <a:off x="467544"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081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476672"/>
            <a:ext cx="6440596" cy="667202"/>
          </a:xfrm>
        </p:spPr>
        <p:txBody>
          <a:bodyPr>
            <a:normAutofit fontScale="90000"/>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60361705"/>
              </p:ext>
            </p:extLst>
          </p:nvPr>
        </p:nvGraphicFramePr>
        <p:xfrm>
          <a:off x="1463040" y="1412776"/>
          <a:ext cx="6565344" cy="4310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9199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817583"/>
            <a:ext cx="6368588" cy="523185"/>
          </a:xfrm>
        </p:spPr>
        <p:txBody>
          <a:bodyPr>
            <a:normAutofit fontScale="90000"/>
          </a:bodyPr>
          <a:lstStyle/>
          <a:p>
            <a:r>
              <a:rPr lang="tr-TR" dirty="0" smtClean="0"/>
              <a:t>Ekonomiklik İlkesi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006530834"/>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5929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76672"/>
            <a:ext cx="7643192" cy="1196752"/>
          </a:xfrm>
        </p:spPr>
        <p:style>
          <a:lnRef idx="2">
            <a:schemeClr val="accent3"/>
          </a:lnRef>
          <a:fillRef idx="1">
            <a:schemeClr val="lt1"/>
          </a:fillRef>
          <a:effectRef idx="0">
            <a:schemeClr val="accent3"/>
          </a:effectRef>
          <a:fontRef idx="minor">
            <a:schemeClr val="dk1"/>
          </a:fontRef>
        </p:style>
        <p:txBody>
          <a:bodyPr/>
          <a:lstStyle/>
          <a:p>
            <a:r>
              <a:rPr lang="tr-TR" dirty="0" smtClean="0"/>
              <a:t>Öğretim İlkeleri</a:t>
            </a:r>
            <a:endParaRPr lang="tr-TR" dirty="0"/>
          </a:p>
        </p:txBody>
      </p:sp>
      <p:grpSp>
        <p:nvGrpSpPr>
          <p:cNvPr id="11" name="Grup 10"/>
          <p:cNvGrpSpPr/>
          <p:nvPr/>
        </p:nvGrpSpPr>
        <p:grpSpPr>
          <a:xfrm>
            <a:off x="1584734" y="2120280"/>
            <a:ext cx="5921050" cy="3672407"/>
            <a:chOff x="2062668" y="2132857"/>
            <a:chExt cx="5597019" cy="3217144"/>
          </a:xfrm>
        </p:grpSpPr>
        <p:sp>
          <p:nvSpPr>
            <p:cNvPr id="12" name="Serbest Form 11"/>
            <p:cNvSpPr/>
            <p:nvPr/>
          </p:nvSpPr>
          <p:spPr>
            <a:xfrm>
              <a:off x="2411751" y="2132857"/>
              <a:ext cx="2349922" cy="336824"/>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dirty="0" smtClean="0"/>
                <a:t>Hedefe Uygunluk</a:t>
              </a:r>
              <a:endParaRPr lang="tr-TR" sz="1400" kern="1200" dirty="0"/>
            </a:p>
          </p:txBody>
        </p:sp>
        <p:sp>
          <p:nvSpPr>
            <p:cNvPr id="13" name="Serbest Form 12"/>
            <p:cNvSpPr/>
            <p:nvPr/>
          </p:nvSpPr>
          <p:spPr>
            <a:xfrm>
              <a:off x="5066385" y="2301269"/>
              <a:ext cx="2237466" cy="463004"/>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499"/>
                <a:satOff val="232"/>
                <a:lumOff val="1510"/>
                <a:alphaOff val="0"/>
              </a:schemeClr>
            </a:fillRef>
            <a:effectRef idx="1">
              <a:schemeClr val="accent2">
                <a:shade val="80000"/>
                <a:hueOff val="-499"/>
                <a:satOff val="232"/>
                <a:lumOff val="151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dirty="0" smtClean="0"/>
                <a:t>Öğrenciye Görelik</a:t>
              </a:r>
              <a:endParaRPr lang="tr-TR" sz="1400" kern="1200" dirty="0"/>
            </a:p>
          </p:txBody>
        </p:sp>
        <p:sp>
          <p:nvSpPr>
            <p:cNvPr id="14" name="Serbest Form 13"/>
            <p:cNvSpPr/>
            <p:nvPr/>
          </p:nvSpPr>
          <p:spPr>
            <a:xfrm>
              <a:off x="2195743" y="2697312"/>
              <a:ext cx="2230564" cy="348433"/>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999"/>
                <a:satOff val="465"/>
                <a:lumOff val="3020"/>
                <a:alphaOff val="0"/>
              </a:schemeClr>
            </a:fillRef>
            <a:effectRef idx="1">
              <a:schemeClr val="accent2">
                <a:shade val="80000"/>
                <a:hueOff val="-999"/>
                <a:satOff val="465"/>
                <a:lumOff val="302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dirty="0" smtClean="0"/>
                <a:t>Etkin Katılım</a:t>
              </a:r>
              <a:endParaRPr lang="tr-TR" sz="1400" kern="1200" dirty="0"/>
            </a:p>
          </p:txBody>
        </p:sp>
        <p:sp>
          <p:nvSpPr>
            <p:cNvPr id="15" name="Serbest Form 14"/>
            <p:cNvSpPr/>
            <p:nvPr/>
          </p:nvSpPr>
          <p:spPr>
            <a:xfrm>
              <a:off x="5364081" y="2871528"/>
              <a:ext cx="2230564" cy="390243"/>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498"/>
                <a:satOff val="697"/>
                <a:lumOff val="4530"/>
                <a:alphaOff val="0"/>
              </a:schemeClr>
            </a:fillRef>
            <a:effectRef idx="1">
              <a:schemeClr val="accent2">
                <a:shade val="80000"/>
                <a:hueOff val="-1498"/>
                <a:satOff val="697"/>
                <a:lumOff val="453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dirty="0" smtClean="0"/>
                <a:t>Somuttan Soyuta</a:t>
              </a:r>
              <a:endParaRPr lang="tr-TR" sz="1400" kern="1200" dirty="0"/>
            </a:p>
          </p:txBody>
        </p:sp>
        <p:sp>
          <p:nvSpPr>
            <p:cNvPr id="16" name="Serbest Form 15"/>
            <p:cNvSpPr/>
            <p:nvPr/>
          </p:nvSpPr>
          <p:spPr>
            <a:xfrm>
              <a:off x="2314701" y="3212976"/>
              <a:ext cx="2327614" cy="336826"/>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997"/>
                <a:satOff val="929"/>
                <a:lumOff val="6040"/>
                <a:alphaOff val="0"/>
              </a:schemeClr>
            </a:fillRef>
            <a:effectRef idx="1">
              <a:schemeClr val="accent2">
                <a:shade val="80000"/>
                <a:hueOff val="-1997"/>
                <a:satOff val="929"/>
                <a:lumOff val="604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dirty="0" smtClean="0"/>
                <a:t>Hayatilik</a:t>
              </a:r>
              <a:endParaRPr lang="tr-TR" sz="1400" kern="1200" dirty="0"/>
            </a:p>
          </p:txBody>
        </p:sp>
        <p:sp>
          <p:nvSpPr>
            <p:cNvPr id="17" name="Serbest Form 16"/>
            <p:cNvSpPr/>
            <p:nvPr/>
          </p:nvSpPr>
          <p:spPr>
            <a:xfrm>
              <a:off x="5073288" y="3404249"/>
              <a:ext cx="2230564" cy="384437"/>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496"/>
                <a:satOff val="1161"/>
                <a:lumOff val="7550"/>
                <a:alphaOff val="0"/>
              </a:schemeClr>
            </a:fillRef>
            <a:effectRef idx="1">
              <a:schemeClr val="accent2">
                <a:shade val="80000"/>
                <a:hueOff val="-2496"/>
                <a:satOff val="1161"/>
                <a:lumOff val="755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smtClean="0"/>
                <a:t>Bilinenden Bilinmeyene</a:t>
              </a:r>
              <a:endParaRPr lang="tr-TR" sz="1400" kern="1200" dirty="0"/>
            </a:p>
          </p:txBody>
        </p:sp>
        <p:sp>
          <p:nvSpPr>
            <p:cNvPr id="18" name="Serbest Form 17"/>
            <p:cNvSpPr/>
            <p:nvPr/>
          </p:nvSpPr>
          <p:spPr>
            <a:xfrm>
              <a:off x="2062668" y="3633417"/>
              <a:ext cx="2230564" cy="348434"/>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996"/>
                <a:satOff val="1393"/>
                <a:lumOff val="9060"/>
                <a:alphaOff val="0"/>
              </a:schemeClr>
            </a:fillRef>
            <a:effectRef idx="1">
              <a:schemeClr val="accent2">
                <a:shade val="80000"/>
                <a:hueOff val="-2996"/>
                <a:satOff val="1393"/>
                <a:lumOff val="906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smtClean="0"/>
                <a:t>Basitten Karmaşığa</a:t>
              </a:r>
              <a:endParaRPr lang="tr-TR" sz="1400" kern="1200" dirty="0"/>
            </a:p>
          </p:txBody>
        </p:sp>
        <p:sp>
          <p:nvSpPr>
            <p:cNvPr id="19" name="Serbest Form 18"/>
            <p:cNvSpPr/>
            <p:nvPr/>
          </p:nvSpPr>
          <p:spPr>
            <a:xfrm>
              <a:off x="5429123" y="3836051"/>
              <a:ext cx="2230564" cy="361821"/>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495"/>
                <a:satOff val="1626"/>
                <a:lumOff val="10570"/>
                <a:alphaOff val="0"/>
              </a:schemeClr>
            </a:fillRef>
            <a:effectRef idx="1">
              <a:schemeClr val="accent2">
                <a:shade val="80000"/>
                <a:hueOff val="-3495"/>
                <a:satOff val="1626"/>
                <a:lumOff val="1057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smtClean="0"/>
                <a:t>Açıklık</a:t>
              </a:r>
              <a:endParaRPr lang="tr-TR" sz="1400" kern="1200" dirty="0"/>
            </a:p>
          </p:txBody>
        </p:sp>
        <p:sp>
          <p:nvSpPr>
            <p:cNvPr id="20" name="Serbest Form 19"/>
            <p:cNvSpPr/>
            <p:nvPr/>
          </p:nvSpPr>
          <p:spPr>
            <a:xfrm>
              <a:off x="2627781" y="4065464"/>
              <a:ext cx="2230564" cy="348434"/>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994"/>
                <a:satOff val="1858"/>
                <a:lumOff val="12080"/>
                <a:alphaOff val="0"/>
              </a:schemeClr>
            </a:fillRef>
            <a:effectRef idx="1">
              <a:schemeClr val="accent2">
                <a:shade val="80000"/>
                <a:hueOff val="-3994"/>
                <a:satOff val="1858"/>
                <a:lumOff val="1208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smtClean="0"/>
                <a:t>Yakından Uzağa</a:t>
              </a:r>
              <a:endParaRPr lang="tr-TR" sz="1400" kern="1200" dirty="0"/>
            </a:p>
          </p:txBody>
        </p:sp>
        <p:sp>
          <p:nvSpPr>
            <p:cNvPr id="21" name="Serbest Form 20"/>
            <p:cNvSpPr/>
            <p:nvPr/>
          </p:nvSpPr>
          <p:spPr>
            <a:xfrm>
              <a:off x="5085246" y="4340702"/>
              <a:ext cx="2230564" cy="361229"/>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4493"/>
                <a:satOff val="2090"/>
                <a:lumOff val="13590"/>
                <a:alphaOff val="0"/>
              </a:schemeClr>
            </a:fillRef>
            <a:effectRef idx="1">
              <a:schemeClr val="accent2">
                <a:shade val="80000"/>
                <a:hueOff val="-4493"/>
                <a:satOff val="2090"/>
                <a:lumOff val="1359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smtClean="0"/>
                <a:t>Güncellik</a:t>
              </a:r>
              <a:endParaRPr lang="tr-TR" sz="1400" kern="1200" dirty="0"/>
            </a:p>
          </p:txBody>
        </p:sp>
        <p:sp>
          <p:nvSpPr>
            <p:cNvPr id="22" name="Serbest Form 21"/>
            <p:cNvSpPr/>
            <p:nvPr/>
          </p:nvSpPr>
          <p:spPr>
            <a:xfrm>
              <a:off x="2062668" y="4532336"/>
              <a:ext cx="2327630" cy="408833"/>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4993"/>
                <a:satOff val="2322"/>
                <a:lumOff val="15100"/>
                <a:alphaOff val="0"/>
              </a:schemeClr>
            </a:fillRef>
            <a:effectRef idx="1">
              <a:schemeClr val="accent2">
                <a:shade val="80000"/>
                <a:hueOff val="-4993"/>
                <a:satOff val="2322"/>
                <a:lumOff val="1510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smtClean="0"/>
                <a:t>Ekonomiklik</a:t>
              </a:r>
              <a:endParaRPr lang="tr-TR" sz="1400" kern="1200" dirty="0"/>
            </a:p>
          </p:txBody>
        </p:sp>
        <p:sp>
          <p:nvSpPr>
            <p:cNvPr id="23" name="Serbest Form 22"/>
            <p:cNvSpPr/>
            <p:nvPr/>
          </p:nvSpPr>
          <p:spPr>
            <a:xfrm>
              <a:off x="5429123" y="4845352"/>
              <a:ext cx="2230564" cy="360635"/>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492"/>
                <a:satOff val="2555"/>
                <a:lumOff val="16610"/>
                <a:alphaOff val="0"/>
              </a:schemeClr>
            </a:fillRef>
            <a:effectRef idx="1">
              <a:schemeClr val="accent2">
                <a:shade val="80000"/>
                <a:hueOff val="-5492"/>
                <a:satOff val="2555"/>
                <a:lumOff val="1661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smtClean="0"/>
                <a:t>Sosyallik</a:t>
              </a:r>
              <a:endParaRPr lang="tr-TR" sz="1400" kern="1200" dirty="0"/>
            </a:p>
          </p:txBody>
        </p:sp>
        <p:sp>
          <p:nvSpPr>
            <p:cNvPr id="24" name="Serbest Form 23"/>
            <p:cNvSpPr/>
            <p:nvPr/>
          </p:nvSpPr>
          <p:spPr>
            <a:xfrm>
              <a:off x="2987817" y="5034596"/>
              <a:ext cx="2230564" cy="315405"/>
            </a:xfrm>
            <a:custGeom>
              <a:avLst/>
              <a:gdLst>
                <a:gd name="connsiteX0" fmla="*/ 0 w 2230564"/>
                <a:gd name="connsiteY0" fmla="*/ 44137 h 264817"/>
                <a:gd name="connsiteX1" fmla="*/ 44137 w 2230564"/>
                <a:gd name="connsiteY1" fmla="*/ 0 h 264817"/>
                <a:gd name="connsiteX2" fmla="*/ 2186427 w 2230564"/>
                <a:gd name="connsiteY2" fmla="*/ 0 h 264817"/>
                <a:gd name="connsiteX3" fmla="*/ 2230564 w 2230564"/>
                <a:gd name="connsiteY3" fmla="*/ 44137 h 264817"/>
                <a:gd name="connsiteX4" fmla="*/ 2230564 w 2230564"/>
                <a:gd name="connsiteY4" fmla="*/ 220680 h 264817"/>
                <a:gd name="connsiteX5" fmla="*/ 2186427 w 2230564"/>
                <a:gd name="connsiteY5" fmla="*/ 264817 h 264817"/>
                <a:gd name="connsiteX6" fmla="*/ 44137 w 2230564"/>
                <a:gd name="connsiteY6" fmla="*/ 264817 h 264817"/>
                <a:gd name="connsiteX7" fmla="*/ 0 w 2230564"/>
                <a:gd name="connsiteY7" fmla="*/ 220680 h 264817"/>
                <a:gd name="connsiteX8" fmla="*/ 0 w 2230564"/>
                <a:gd name="connsiteY8" fmla="*/ 44137 h 26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0564" h="264817">
                  <a:moveTo>
                    <a:pt x="0" y="44137"/>
                  </a:moveTo>
                  <a:cubicBezTo>
                    <a:pt x="0" y="19761"/>
                    <a:pt x="19761" y="0"/>
                    <a:pt x="44137" y="0"/>
                  </a:cubicBezTo>
                  <a:lnTo>
                    <a:pt x="2186427" y="0"/>
                  </a:lnTo>
                  <a:cubicBezTo>
                    <a:pt x="2210803" y="0"/>
                    <a:pt x="2230564" y="19761"/>
                    <a:pt x="2230564" y="44137"/>
                  </a:cubicBezTo>
                  <a:lnTo>
                    <a:pt x="2230564" y="220680"/>
                  </a:lnTo>
                  <a:cubicBezTo>
                    <a:pt x="2230564" y="245056"/>
                    <a:pt x="2210803" y="264817"/>
                    <a:pt x="2186427" y="264817"/>
                  </a:cubicBezTo>
                  <a:lnTo>
                    <a:pt x="44137" y="264817"/>
                  </a:lnTo>
                  <a:cubicBezTo>
                    <a:pt x="19761" y="264817"/>
                    <a:pt x="0" y="245056"/>
                    <a:pt x="0" y="220680"/>
                  </a:cubicBezTo>
                  <a:lnTo>
                    <a:pt x="0" y="441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991"/>
                <a:satOff val="2787"/>
                <a:lumOff val="18120"/>
                <a:alphaOff val="0"/>
              </a:schemeClr>
            </a:fillRef>
            <a:effectRef idx="1">
              <a:schemeClr val="accent2">
                <a:shade val="80000"/>
                <a:hueOff val="-5991"/>
                <a:satOff val="2787"/>
                <a:lumOff val="18120"/>
                <a:alphaOff val="0"/>
              </a:schemeClr>
            </a:effectRef>
            <a:fontRef idx="minor">
              <a:schemeClr val="dk1"/>
            </a:fontRef>
          </p:style>
          <p:txBody>
            <a:bodyPr spcFirstLastPara="0" vert="horz" wrap="square" lIns="66267" tIns="39597" rIns="66267" bIns="39597" numCol="1" spcCol="1270" anchor="ctr" anchorCtr="0">
              <a:noAutofit/>
            </a:bodyPr>
            <a:lstStyle/>
            <a:p>
              <a:pPr lvl="0" algn="ctr" defTabSz="622300" rtl="0">
                <a:lnSpc>
                  <a:spcPct val="90000"/>
                </a:lnSpc>
                <a:spcBef>
                  <a:spcPct val="0"/>
                </a:spcBef>
                <a:spcAft>
                  <a:spcPct val="35000"/>
                </a:spcAft>
              </a:pPr>
              <a:r>
                <a:rPr lang="tr-TR" sz="1400" kern="1200" dirty="0" smtClean="0"/>
                <a:t>Bütünlük</a:t>
              </a:r>
              <a:endParaRPr lang="tr-TR" sz="1400" kern="1200" dirty="0"/>
            </a:p>
          </p:txBody>
        </p:sp>
      </p:grpSp>
      <p:sp>
        <p:nvSpPr>
          <p:cNvPr id="10" name="Aşağı Ok 9"/>
          <p:cNvSpPr/>
          <p:nvPr/>
        </p:nvSpPr>
        <p:spPr>
          <a:xfrm>
            <a:off x="4293231" y="1556792"/>
            <a:ext cx="504056"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57447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1720" y="817583"/>
            <a:ext cx="6008548" cy="523185"/>
          </a:xfrm>
        </p:spPr>
        <p:txBody>
          <a:bodyPr>
            <a:normAutofit fontScale="90000"/>
          </a:bodyPr>
          <a:lstStyle/>
          <a:p>
            <a:r>
              <a:rPr lang="tr-TR" dirty="0" smtClean="0"/>
              <a:t>Öğretim İlkeleri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94349979"/>
              </p:ext>
            </p:extLst>
          </p:nvPr>
        </p:nvGraphicFramePr>
        <p:xfrm>
          <a:off x="1259632" y="1412776"/>
          <a:ext cx="6984776" cy="4310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743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27784" y="817583"/>
            <a:ext cx="5432484" cy="883226"/>
          </a:xfrm>
        </p:spPr>
        <p:txBody>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40016552"/>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yagram 5"/>
          <p:cNvGraphicFramePr/>
          <p:nvPr>
            <p:extLst>
              <p:ext uri="{D42A27DB-BD31-4B8C-83A1-F6EECF244321}">
                <p14:modId xmlns:p14="http://schemas.microsoft.com/office/powerpoint/2010/main" val="2535335474"/>
              </p:ext>
            </p:extLst>
          </p:nvPr>
        </p:nvGraphicFramePr>
        <p:xfrm>
          <a:off x="899592" y="836712"/>
          <a:ext cx="2304256" cy="1728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yagram 7"/>
          <p:cNvGraphicFramePr/>
          <p:nvPr>
            <p:extLst>
              <p:ext uri="{D42A27DB-BD31-4B8C-83A1-F6EECF244321}">
                <p14:modId xmlns:p14="http://schemas.microsoft.com/office/powerpoint/2010/main" val="659890430"/>
              </p:ext>
            </p:extLst>
          </p:nvPr>
        </p:nvGraphicFramePr>
        <p:xfrm>
          <a:off x="899592" y="5301208"/>
          <a:ext cx="2664296" cy="79208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07489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817583"/>
            <a:ext cx="6368588" cy="667202"/>
          </a:xfrm>
        </p:spPr>
        <p:txBody>
          <a:bodyPr>
            <a:normAutofit fontScale="90000"/>
          </a:bodyPr>
          <a:lstStyle/>
          <a:p>
            <a:r>
              <a:rPr lang="tr-TR" dirty="0" smtClean="0"/>
              <a:t>Öğretim İlkeleri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79916414"/>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51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76672"/>
            <a:ext cx="8003232" cy="1052736"/>
          </a:xfrm>
        </p:spPr>
        <p:txBody>
          <a:bodyPr/>
          <a:lstStyle/>
          <a:p>
            <a:r>
              <a:rPr lang="tr-TR" dirty="0" smtClean="0"/>
              <a:t>Öğretim İlkeleri</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015829926"/>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Resim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52120" y="1340768"/>
            <a:ext cx="2520280" cy="1422156"/>
          </a:xfrm>
          <a:prstGeom prst="rect">
            <a:avLst/>
          </a:prstGeom>
        </p:spPr>
      </p:pic>
    </p:spTree>
    <p:extLst>
      <p:ext uri="{BB962C8B-B14F-4D97-AF65-F5344CB8AC3E}">
        <p14:creationId xmlns:p14="http://schemas.microsoft.com/office/powerpoint/2010/main" val="3293702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764704"/>
            <a:ext cx="7643192" cy="1052736"/>
          </a:xfrm>
        </p:spPr>
        <p:txBody>
          <a:bodyPr/>
          <a:lstStyle/>
          <a:p>
            <a:r>
              <a:rPr lang="tr-TR" dirty="0" smtClean="0"/>
              <a:t>Öğretim İlkeleri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88423197"/>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6609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817583"/>
            <a:ext cx="6800636" cy="523186"/>
          </a:xfrm>
        </p:spPr>
        <p:txBody>
          <a:bodyPr>
            <a:normAutofit fontScale="90000"/>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12347824"/>
              </p:ext>
            </p:extLst>
          </p:nvPr>
        </p:nvGraphicFramePr>
        <p:xfrm>
          <a:off x="1259632" y="1556792"/>
          <a:ext cx="6984776" cy="4166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7584" y="4797152"/>
            <a:ext cx="1428750" cy="1428750"/>
          </a:xfrm>
          <a:prstGeom prst="rect">
            <a:avLst/>
          </a:prstGeom>
        </p:spPr>
      </p:pic>
    </p:spTree>
    <p:extLst>
      <p:ext uri="{BB962C8B-B14F-4D97-AF65-F5344CB8AC3E}">
        <p14:creationId xmlns:p14="http://schemas.microsoft.com/office/powerpoint/2010/main" val="209445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274638"/>
            <a:ext cx="7715200" cy="562074"/>
          </a:xfrm>
        </p:spPr>
        <p:txBody>
          <a:bodyPr>
            <a:normAutofit fontScale="90000"/>
          </a:bodyPr>
          <a:lstStyle/>
          <a:p>
            <a:r>
              <a:rPr lang="tr-TR" dirty="0" smtClean="0"/>
              <a:t>Edgar </a:t>
            </a:r>
            <a:r>
              <a:rPr lang="tr-TR" dirty="0" err="1" smtClean="0"/>
              <a:t>Dale’nin</a:t>
            </a:r>
            <a:r>
              <a:rPr lang="tr-TR" dirty="0" smtClean="0"/>
              <a:t> Yaşantı Konisi</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729" y="980728"/>
            <a:ext cx="6860580" cy="5145435"/>
          </a:xfrm>
        </p:spPr>
      </p:pic>
    </p:spTree>
    <p:extLst>
      <p:ext uri="{BB962C8B-B14F-4D97-AF65-F5344CB8AC3E}">
        <p14:creationId xmlns:p14="http://schemas.microsoft.com/office/powerpoint/2010/main" val="307951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0"/>
            <a:ext cx="8235759" cy="6176819"/>
          </a:xfrm>
        </p:spPr>
      </p:pic>
    </p:spTree>
    <p:extLst>
      <p:ext uri="{BB962C8B-B14F-4D97-AF65-F5344CB8AC3E}">
        <p14:creationId xmlns:p14="http://schemas.microsoft.com/office/powerpoint/2010/main" val="311405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817583"/>
            <a:ext cx="6584612" cy="739210"/>
          </a:xfrm>
        </p:spPr>
        <p:txBody>
          <a:bodyPr>
            <a:normAutofit fontScale="90000"/>
          </a:bodyPr>
          <a:lstStyle/>
          <a:p>
            <a:r>
              <a:rPr lang="tr-TR" dirty="0"/>
              <a:t>Öğretim İlkeleri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39807853"/>
              </p:ext>
            </p:extLst>
          </p:nvPr>
        </p:nvGraphicFramePr>
        <p:xfrm>
          <a:off x="1331640" y="1556792"/>
          <a:ext cx="6327805" cy="4166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0" y="4509120"/>
            <a:ext cx="3343275" cy="1600200"/>
          </a:xfrm>
          <a:prstGeom prst="rect">
            <a:avLst/>
          </a:prstGeom>
        </p:spPr>
      </p:pic>
    </p:spTree>
    <p:extLst>
      <p:ext uri="{BB962C8B-B14F-4D97-AF65-F5344CB8AC3E}">
        <p14:creationId xmlns:p14="http://schemas.microsoft.com/office/powerpoint/2010/main" val="1703068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931409787"/>
              </p:ext>
            </p:extLst>
          </p:nvPr>
        </p:nvGraphicFramePr>
        <p:xfrm>
          <a:off x="1463040" y="2119257"/>
          <a:ext cx="6196405" cy="3603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37298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459</TotalTime>
  <Words>603</Words>
  <Application>Microsoft Office PowerPoint</Application>
  <PresentationFormat>Ekran Gösterisi (4:3)</PresentationFormat>
  <Paragraphs>91</Paragraphs>
  <Slides>22</Slides>
  <Notes>0</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Raptiye</vt:lpstr>
      <vt:lpstr>Öğretim İlkeleri</vt:lpstr>
      <vt:lpstr>Öğretim İlkeleri</vt:lpstr>
      <vt:lpstr>Öğretim İlkeleri</vt:lpstr>
      <vt:lpstr>Öğretim İlkeleri</vt:lpstr>
      <vt:lpstr>Öğretim İlkeleri</vt:lpstr>
      <vt:lpstr>Edgar Dale’nin Yaşantı Konisi</vt:lpstr>
      <vt:lpstr>PowerPoint Sunusu</vt:lpstr>
      <vt:lpstr>Öğretim İlkeleri</vt:lpstr>
      <vt:lpstr>PowerPoint Sunusu</vt:lpstr>
      <vt:lpstr>                  Öğretim İlkeleri</vt:lpstr>
      <vt:lpstr>PowerPoint Sunusu</vt:lpstr>
      <vt:lpstr>Öğretim İlkeleri</vt:lpstr>
      <vt:lpstr>Somuttan Soyuta İlkesi</vt:lpstr>
      <vt:lpstr>Öğretim İlkeleri</vt:lpstr>
      <vt:lpstr>Öğretim İlkeleri</vt:lpstr>
      <vt:lpstr>Öğretim İlkeleri</vt:lpstr>
      <vt:lpstr>Öğretim İlkeleri</vt:lpstr>
      <vt:lpstr>Öğretim İlkeleri</vt:lpstr>
      <vt:lpstr>Ekonomiklik İlkesi</vt:lpstr>
      <vt:lpstr>Öğretim İlkeleri</vt:lpstr>
      <vt:lpstr>Öğretim İlkeleri</vt:lpstr>
      <vt:lpstr>Öğretim İlkeleri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Öğretim İlkeleri</dc:title>
  <dc:creator>SÜMEYRA</dc:creator>
  <cp:lastModifiedBy>zaman</cp:lastModifiedBy>
  <cp:revision>88</cp:revision>
  <dcterms:created xsi:type="dcterms:W3CDTF">2017-09-13T11:00:32Z</dcterms:created>
  <dcterms:modified xsi:type="dcterms:W3CDTF">2017-09-25T11:28:03Z</dcterms:modified>
</cp:coreProperties>
</file>