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DB75F-DD8B-48E7-9777-F1291AEB871B}" type="datetimeFigureOut">
              <a:rPr lang="en-GB" smtClean="0"/>
              <a:t>19/11/2019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81399-DAEB-4112-B344-BEDE04C734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1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F4AF9-BFE6-45DD-9810-B82B15436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9157C5-FFD1-49BB-94EB-8348DF1E7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DCF27-521C-42B1-B733-89A78D85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953F-AC53-4565-ACF7-4FF0EE994C5C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A059C-67F8-4993-B3D3-1F26C96C3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1100F-E43F-441D-8DA3-BAB6EEAE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611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D4F4E-1526-41AD-AD5A-0ADBFE2DF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C9A05-C564-40B1-B336-F4301342B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F1877-4175-4F23-BA45-E3654C305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78C5-8F31-477B-BA82-88CC5302F92D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6489E-C58E-449B-A7D3-05F7C555D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B6207-F6BD-4793-A844-8F144A56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17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043736-14F3-4510-A150-222DF1820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9E785-773B-46F9-BA6B-F6C53598D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A87-F651-4426-B088-859BD6FE5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5C20-363F-4963-86FE-45EAFF74330B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10347-686E-4AD8-B185-24CB1CD7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36B1A-DAB1-4421-861D-721FD8275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23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2F999-6B21-45C8-AB30-41242548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FCCD6-2F96-4281-A95F-4DA7DF182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ADB6D-A41F-497D-8151-5FFD59DD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62BD-4557-4AEB-B879-747741B7A793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BC690-F64D-4802-BAF9-6F7043DCD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62246-9D72-4579-BB1A-D55C6FED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24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924A-E8FA-4C1C-BF98-265F53E12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656A1-7000-46F2-B2AE-76361425B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B8886-12EC-4727-B448-F2B3C2CB6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51C2-27DC-485A-B31F-82EAA2B9B283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B990A-083C-4B64-9942-E2AD2D4F9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59BAE-7E9E-491D-8F2E-8C2385596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1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7543D-F599-4162-AC7C-111F55E04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14010-AA91-4599-A91A-2EC167277D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26970-9246-407E-918D-8F2D4228F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C3ADE-8DF7-41C3-ABE5-A7EECE6A8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F442-A70E-4698-B7B4-7C21B879B2D6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0CDA0-FCDA-44BE-94D2-FBF0F7007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671B8-7964-4BC1-B04F-77A67B50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76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B4B09-E457-404E-A594-53BFEFFA8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6BAB2-BBE9-4E89-A6B2-FC839C82A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5C5562-DE7C-4C07-8AD7-6B2927777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DAF89-817B-42BD-9BFB-8B7EBB3FB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F88766-5D8C-430D-926F-3CFE27ABE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4571B7-C521-4882-BA58-CD42722C9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BE7-162E-431F-B605-38DBECC9E736}" type="datetime1">
              <a:rPr lang="en-GB" smtClean="0"/>
              <a:t>19/11/2019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A4A0CB-6135-473B-B8F5-24A17F7B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8F0CB0-99F5-4721-8FD2-B84C9B48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488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A0DC0-1E3F-4B9A-88E0-24C131E6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6CC1A-59AD-4B85-BECB-6E779310F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7F825-82F6-4B21-9BE0-30F9F82C0CE4}" type="datetime1">
              <a:rPr lang="en-GB" smtClean="0"/>
              <a:t>19/11/2019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FDC0AE-A19F-4796-924C-37BBBB69A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CF486A-CF96-4C5F-98C9-F20DF5AD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39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B3B4DE-021F-44D9-958D-FC6667799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3395-81C3-410A-B21E-2CC7E14183C9}" type="datetime1">
              <a:rPr lang="en-GB" smtClean="0"/>
              <a:t>19/11/2019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EC622-F390-4874-BA2F-0FA9A9BD2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9F9B7-E36A-4FB0-B242-4A5CA523E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1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6AC80-7D0D-4683-AA7B-9F67C074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4D5D5-9C2C-48E4-9F6E-A07BE7FD7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60FF6-02D7-48A0-8B9F-B5CB7CD85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B24118-C9FA-4413-90D6-DEE8F47E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C9216-9175-4EA0-A1CD-9C0A49185E24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F09A-61EC-4EEE-9FAA-98A343B6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A6F1B-0FDC-4EE4-B5B5-A3967A064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72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0DFC0-B163-48F3-8E85-2E804733B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E875D0-6C5F-41E4-9A05-7D0CB3A39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77AA3-E069-40EC-A7FE-95C784633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5E6FC-EAD3-4892-965C-3B1AC060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2FC6C-A70D-488A-A412-92049FEF02A5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AD1B-0344-4A50-AD07-DA0D52093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9CD927-8F03-4688-B06D-8C850ABB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15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E4F61-C634-493E-AC15-5827AE214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D4846-630D-466E-AB45-88EB08758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A1204-C4A9-4063-B786-C37CADE1E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2C4CC-01E2-4B76-B2CE-8D9BFE5156CC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21E2D-B991-4940-9005-C9AB67D862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795F5-E9C7-42DB-927C-5C2C05BD8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86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92BDA-EC4A-4F83-A502-BB4055A5F3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Introduction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FFBCB-FF18-44C3-B5EF-6DDCDACF5B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Hacer Yalım Keleş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66242-1D21-47DA-94B5-A621A8027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110290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C63297-6D48-4085-9B52-FE9DF6FEE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742950"/>
            <a:ext cx="5524500" cy="5124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178E68-F30B-4CAA-BAB2-64E3B95F0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012" y="2395537"/>
            <a:ext cx="5857875" cy="1819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1D248A-1D5B-492D-A96F-EDA76ECA5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987" y="2433637"/>
            <a:ext cx="5676900" cy="178117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6DA2390-ABB3-46F7-BBE4-B03957DD7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1116674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7C71C1-17DB-4D7E-8F2F-736961179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503" y="409575"/>
            <a:ext cx="6276059" cy="40290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1ED723-611A-4899-9D36-66C4836E2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278" y="4900612"/>
            <a:ext cx="7351186" cy="142398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FFCF4-145E-401C-904B-09A852BA5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69206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6D1C32-D288-4024-8808-F37497B94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87" y="795337"/>
            <a:ext cx="6679857" cy="4043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B7BCD1-B17F-4991-87B6-8F490EBFC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115" y="5076825"/>
            <a:ext cx="7620000" cy="16002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FE7FD3-52B7-4C46-8A27-0C89E6895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1269504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69F60F-95E1-474E-85D7-45D1997A6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542925"/>
            <a:ext cx="8601075" cy="577215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E54C45-FF6F-4A52-9CFA-505FED3E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306088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1ADFF1-4632-40EA-B8B2-183CC789C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412" y="466725"/>
            <a:ext cx="9401175" cy="592455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A74ED99-6E69-4C12-8DFE-D57C341E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3621339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597023-68CB-4F92-AA67-12BD425AB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5" y="657225"/>
            <a:ext cx="9429750" cy="554355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BF147D-F757-4D11-B3EE-61BF8BEAC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892115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BDBB90-70D9-4921-82A5-3FD515EA5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257" y="0"/>
            <a:ext cx="4953485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E14CFE-9E53-4145-AF34-40B084F6B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295468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AEDF25-46A7-41BE-9B31-4B4192ACD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330" y="0"/>
            <a:ext cx="5681339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77B9C2-3800-452B-939D-F2523D637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1867786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195</Words>
  <Application>Microsoft Office PowerPoint</Application>
  <PresentationFormat>Widescreen</PresentationFormat>
  <Paragraphs>11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Hacer Yalim Keles</dc:creator>
  <cp:lastModifiedBy>Hacer Yalim Keles</cp:lastModifiedBy>
  <cp:revision>3</cp:revision>
  <dcterms:created xsi:type="dcterms:W3CDTF">2019-11-19T11:32:29Z</dcterms:created>
  <dcterms:modified xsi:type="dcterms:W3CDTF">2019-11-19T11:43:42Z</dcterms:modified>
</cp:coreProperties>
</file>