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DB75F-DD8B-48E7-9777-F1291AEB871B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81399-DAEB-4112-B344-BEDE04C73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1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F4AF9-BFE6-45DD-9810-B82B15436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9157C5-FFD1-49BB-94EB-8348DF1E7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DCF27-521C-42B1-B733-89A78D858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53F-AC53-4565-ACF7-4FF0EE994C5C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A059C-67F8-4993-B3D3-1F26C96C3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1100F-E43F-441D-8DA3-BAB6EEAE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611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4F4E-1526-41AD-AD5A-0ADBFE2DF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C9A05-C564-40B1-B336-F4301342B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F1877-4175-4F23-BA45-E3654C305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78C5-8F31-477B-BA82-88CC5302F92D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6489E-C58E-449B-A7D3-05F7C555D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B6207-F6BD-4793-A844-8F144A569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17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043736-14F3-4510-A150-222DF1820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9E785-773B-46F9-BA6B-F6C53598D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16A87-F651-4426-B088-859BD6FE5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5C20-363F-4963-86FE-45EAFF74330B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10347-686E-4AD8-B185-24CB1CD77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36B1A-DAB1-4421-861D-721FD8275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23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2F999-6B21-45C8-AB30-412425482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FCCD6-2F96-4281-A95F-4DA7DF182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ADB6D-A41F-497D-8151-5FFD59DDC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62BD-4557-4AEB-B879-747741B7A793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BC690-F64D-4802-BAF9-6F7043DCD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62246-9D72-4579-BB1A-D55C6FED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24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924A-E8FA-4C1C-BF98-265F53E12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656A1-7000-46F2-B2AE-76361425B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B8886-12EC-4727-B448-F2B3C2CB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51C2-27DC-485A-B31F-82EAA2B9B283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B990A-083C-4B64-9942-E2AD2D4F9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59BAE-7E9E-491D-8F2E-8C238559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11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543D-F599-4162-AC7C-111F55E04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14010-AA91-4599-A91A-2EC167277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F26970-9246-407E-918D-8F2D4228F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C3ADE-8DF7-41C3-ABE5-A7EECE6A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CF442-A70E-4698-B7B4-7C21B879B2D6}" type="datetime1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0CDA0-FCDA-44BE-94D2-FBF0F700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671B8-7964-4BC1-B04F-77A67B501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76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B4B09-E457-404E-A594-53BFEFFA8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6BAB2-BBE9-4E89-A6B2-FC839C82A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C5562-DE7C-4C07-8AD7-6B29277776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DAF89-817B-42BD-9BFB-8B7EBB3FB7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F88766-5D8C-430D-926F-3CFE27ABE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4571B7-C521-4882-BA58-CD42722C9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BEBE7-162E-431F-B605-38DBECC9E736}" type="datetime1">
              <a:rPr lang="en-GB" smtClean="0"/>
              <a:t>19/11/2019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4A0CB-6135-473B-B8F5-24A17F7B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F0CB0-99F5-4721-8FD2-B84C9B48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48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A0DC0-1E3F-4B9A-88E0-24C131E69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86CC1A-59AD-4B85-BECB-6E779310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7F825-82F6-4B21-9BE0-30F9F82C0CE4}" type="datetime1">
              <a:rPr lang="en-GB" smtClean="0"/>
              <a:t>19/11/2019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DC0AE-A19F-4796-924C-37BBBB69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CF486A-CF96-4C5F-98C9-F20DF5AD9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9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B3B4DE-021F-44D9-958D-FC6667799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F3395-81C3-410A-B21E-2CC7E14183C9}" type="datetime1">
              <a:rPr lang="en-GB" smtClean="0"/>
              <a:t>19/11/2019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EC622-F390-4874-BA2F-0FA9A9BD2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9F9B7-E36A-4FB0-B242-4A5CA523E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51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6AC80-7D0D-4683-AA7B-9F67C074F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4D5D5-9C2C-48E4-9F6E-A07BE7FD7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60FF6-02D7-48A0-8B9F-B5CB7CD85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24118-C9FA-4413-90D6-DEE8F47E7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C9216-9175-4EA0-A1CD-9C0A49185E24}" type="datetime1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F09A-61EC-4EEE-9FAA-98A343B6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A6F1B-0FDC-4EE4-B5B5-A3967A064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72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0DFC0-B163-48F3-8E85-2E804733B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E875D0-6C5F-41E4-9A05-7D0CB3A3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77AA3-E069-40EC-A7FE-95C784633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5E6FC-EAD3-4892-965C-3B1AC060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2FC6C-A70D-488A-A412-92049FEF02A5}" type="datetime1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AD1B-0344-4A50-AD07-DA0D52093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CD927-8F03-4688-B06D-8C850ABB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15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FE4F61-C634-493E-AC15-5827AE214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D4846-630D-466E-AB45-88EB08758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A1204-C4A9-4063-B786-C37CADE1E2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2C4CC-01E2-4B76-B2CE-8D9BFE5156CC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21E2D-B991-4940-9005-C9AB67D86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Reference Book: "Pattern Classification", Richard O. Duda, Peter E. Hart, David G. Stor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795F5-E9C7-42DB-927C-5C2C05BD8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86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92BDA-EC4A-4F83-A502-BB4055A5F3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Introduction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FFBCB-FF18-44C3-B5EF-6DDCDACF5B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Dr. Hacer Yalım Keleş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66242-1D21-47DA-94B5-A621A8027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1102907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C63297-6D48-4085-9B52-FE9DF6FEE9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" y="742950"/>
            <a:ext cx="5524500" cy="51244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5178E68-F30B-4CAA-BAB2-64E3B95F0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012" y="2395537"/>
            <a:ext cx="5857875" cy="18192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31D248A-1D5B-492D-A96F-EDA76ECA5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5987" y="2433637"/>
            <a:ext cx="5676900" cy="1781175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DA2390-ABB3-46F7-BBE4-B03957DD7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111667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27C71C1-17DB-4D7E-8F2F-7369611793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6503" y="409575"/>
            <a:ext cx="6276059" cy="40290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1ED723-611A-4899-9D36-66C4836E2D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9278" y="4900612"/>
            <a:ext cx="7351186" cy="14239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EFFCF4-145E-401C-904B-09A852BA5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692061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6D1C32-D288-4024-8808-F37497B94A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87" y="795337"/>
            <a:ext cx="6679857" cy="40433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4B7BCD1-B17F-4991-87B6-8F490EBFC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115" y="5076825"/>
            <a:ext cx="7620000" cy="16002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E7FD3-52B7-4C46-8A27-0C89E6895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1269504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869F60F-95E1-474E-85D7-45D1997A6E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462" y="542925"/>
            <a:ext cx="8601075" cy="577215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E54C45-FF6F-4A52-9CFA-505FED3E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306088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1ADFF1-4632-40EA-B8B2-183CC789C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412" y="466725"/>
            <a:ext cx="9401175" cy="592455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A74ED99-6E69-4C12-8DFE-D57C341E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3621339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3597023-68CB-4F92-AA67-12BD425AB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657225"/>
            <a:ext cx="9429750" cy="554355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BF147D-F757-4D11-B3EE-61BF8BEA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892115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ABDBB90-70D9-4921-82A5-3FD515EA5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257" y="0"/>
            <a:ext cx="4953485" cy="68580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E14CFE-9E53-4145-AF34-40B084F6B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295468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7AEDF25-46A7-41BE-9B31-4B4192ACD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330" y="0"/>
            <a:ext cx="5681339" cy="68580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77B9C2-3800-452B-939D-F2523D637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</a:t>
            </a:r>
          </a:p>
        </p:txBody>
      </p:sp>
    </p:spTree>
    <p:extLst>
      <p:ext uri="{BB962C8B-B14F-4D97-AF65-F5344CB8AC3E}">
        <p14:creationId xmlns:p14="http://schemas.microsoft.com/office/powerpoint/2010/main" val="1867786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195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Hacer Yalim Keles</dc:creator>
  <cp:lastModifiedBy>Hacer Yalim Keles</cp:lastModifiedBy>
  <cp:revision>3</cp:revision>
  <dcterms:created xsi:type="dcterms:W3CDTF">2019-11-19T11:32:29Z</dcterms:created>
  <dcterms:modified xsi:type="dcterms:W3CDTF">2019-11-19T11:43:42Z</dcterms:modified>
</cp:coreProperties>
</file>