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9" r:id="rId12"/>
    <p:sldId id="268" r:id="rId13"/>
    <p:sldId id="270" r:id="rId14"/>
    <p:sldId id="272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4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BB575-DF87-479A-B9A3-383F27B44EBD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D5B50-7FC7-4488-BEAB-1F48D01089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948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BB575-DF87-479A-B9A3-383F27B44EBD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D5B50-7FC7-4488-BEAB-1F48D01089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237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BB575-DF87-479A-B9A3-383F27B44EBD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D5B50-7FC7-4488-BEAB-1F48D01089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873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BB575-DF87-479A-B9A3-383F27B44EBD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D5B50-7FC7-4488-BEAB-1F48D01089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1755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BB575-DF87-479A-B9A3-383F27B44EBD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D5B50-7FC7-4488-BEAB-1F48D01089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9180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BB575-DF87-479A-B9A3-383F27B44EBD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D5B50-7FC7-4488-BEAB-1F48D01089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812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BB575-DF87-479A-B9A3-383F27B44EBD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D5B50-7FC7-4488-BEAB-1F48D01089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829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BB575-DF87-479A-B9A3-383F27B44EBD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D5B50-7FC7-4488-BEAB-1F48D01089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447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BB575-DF87-479A-B9A3-383F27B44EBD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D5B50-7FC7-4488-BEAB-1F48D01089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439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BB575-DF87-479A-B9A3-383F27B44EBD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D5B50-7FC7-4488-BEAB-1F48D01089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1673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BB575-DF87-479A-B9A3-383F27B44EBD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D5B50-7FC7-4488-BEAB-1F48D01089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27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BB575-DF87-479A-B9A3-383F27B44EBD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D5B50-7FC7-4488-BEAB-1F48D01089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246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ANT330 BİYOİSTATİSTİK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6.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348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Bağımsız örneklem t testi</a:t>
            </a: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410325" cy="408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0651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Bağımsız örneklem t testi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33141"/>
            <a:ext cx="7793310" cy="436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261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Bağımsız örneklem t testi</a:t>
            </a:r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0" y="1619850"/>
            <a:ext cx="9132369" cy="2941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261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Bağımlı örneklem t testi</a:t>
            </a:r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1728788"/>
            <a:ext cx="6832600" cy="340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2096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Bağımlı örneklem t testi</a:t>
            </a:r>
            <a:endParaRPr lang="tr-T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425575"/>
            <a:ext cx="7200900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34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Bağımlı örneklem t testi</a:t>
            </a:r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286750" cy="426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34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HİPOTEZ TESTLERİ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 sorusu</a:t>
            </a:r>
          </a:p>
          <a:p>
            <a:r>
              <a:rPr lang="tr-TR" dirty="0" smtClean="0"/>
              <a:t>Hipotezlerin formüle edilmesi</a:t>
            </a:r>
          </a:p>
          <a:p>
            <a:pPr lvl="1"/>
            <a:r>
              <a:rPr lang="tr-TR" dirty="0" smtClean="0"/>
              <a:t>H</a:t>
            </a:r>
            <a:r>
              <a:rPr lang="tr-TR" baseline="-25000" dirty="0" smtClean="0"/>
              <a:t>0</a:t>
            </a:r>
          </a:p>
          <a:p>
            <a:pPr lvl="1"/>
            <a:r>
              <a:rPr lang="tr-TR" dirty="0" smtClean="0"/>
              <a:t>H</a:t>
            </a:r>
            <a:r>
              <a:rPr lang="tr-TR" baseline="-25000" dirty="0" smtClean="0"/>
              <a:t>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3764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Hipotezin test edilmesi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Tip I hata</a:t>
            </a:r>
          </a:p>
          <a:p>
            <a:r>
              <a:rPr lang="tr-TR" dirty="0" smtClean="0"/>
              <a:t>Tip II hata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5524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z testi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88840"/>
            <a:ext cx="26765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8790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622300"/>
            <a:ext cx="5765800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7792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t testi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Tek örneklem</a:t>
            </a:r>
          </a:p>
          <a:p>
            <a:r>
              <a:rPr lang="tr-TR" dirty="0" smtClean="0"/>
              <a:t>Bağımsız örneklem</a:t>
            </a:r>
          </a:p>
          <a:p>
            <a:r>
              <a:rPr lang="tr-TR" dirty="0" smtClean="0"/>
              <a:t>Bağımlı örneklem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1777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Tek örneklem t testi</a:t>
            </a: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13" y="1612900"/>
            <a:ext cx="6683375" cy="363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994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Tek örneklem t testi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5" y="1781175"/>
            <a:ext cx="647065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2778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Tek örneklem t testi</a:t>
            </a: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1576388"/>
            <a:ext cx="824865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277893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69</Words>
  <Application>Microsoft Office PowerPoint</Application>
  <PresentationFormat>Ekran Gösterisi (4:3)</PresentationFormat>
  <Paragraphs>24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ANT330 BİYOİSTATİSTİK</vt:lpstr>
      <vt:lpstr>HİPOTEZ TESTLERİ</vt:lpstr>
      <vt:lpstr>Hipotezin test edilmesi</vt:lpstr>
      <vt:lpstr>z testi</vt:lpstr>
      <vt:lpstr>PowerPoint Sunusu</vt:lpstr>
      <vt:lpstr>t testi</vt:lpstr>
      <vt:lpstr>Tek örneklem t testi</vt:lpstr>
      <vt:lpstr>Tek örneklem t testi</vt:lpstr>
      <vt:lpstr>Tek örneklem t testi</vt:lpstr>
      <vt:lpstr>Bağımsız örneklem t testi</vt:lpstr>
      <vt:lpstr>Bağımsız örneklem t testi</vt:lpstr>
      <vt:lpstr>Bağımsız örneklem t testi</vt:lpstr>
      <vt:lpstr>Bağımlı örneklem t testi</vt:lpstr>
      <vt:lpstr>Bağımlı örneklem t testi</vt:lpstr>
      <vt:lpstr>Bağımlı örneklem t testi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ANT330 BİYOİSTATİSTİK</dc:title>
  <dc:creator>SONY</dc:creator>
  <cp:lastModifiedBy>SONY</cp:lastModifiedBy>
  <cp:revision>11</cp:revision>
  <dcterms:created xsi:type="dcterms:W3CDTF">2020-05-08T08:57:11Z</dcterms:created>
  <dcterms:modified xsi:type="dcterms:W3CDTF">2020-05-08T09:19:29Z</dcterms:modified>
</cp:coreProperties>
</file>