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C1AD-5499-4ED5-9571-0DF642551F6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49AC-25B2-443B-935B-A90B690924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884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C1AD-5499-4ED5-9571-0DF642551F6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49AC-25B2-443B-935B-A90B690924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1635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C1AD-5499-4ED5-9571-0DF642551F6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49AC-25B2-443B-935B-A90B690924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8569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C1AD-5499-4ED5-9571-0DF642551F6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49AC-25B2-443B-935B-A90B690924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519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C1AD-5499-4ED5-9571-0DF642551F6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49AC-25B2-443B-935B-A90B690924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157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C1AD-5499-4ED5-9571-0DF642551F6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49AC-25B2-443B-935B-A90B690924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51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C1AD-5499-4ED5-9571-0DF642551F6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49AC-25B2-443B-935B-A90B690924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358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C1AD-5499-4ED5-9571-0DF642551F6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49AC-25B2-443B-935B-A90B690924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28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C1AD-5499-4ED5-9571-0DF642551F6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49AC-25B2-443B-935B-A90B690924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0085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C1AD-5499-4ED5-9571-0DF642551F6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49AC-25B2-443B-935B-A90B690924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7638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C1AD-5499-4ED5-9571-0DF642551F6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49AC-25B2-443B-935B-A90B690924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43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DC1AD-5499-4ED5-9571-0DF642551F6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F49AC-25B2-443B-935B-A90B690924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230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611560" y="332656"/>
            <a:ext cx="7488832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</a:t>
            </a: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etiği nedir?</a:t>
            </a:r>
          </a:p>
          <a:p>
            <a:endParaRPr lang="tr-TR" dirty="0">
              <a:solidFill>
                <a:schemeClr val="bg1"/>
              </a:solidFill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etiği 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uygulamalı etik ve mühendislik uygulamasına uygulanan ahlaki ilkeler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sistemidir.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ühendisler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tarafından topluma, müşterilere ve mesleğe ilişkin yükümlülükleri inceler ve belirler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etiği, mühendisler için, işte ortaya çıkan çoğu duruma uygulanabilecek bir dizi etik standarttır.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standartlar, ilgili yargı veya disipline bağlı olarak değişebilir.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 standartlar, mühendislerin kamuya, işverenlere ve mesleğe karşı yükümlülükleridir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..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66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23528" y="404664"/>
            <a:ext cx="82089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etiği kavramı mühendislerin halka, müşterilere, işçilere ve meslektaşlarına karşı uymaları gereken kuralları anlatır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etiğinin tek bir standardı yoktur, dallara göre değişen kuralları vardır.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Etiği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ile ilgili birey ve kuruluşların karşı karşıya kaldığı ahlaki sorunların ve kararların incelenmesidir.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etiği dersinin amacı teknolojinin  neden olduğu etik sorunlarla karşılaşıldığından mühendislerin sorumlu davranabilmeleri için beceri ve yetenekleri artırmaktır.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5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683568" y="1124744"/>
            <a:ext cx="80648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Etiği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etiğin bireysel ve evrensel özgürlük boyutunun önemi ile evrensel etik kurallar ve değerlerin kavranması, mühendislik etiği ilkelerinin ve mesleki sorumluluğun öğrenilmesi ve bunlara dayanarak mesleki ikilemlerin sorgulanması yeteneğinin kazandırılmasıdır.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 mühendisin ahlaki değerleri ve etik kararları  değerlendirilmelidir.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Çünkü kararlarının ürünler ve hizmetler üzerine etkisi vardır.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84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19572" y="188640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Etiğinin </a:t>
            </a:r>
          </a:p>
          <a:p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Kapsamı</a:t>
            </a:r>
            <a:endParaRPr lang="tr-T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827584" y="1628800"/>
            <a:ext cx="78488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İşverene karşı sorumluluk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Güvenlik konusunda mühendisin sorumluluğu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Mühendislerin hakları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Küresel sorunlar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Ahlaki sebepler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 Teoriler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72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206</Words>
  <Application>Microsoft Office PowerPoint</Application>
  <PresentationFormat>Ekran Gösterisi (4:3)</PresentationFormat>
  <Paragraphs>37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acer</dc:creator>
  <cp:lastModifiedBy>acer</cp:lastModifiedBy>
  <cp:revision>6</cp:revision>
  <dcterms:created xsi:type="dcterms:W3CDTF">2018-10-18T22:27:34Z</dcterms:created>
  <dcterms:modified xsi:type="dcterms:W3CDTF">2018-10-19T00:00:41Z</dcterms:modified>
</cp:coreProperties>
</file>