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"/>
  </p:notesMasterIdLst>
  <p:sldIdLst>
    <p:sldId id="1082" r:id="rId4"/>
    <p:sldId id="1106" r:id="rId5"/>
    <p:sldId id="1137" r:id="rId6"/>
    <p:sldId id="1139" r:id="rId7"/>
    <p:sldId id="1138" r:id="rId8"/>
    <p:sldId id="114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38" autoAdjust="0"/>
    <p:restoredTop sz="91471" autoAdjust="0"/>
  </p:normalViewPr>
  <p:slideViewPr>
    <p:cSldViewPr snapToGrid="0">
      <p:cViewPr varScale="1">
        <p:scale>
          <a:sx n="50" d="100"/>
          <a:sy n="50" d="100"/>
        </p:scale>
        <p:origin x="42" y="65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482940" y="592198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İnşaat İşleri Sözleşme ve İdari Şartnamesi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F36EFE14-B177-4868-951C-CD09D2514BE5}"/>
              </a:ext>
            </a:extLst>
          </p:cNvPr>
          <p:cNvSpPr/>
          <p:nvPr/>
        </p:nvSpPr>
        <p:spPr>
          <a:xfrm>
            <a:off x="482940" y="1418543"/>
            <a:ext cx="795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ihale ve sözleşmelerin temel ilkelerini tespit eden Kırmızı Kitaptır.</a:t>
            </a:r>
          </a:p>
        </p:txBody>
      </p:sp>
    </p:spTree>
    <p:extLst>
      <p:ext uri="{BB962C8B-B14F-4D97-AF65-F5344CB8AC3E}">
        <p14:creationId xmlns:p14="http://schemas.microsoft.com/office/powerpoint/2010/main" val="12567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A57233-1F03-4B53-AC7E-B540659A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Donanım </a:t>
            </a: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İşleri ve Tasarla Yap Modeli İşler için İnşaat </a:t>
            </a:r>
            <a:b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Sözleşmeleri </a:t>
            </a: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Şartnamesi: </a:t>
            </a:r>
            <a:endParaRPr lang="tr-T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96630E-8D9A-49DC-944F-DAF8855E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38250"/>
            <a:ext cx="8267700" cy="4114800"/>
          </a:xfrm>
        </p:spPr>
        <p:txBody>
          <a:bodyPr/>
          <a:lstStyle/>
          <a:p>
            <a:pPr algn="just"/>
            <a:r>
              <a:rPr lang="tr-TR" altLang="tr-TR" sz="2400" dirty="0"/>
              <a:t>Tasarımı ve inşaatı/montajı yüklenici tarafından yapılmış-yapılacak olan yapım ve mühendislik işlerinde kullanılması öngörülen bu kitap “Sarı Kitap” olarak bilinir.</a:t>
            </a:r>
          </a:p>
          <a:p>
            <a:pPr algn="just"/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273815-B240-4DEA-A714-0DA34DEF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33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1B16F-496C-4C03-AB7A-40598C38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1200"/>
              </a:spcAft>
              <a:defRPr/>
            </a:pP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Mühendislik-Satın </a:t>
            </a: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alma Yapım / Anahtar Teslimi </a:t>
            </a:r>
            <a:b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Projeler </a:t>
            </a: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için İnşaat Sözleşmesi Şartnamesi: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D8A0C4-0BEE-4EF9-BACD-F90598EC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52550"/>
            <a:ext cx="8039100" cy="4114800"/>
          </a:xfrm>
        </p:spPr>
        <p:txBody>
          <a:bodyPr/>
          <a:lstStyle/>
          <a:p>
            <a:r>
              <a:rPr lang="tr-TR" altLang="tr-TR" sz="2800" dirty="0"/>
              <a:t>Enerji santrali, fabrika, arıtma tesisi gibi anahtar teslimi yapılacak işler için öngörülen bu kitap “Kurşuni Kitap ya da Gri Kitap” olarak bilinir.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C98B096-B3C5-41D6-AAB4-9310AB03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1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41FEF9-FF15-4CC1-92DC-6A6C19E3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Kısa </a:t>
            </a:r>
            <a:r>
              <a:rPr lang="tr-TR" alt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Sözleşme:</a:t>
            </a:r>
            <a:endParaRPr lang="tr-T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45636E-83F3-4A6E-8FD3-37B4BE8F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38250"/>
            <a:ext cx="8343900" cy="4114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Yeşil Kitap olarak da adlandırılan bu şartname önceki şartnamelere göre farklı bir düzenleme öngörmektedir. FIDIC bedeli 500.000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USD’den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küçük ve 6 ayda bitirilmesi öngörülen bina veya herhangi bir mühendislik işi için öngördüğü bu kitapla kontrollük hizmetlerinin idare tarafından yapılabileceğini kabul etmiştir. Başka bir deyişle “Müşavir/Mühendisi” kontrollük için zorunlu kılmamıştır</a:t>
            </a:r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1959CFC-C983-40B3-85D3-2898084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43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2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12505</TotalTime>
  <Words>270</Words>
  <Application>Microsoft Office PowerPoint</Application>
  <PresentationFormat>Ekran Gösterisi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    Donanım İşleri ve Tasarla Yap Modeli İşler için İnşaat       Sözleşmeleri Şartnamesi: </vt:lpstr>
      <vt:lpstr>      Mühendislik-Satın alma Yapım / Anahtar Teslimi       Projeler için İnşaat Sözleşmesi Şartnamesi:</vt:lpstr>
      <vt:lpstr>     Kısa Sözleşme: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2020-02-28T13:57:43Z</dcterms:modified>
</cp:coreProperties>
</file>