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945676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984695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060394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2496458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607136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833818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2568F7A-9409-4B0B-A541-8B65307C1622}" type="datetimeFigureOut">
              <a:rPr lang="tr-TR" smtClean="0"/>
              <a:t>8.03.2019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415448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2568F7A-9409-4B0B-A541-8B65307C1622}" type="datetimeFigureOut">
              <a:rPr lang="tr-TR" smtClean="0"/>
              <a:t>8.03.2019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8584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2568F7A-9409-4B0B-A541-8B65307C1622}" type="datetimeFigureOut">
              <a:rPr lang="tr-TR" smtClean="0"/>
              <a:t>8.03.2019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84982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788411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979515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68F7A-9409-4B0B-A541-8B65307C1622}" type="datetimeFigureOut">
              <a:rPr lang="tr-TR" smtClean="0"/>
              <a:t>8.03.2019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EB704-9CB8-4643-8CEA-7BE6A3B61E83}" type="slidenum">
              <a:rPr lang="tr-TR" smtClean="0"/>
              <a:t>‹#›</a:t>
            </a:fld>
            <a:endParaRPr lang="tr-TR"/>
          </a:p>
        </p:txBody>
      </p:sp>
    </p:spTree>
    <p:extLst>
      <p:ext uri="{BB962C8B-B14F-4D97-AF65-F5344CB8AC3E}">
        <p14:creationId xmlns:p14="http://schemas.microsoft.com/office/powerpoint/2010/main" val="1118164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12462" y="691375"/>
            <a:ext cx="10220325" cy="5125148"/>
          </a:xfrm>
        </p:spPr>
        <p:txBody>
          <a:bodyPr>
            <a:noAutofit/>
          </a:bodyPr>
          <a:lstStyle/>
          <a:p>
            <a:pPr algn="l"/>
            <a:r>
              <a:rPr lang="tr-TR" sz="2400" b="1" dirty="0" smtClean="0"/>
              <a:t>HAYVANLARI KORUMA KANUNU             </a:t>
            </a:r>
            <a:br>
              <a:rPr lang="tr-TR" sz="2400" b="1" dirty="0" smtClean="0"/>
            </a:br>
            <a:r>
              <a:rPr lang="tr-TR" sz="2400" b="1" dirty="0" smtClean="0"/>
              <a:t> Kanun Numarası           : 5199          </a:t>
            </a:r>
            <a:br>
              <a:rPr lang="tr-TR" sz="2400" b="1" dirty="0" smtClean="0"/>
            </a:br>
            <a:r>
              <a:rPr lang="tr-TR" sz="2400" dirty="0"/>
              <a:t>Eğitici yayınlar</a:t>
            </a:r>
            <a:br>
              <a:rPr lang="tr-TR" sz="2400" dirty="0"/>
            </a:br>
            <a:r>
              <a:rPr lang="tr-TR" sz="2400" dirty="0"/>
              <a:t> Madde 20- Hayvanların korunması ve refahı amacıyla; yaygın ve örgün eğitime yönelik programların yapılması,</a:t>
            </a:r>
            <a:br>
              <a:rPr lang="tr-TR" sz="2400" dirty="0"/>
            </a:br>
            <a:r>
              <a:rPr lang="tr-TR" sz="2400" dirty="0"/>
              <a:t>radyo ve televizyon programlarında bu konuya yer verilmesi esastır. Türkiye Radyo ve Televizyon Kurumu ile özel</a:t>
            </a:r>
            <a:br>
              <a:rPr lang="tr-TR" sz="2400" dirty="0"/>
            </a:br>
            <a:r>
              <a:rPr lang="tr-TR" sz="2400" dirty="0"/>
              <a:t>televizyon kanallarına ait televizyon programlarında ayda en az iki saat, özel radyo kanallarının programlarında ise ayda en</a:t>
            </a:r>
            <a:br>
              <a:rPr lang="tr-TR" sz="2400" dirty="0"/>
            </a:br>
            <a:r>
              <a:rPr lang="tr-TR" sz="2400" dirty="0"/>
              <a:t>az yarım saat eğitici yayınların yapılması zorunludur. Bu yayınların % 20'sinin izlenme ve dinlenme oranı en yüksek</a:t>
            </a:r>
            <a:br>
              <a:rPr lang="tr-TR" sz="2400" dirty="0"/>
            </a:br>
            <a:r>
              <a:rPr lang="tr-TR" sz="2400" dirty="0"/>
              <a:t>saatlerde yapılması esastır. Radyo ve Televizyon Üst Kurulu görev alanına giren hususlarda bu maddenin takibi ile</a:t>
            </a:r>
            <a:br>
              <a:rPr lang="tr-TR" sz="2400" dirty="0"/>
            </a:br>
            <a:r>
              <a:rPr lang="tr-TR" sz="2400" dirty="0" smtClean="0"/>
              <a:t>yükümlüdür</a:t>
            </a:r>
            <a:r>
              <a:rPr lang="tr-TR" sz="2400" dirty="0"/>
              <a:t/>
            </a:r>
            <a:br>
              <a:rPr lang="tr-TR" sz="2400" dirty="0"/>
            </a:br>
            <a:r>
              <a:rPr lang="tr-TR" sz="2400" dirty="0"/>
              <a:t> </a:t>
            </a:r>
            <a:endParaRPr lang="tr-TR" sz="2400" dirty="0"/>
          </a:p>
        </p:txBody>
      </p:sp>
    </p:spTree>
    <p:extLst>
      <p:ext uri="{BB962C8B-B14F-4D97-AF65-F5344CB8AC3E}">
        <p14:creationId xmlns:p14="http://schemas.microsoft.com/office/powerpoint/2010/main" val="2305427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Madde 21- Bir hayvana çarpan ve ona zarar veren sürücü, onu en yakın veteriner hekim ya da tedavi ünitesine</a:t>
            </a:r>
            <a:br>
              <a:rPr lang="tr-TR" dirty="0"/>
            </a:br>
            <a:r>
              <a:rPr lang="tr-TR" dirty="0"/>
              <a:t>götürmek veya götürülmesini sağlamak zorundadır.</a:t>
            </a:r>
            <a:br>
              <a:rPr lang="tr-TR" dirty="0"/>
            </a:br>
            <a:endParaRPr lang="tr-TR" dirty="0" smtClean="0"/>
          </a:p>
          <a:p>
            <a:r>
              <a:rPr lang="tr-TR" dirty="0" smtClean="0"/>
              <a:t>Hayvanat </a:t>
            </a:r>
            <a:r>
              <a:rPr lang="tr-TR" dirty="0"/>
              <a:t>bahçeleri</a:t>
            </a:r>
            <a:br>
              <a:rPr lang="tr-TR" dirty="0"/>
            </a:br>
            <a:r>
              <a:rPr lang="tr-TR" dirty="0" smtClean="0"/>
              <a:t>Madde </a:t>
            </a:r>
            <a:r>
              <a:rPr lang="tr-TR" dirty="0"/>
              <a:t>22- İşletme sahipleri ve belediyeler hayvanat bahçelerini, doğal yaşama ortamına en uygun şekilde tanzim</a:t>
            </a:r>
            <a:br>
              <a:rPr lang="tr-TR" dirty="0"/>
            </a:br>
            <a:r>
              <a:rPr lang="tr-TR" dirty="0"/>
              <a:t>etmekle ve ettirmekle yükümlüdürler. Hayvanat bahçelerinin kuruluşu ile çalışma usul ve esasları Tarım ve </a:t>
            </a:r>
            <a:r>
              <a:rPr lang="tr-TR" dirty="0" err="1"/>
              <a:t>Köyişleri</a:t>
            </a:r>
            <a:r>
              <a:rPr lang="tr-TR" dirty="0"/>
              <a:t/>
            </a:r>
            <a:br>
              <a:rPr lang="tr-TR" dirty="0"/>
            </a:br>
            <a:r>
              <a:rPr lang="tr-TR" dirty="0"/>
              <a:t>Bakanlığının görüşü alınmak suretiyle Bakanlıkça çıkarılacak yönetmelikle belirlenir. </a:t>
            </a:r>
            <a:endParaRPr lang="tr-TR" dirty="0"/>
          </a:p>
        </p:txBody>
      </p:sp>
    </p:spTree>
    <p:extLst>
      <p:ext uri="{BB962C8B-B14F-4D97-AF65-F5344CB8AC3E}">
        <p14:creationId xmlns:p14="http://schemas.microsoft.com/office/powerpoint/2010/main" val="397759903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23</Words>
  <Application>Microsoft Office PowerPoint</Application>
  <PresentationFormat>Geniş ekran</PresentationFormat>
  <Paragraphs>3</Paragraphs>
  <Slides>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vt:i4>
      </vt:variant>
    </vt:vector>
  </HeadingPairs>
  <TitlesOfParts>
    <vt:vector size="6" baseType="lpstr">
      <vt:lpstr>Arial</vt:lpstr>
      <vt:lpstr>Calibri</vt:lpstr>
      <vt:lpstr>Calibri Light</vt:lpstr>
      <vt:lpstr>Office Teması</vt:lpstr>
      <vt:lpstr>HAYVANLARI KORUMA KANUNU               Kanun Numarası           : 5199           Eğitici yayınlar  Madde 20- Hayvanların korunması ve refahı amacıyla; yaygın ve örgün eğitime yönelik programların yapılması, radyo ve televizyon programlarında bu konuya yer verilmesi esastır. Türkiye Radyo ve Televizyon Kurumu ile özel televizyon kanallarına ait televizyon programlarında ayda en az iki saat, özel radyo kanallarının programlarında ise ayda en az yarım saat eğitici yayınların yapılması zorunludur. Bu yayınların % 20'sinin izlenme ve dinlenme oranı en yüksek saatlerde yapılması esastır. Radyo ve Televizyon Üst Kurulu görev alanına giren hususlarda bu maddenin takibi ile yükümlüdür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HAYVANLARI KORUMA KANUNU               Kanun Numarası           : 5199              BİRİNCİ KISIM  Genel Hükümler  BİRİNCİ BÖLÜM  Amaç, Kapsam, Tanımlar ve İlkeler               Amaç              Madde 1- Bu Kanunun amacı; hayvanların rahat yaşamlarını ve hayvanlara iyi ve uygun muamele edilmesini temin etmek, hayvanların acı, ıstırap ve eziyet çekmelerine karşı en iyi şekilde korunmalarını, her türlü mağduriyetlerinin önlenmesini sağlamaktır.         Kapsam              Madde 2- Bu Kanun, amaç maddesi doğrultusunda yapılacak düzenlemeleri, alınacak önlemleri, sağlanacak eşgüdümü, denetim, sınırlama ve yükümlülükler ile tâbi olunacak cezaî hükümleri kapsar. </dc:title>
  <dc:creator>EKREM</dc:creator>
  <cp:lastModifiedBy>Klinik2</cp:lastModifiedBy>
  <cp:revision>5</cp:revision>
  <dcterms:created xsi:type="dcterms:W3CDTF">2019-02-18T19:49:51Z</dcterms:created>
  <dcterms:modified xsi:type="dcterms:W3CDTF">2019-03-08T10:13:19Z</dcterms:modified>
</cp:coreProperties>
</file>