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63" autoAdjust="0"/>
    <p:restoredTop sz="94660"/>
  </p:normalViewPr>
  <p:slideViewPr>
    <p:cSldViewPr snapToGrid="0">
      <p:cViewPr varScale="1">
        <p:scale>
          <a:sx n="70" d="100"/>
          <a:sy n="70" d="100"/>
        </p:scale>
        <p:origin x="39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1A6010B-0FAD-44DC-9EA8-5769CE0488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0F3FA232-3FDE-43D2-92C9-37656D08E7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0D246B2-F665-4589-9EB8-B4477E2D1E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BD9BB-7B88-4917-B2E6-BEF7528062F9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3DAD46D-921E-4F34-B647-257D928B0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4A1D43E-D64E-44FE-83BA-1FEF937739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0D500-A025-4794-8C0D-1BAA959A80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33985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9229BC4-2015-468D-9619-E6C347BA8B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71F16E0B-8388-4F9F-B130-F1571CB3A7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310C771-5C2B-4F2C-BF41-348C5C1CD2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BD9BB-7B88-4917-B2E6-BEF7528062F9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FBBA949-A699-4065-9343-F0C8EAEA76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F06CBA2-7EB8-443C-8169-64A8A43B42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0D500-A025-4794-8C0D-1BAA959A80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5619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ABA52C6D-B4CA-4858-B0D0-30F97D8CA13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0D22C56A-CBBD-4569-A323-D2A98D16FF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717E34E-5123-4454-B48C-3027A8434E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BD9BB-7B88-4917-B2E6-BEF7528062F9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36A1B62-6FCB-4C36-B1F2-DBFB77030A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C946FE4-6BA2-4B11-AE50-F20741B8F5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0D500-A025-4794-8C0D-1BAA959A80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577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779337F-8E17-43E4-B446-E0F17D24ED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E25D44E-2A88-4C53-99A0-B8DBBF6215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7687989-7986-4450-AA83-88F2786635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BD9BB-7B88-4917-B2E6-BEF7528062F9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ADE6678-65B6-4422-8513-AA97F5C6C3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8935545-D8F0-4CD5-8FAB-01CD8BC02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0D500-A025-4794-8C0D-1BAA959A80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6707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593AB4F-6048-444E-82B3-D38201C679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5362C99-CE14-400F-915A-E8A37674E8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694BF7D-0BC9-4802-A68C-B14207DCF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BD9BB-7B88-4917-B2E6-BEF7528062F9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28458A6-9E33-4F42-92B9-7C077AEC93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A3AE178-1CEE-4FFB-97B7-50B771CC6F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0D500-A025-4794-8C0D-1BAA959A80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5905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D7834FD-AF41-44F9-9DF4-7BD8277926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A69C455-CDD6-4EE1-8B61-0C62078E8AF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4D25F13A-BF68-4786-ADB5-DC279C6C49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9B83F159-3DDA-4B98-A825-59EE78327F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BD9BB-7B88-4917-B2E6-BEF7528062F9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DCB8DB05-15CC-4AC3-8B8D-24C50E6557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2B052853-7C13-49AD-A790-E247AA73A4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0D500-A025-4794-8C0D-1BAA959A80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6301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66C34C3-38A3-4799-8E58-EDC4AAC00D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C30E48B-72EA-4F42-946D-ABE110369F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E470FF59-81F6-484F-8BB3-B5E866E618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4E58806E-2675-4C5A-9A85-1FB429E065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38ED497E-F572-496C-BAC8-49646B175ED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B0873112-7CAE-41E4-A022-405EC78170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BD9BB-7B88-4917-B2E6-BEF7528062F9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AA142A79-976A-445C-90F2-CDD75EBFFD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35CBA1CB-F7FD-4588-BDAC-DD06EA16E6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0D500-A025-4794-8C0D-1BAA959A80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3452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8323B99-F72E-4BE9-AFD2-6E933D0FFD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A0A94B4C-D670-45B5-A9FF-F9538B1387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BD9BB-7B88-4917-B2E6-BEF7528062F9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080F28D8-1CF6-4594-9053-3101CFEEBE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10DE0C8A-13C9-4157-BDB4-4624565A5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0D500-A025-4794-8C0D-1BAA959A80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097306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1CE8F593-CE05-4AA2-811B-7CE2407E93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BD9BB-7B88-4917-B2E6-BEF7528062F9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61A726BD-3D35-484C-9B81-3ED9C058F2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3AE520A6-DE43-44E5-A747-6100728CF8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0D500-A025-4794-8C0D-1BAA959A80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574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931C5A9-F63F-4493-A29B-FE497E4B9B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A98CDDD-B7AE-4AB9-8DA3-7F54D009AA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E6590743-6B02-4076-877E-2A709F6BFF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E517C133-E6F0-4AFC-985D-123BA09193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BD9BB-7B88-4917-B2E6-BEF7528062F9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CC17EF9D-E05C-40C6-8B0E-614C1CB14A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60E2BA93-3FB7-439E-829E-DE82C29B5E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0D500-A025-4794-8C0D-1BAA959A80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0065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8DF49A1-85A5-4137-BBAB-0420A8AD51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68F0F0D9-C8FA-4426-828B-BDE75A3B3F6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4A6C05EA-B4BA-49FB-B58E-481C9F5341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C1402AE6-FC30-4A86-BAED-578523AE80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BD9BB-7B88-4917-B2E6-BEF7528062F9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8AF72E08-DB8A-42CB-B78E-BE4C742DEB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514B2B9-CD1A-4508-A16B-3B64368013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0D500-A025-4794-8C0D-1BAA959A80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84422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6AC568B4-2546-4717-96D3-11CD01D056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3DDEC1A7-46A3-40B4-8D43-7A9C5F304A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CE013E7-34F7-409E-B438-68B75AD11EB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9BD9BB-7B88-4917-B2E6-BEF7528062F9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2F470D6-B41D-4DFC-9497-90CEA22FA5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9AE0641-1A6F-4CC6-8305-9FF8971E5B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30D500-A025-4794-8C0D-1BAA959A80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1286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DA1A2E9-63FE-408D-A803-8E306ECAB4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2058" y="450221"/>
            <a:ext cx="8994357" cy="4343400"/>
          </a:xfrm>
          <a:prstGeom prst="rect">
            <a:avLst/>
          </a:prstGeom>
          <a:solidFill>
            <a:srgbClr val="595959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A4A20685-08C2-4CAC-931A-F7FB557680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00669" y="1031353"/>
            <a:ext cx="7736255" cy="3181135"/>
          </a:xfrm>
        </p:spPr>
        <p:txBody>
          <a:bodyPr anchor="ctr">
            <a:normAutofit fontScale="90000"/>
          </a:bodyPr>
          <a:lstStyle/>
          <a:p>
            <a:pPr algn="l"/>
            <a:r>
              <a:rPr lang="tr-TR" sz="6600" b="1" dirty="0">
                <a:solidFill>
                  <a:srgbClr val="FFFFFF"/>
                </a:solidFill>
              </a:rPr>
              <a:t>Fen Bilimleri Eğitiminde Laboratuvar Uygulamalarının Amacı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A882A9F-F4E9-4E23-8F0B-20B5DF42EA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19345" y="450221"/>
            <a:ext cx="2115455" cy="2102827"/>
          </a:xfrm>
          <a:prstGeom prst="rect">
            <a:avLst/>
          </a:prstGeom>
          <a:solidFill>
            <a:schemeClr val="accent1">
              <a:alpha val="95000"/>
            </a:scheme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BE9F90C-C163-435B-9A68-D15C92D1CF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7199" y="4932939"/>
            <a:ext cx="11277601" cy="1466141"/>
          </a:xfrm>
          <a:prstGeom prst="rect">
            <a:avLst/>
          </a:prstGeom>
          <a:solidFill>
            <a:srgbClr val="7F7F7F">
              <a:alpha val="20000"/>
            </a:srgb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2280AB2-77A5-4CB7-AF7D-1795CA8DC7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19345" y="2728167"/>
            <a:ext cx="2115455" cy="2065454"/>
          </a:xfrm>
          <a:prstGeom prst="rect">
            <a:avLst/>
          </a:prstGeom>
          <a:solidFill>
            <a:srgbClr val="A5A5A5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Alt Başlık 4">
            <a:extLst>
              <a:ext uri="{FF2B5EF4-FFF2-40B4-BE49-F238E27FC236}">
                <a16:creationId xmlns:a16="http://schemas.microsoft.com/office/drawing/2014/main" id="{D5EAD36D-F1CB-4492-8F4C-01D081E77A8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095918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C121D53-519E-46DD-AE7C-666DFD032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44697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/>
              <a:t>Fen Bilimleri Eğitiminde Laboratuvarların Kullanım Amaçları 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AEF71EB-E1C3-44E4-A8E9-64AB008CCC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0504"/>
            <a:ext cx="10515600" cy="4626459"/>
          </a:xfrm>
        </p:spPr>
        <p:txBody>
          <a:bodyPr/>
          <a:lstStyle/>
          <a:p>
            <a:r>
              <a:rPr lang="tr-TR" dirty="0"/>
              <a:t>Soyut konuların istenilen düzeyde öğrencilere kavratabilmek </a:t>
            </a:r>
          </a:p>
          <a:p>
            <a:r>
              <a:rPr lang="tr-TR" dirty="0"/>
              <a:t>Öğrencilerin motivasyonlarını artırabilmek</a:t>
            </a:r>
          </a:p>
          <a:p>
            <a:r>
              <a:rPr lang="tr-TR" dirty="0"/>
              <a:t>Öğrencilere bilimsel yöntemin ve bilimin özünü kavratabilmek </a:t>
            </a:r>
          </a:p>
          <a:p>
            <a:r>
              <a:rPr lang="tr-TR" dirty="0"/>
              <a:t>Öğrencilerin uygulama deneyimleri kazanabilmelerini sağlamak </a:t>
            </a:r>
          </a:p>
          <a:p>
            <a:r>
              <a:rPr lang="tr-TR" dirty="0"/>
              <a:t>Öğrencilere yaparak-yaşayarak öğrenmeye dayalı etkinlikleri sunmak</a:t>
            </a:r>
          </a:p>
          <a:p>
            <a:r>
              <a:rPr lang="tr-TR" dirty="0"/>
              <a:t>Teorik bilgilerin günlük yaşamda kullanılabilirliğini göstermek </a:t>
            </a:r>
          </a:p>
          <a:p>
            <a:r>
              <a:rPr lang="tr-TR" dirty="0"/>
              <a:t>Öğrencileri keşfedici düşünceye yöneltmek </a:t>
            </a:r>
          </a:p>
          <a:p>
            <a:r>
              <a:rPr lang="tr-TR" dirty="0"/>
              <a:t>Öğrencilerin analitik düşünme becerilerini geliştirmek  </a:t>
            </a:r>
          </a:p>
        </p:txBody>
      </p:sp>
    </p:spTree>
    <p:extLst>
      <p:ext uri="{BB962C8B-B14F-4D97-AF65-F5344CB8AC3E}">
        <p14:creationId xmlns:p14="http://schemas.microsoft.com/office/powerpoint/2010/main" val="6698269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54</Words>
  <Application>Microsoft Office PowerPoint</Application>
  <PresentationFormat>Geniş ekran</PresentationFormat>
  <Paragraphs>10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Teması</vt:lpstr>
      <vt:lpstr>Fen Bilimleri Eğitiminde Laboratuvar Uygulamalarının Amacı </vt:lpstr>
      <vt:lpstr>Fen Bilimleri Eğitiminde Laboratuvarların Kullanım Amaçları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Fen Bilimleri Eğitiminde Laboratuvar Uygulamalarının Amacı </dc:title>
  <dc:creator>Eren CEYLAN</dc:creator>
  <cp:lastModifiedBy>Eren CEYLAN</cp:lastModifiedBy>
  <cp:revision>1</cp:revision>
  <dcterms:created xsi:type="dcterms:W3CDTF">2020-04-06T13:33:40Z</dcterms:created>
  <dcterms:modified xsi:type="dcterms:W3CDTF">2020-04-06T13:34:55Z</dcterms:modified>
</cp:coreProperties>
</file>