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A6010B-0FAD-44DC-9EA8-5769CE048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F3FA232-3FDE-43D2-92C9-37656D08E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D246B2-F665-4589-9EB8-B4477E2D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DAD46D-921E-4F34-B647-257D928B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A1D43E-D64E-44FE-83BA-1FEF9377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39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229BC4-2015-468D-9619-E6C347BA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F16E0B-8388-4F9F-B130-F1571CB3A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10C771-5C2B-4F2C-BF41-348C5C1C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BBA949-A699-4065-9343-F0C8EAEA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06CBA2-7EB8-443C-8169-64A8A43B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6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BA52C6D-B4CA-4858-B0D0-30F97D8CA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D22C56A-CBBD-4569-A323-D2A98D16F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17E34E-5123-4454-B48C-3027A843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6A1B62-6FCB-4C36-B1F2-DBFB77030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946FE4-6BA2-4B11-AE50-F20741B8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77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79337F-8E17-43E4-B446-E0F17D24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25D44E-2A88-4C53-99A0-B8DBBF621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687989-7986-4450-AA83-88F27866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E6678-65B6-4422-8513-AA97F5C6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935545-D8F0-4CD5-8FAB-01CD8BC0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70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93AB4F-6048-444E-82B3-D38201C67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362C99-CE14-400F-915A-E8A37674E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94BF7D-0BC9-4802-A68C-B14207DC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8458A6-9E33-4F42-92B9-7C077AEC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3AE178-1CEE-4FFB-97B7-50B771CC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90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834FD-AF41-44F9-9DF4-7BD82779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69C455-CDD6-4EE1-8B61-0C62078E8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D25F13A-BF68-4786-ADB5-DC279C6C4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83F159-3DDA-4B98-A825-59EE7832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B8DB05-15CC-4AC3-8B8D-24C50E65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052853-7C13-49AD-A790-E247AA73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30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6C34C3-38A3-4799-8E58-EDC4AAC0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30E48B-72EA-4F42-946D-ABE110369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470FF59-81F6-484F-8BB3-B5E866E6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E58806E-2675-4C5A-9A85-1FB429E06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8ED497E-F572-496C-BAC8-49646B175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0873112-7CAE-41E4-A022-405EC781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A142A79-976A-445C-90F2-CDD75EBFF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CBA1CB-F7FD-4588-BDAC-DD06EA16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45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323B99-F72E-4BE9-AFD2-6E933D0F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0A94B4C-D670-45B5-A9FF-F9538B13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0F28D8-1CF6-4594-9053-3101CFEE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0DE0C8A-13C9-4157-BDB4-4624565A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73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CE8F593-CE05-4AA2-811B-7CE2407E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1A726BD-3D35-484C-9B81-3ED9C058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AE520A6-DE43-44E5-A747-6100728C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31C5A9-F63F-4493-A29B-FE497E4B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98CDDD-B7AE-4AB9-8DA3-7F54D009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6590743-6B02-4076-877E-2A709F6BF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17C133-E6F0-4AFC-985D-123BA091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C17EF9D-E05C-40C6-8B0E-614C1CB1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E2BA93-3FB7-439E-829E-DE82C29B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06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DF49A1-85A5-4137-BBAB-0420A8AD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8F0F0D9-C8FA-4426-828B-BDE75A3B3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A6C05EA-B4BA-49FB-B58E-481C9F534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402AE6-FC30-4A86-BAED-578523AE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F72E08-DB8A-42CB-B78E-BE4C742D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514B2B9-CD1A-4508-A16B-3B643680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44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AC568B4-2546-4717-96D3-11CD01D0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DEC1A7-46A3-40B4-8D43-7A9C5F304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E013E7-34F7-409E-B438-68B75AD11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D9BB-7B88-4917-B2E6-BEF7528062F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F470D6-B41D-4DFC-9497-90CEA22FA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AE0641-1A6F-4CC6-8305-9FF8971E5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D500-A025-4794-8C0D-1BAA959A8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2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A20685-08C2-4CAC-931A-F7FB5576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31353"/>
            <a:ext cx="7736255" cy="318113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600" b="1" dirty="0">
                <a:solidFill>
                  <a:srgbClr val="FFFFFF"/>
                </a:solidFill>
              </a:rPr>
              <a:t>Fen Bilimleri Eğitiminde Laboratuvar Uygulamalarının Amacı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D5EAD36D-F1CB-4492-8F4C-01D081E77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959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121D53-519E-46DD-AE7C-666DFD03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Fen Bilimleri Eğitiminde Laboratuvarların Kullanım Amaçları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EF71EB-E1C3-44E4-A8E9-64AB008CC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/>
          <a:lstStyle/>
          <a:p>
            <a:r>
              <a:rPr lang="tr-TR" dirty="0"/>
              <a:t>Soyut konuların istenilen düzeyde öğrencilere kavratabilmek </a:t>
            </a:r>
          </a:p>
          <a:p>
            <a:r>
              <a:rPr lang="tr-TR" dirty="0"/>
              <a:t>Öğrencilerin motivasyonlarını artırabilmek</a:t>
            </a:r>
          </a:p>
          <a:p>
            <a:r>
              <a:rPr lang="tr-TR" dirty="0"/>
              <a:t>Öğrencilere bilimsel yöntemin ve bilimin özünü kavratabilmek </a:t>
            </a:r>
          </a:p>
          <a:p>
            <a:r>
              <a:rPr lang="tr-TR" dirty="0"/>
              <a:t>Öğrencilerin uygulama deneyimleri kazanabilmelerini sağlamak </a:t>
            </a:r>
          </a:p>
          <a:p>
            <a:r>
              <a:rPr lang="tr-TR" dirty="0"/>
              <a:t>Öğrencilere yaparak-yaşayarak öğrenmeye dayalı etkinlikleri sunmak</a:t>
            </a:r>
          </a:p>
          <a:p>
            <a:r>
              <a:rPr lang="tr-TR" dirty="0"/>
              <a:t>Teorik bilgilerin günlük yaşamda kullanılabilirliğini göstermek </a:t>
            </a:r>
          </a:p>
          <a:p>
            <a:r>
              <a:rPr lang="tr-TR" dirty="0"/>
              <a:t>Öğrencileri keşfedici düşünceye yöneltmek </a:t>
            </a:r>
          </a:p>
          <a:p>
            <a:r>
              <a:rPr lang="tr-TR" dirty="0"/>
              <a:t>Öğrencilerin analitik düşünme becerilerini geliştirmek  </a:t>
            </a:r>
          </a:p>
        </p:txBody>
      </p:sp>
    </p:spTree>
    <p:extLst>
      <p:ext uri="{BB962C8B-B14F-4D97-AF65-F5344CB8AC3E}">
        <p14:creationId xmlns:p14="http://schemas.microsoft.com/office/powerpoint/2010/main" val="66982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Geniş ekran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Fen Bilimleri Eğitiminde Laboratuvar Uygulamalarının Amacı </vt:lpstr>
      <vt:lpstr>Fen Bilimleri Eğitiminde Laboratuvarların Kullanım Amaçları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Bilimleri Eğitiminde Laboratuvar Uygulamalarının Amacı </dc:title>
  <dc:creator>Eren CEYLAN</dc:creator>
  <cp:lastModifiedBy>Eren CEYLAN</cp:lastModifiedBy>
  <cp:revision>1</cp:revision>
  <dcterms:created xsi:type="dcterms:W3CDTF">2020-04-06T13:33:40Z</dcterms:created>
  <dcterms:modified xsi:type="dcterms:W3CDTF">2020-04-06T13:34:55Z</dcterms:modified>
</cp:coreProperties>
</file>