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6" r:id="rId5"/>
    <p:sldId id="280" r:id="rId6"/>
    <p:sldId id="283" r:id="rId7"/>
    <p:sldId id="284" r:id="rId8"/>
    <p:sldId id="285" r:id="rId9"/>
    <p:sldId id="289" r:id="rId10"/>
    <p:sldId id="290" r:id="rId11"/>
    <p:sldId id="291" r:id="rId12"/>
    <p:sldId id="292" r:id="rId13"/>
    <p:sldId id="286" r:id="rId14"/>
    <p:sldId id="287" r:id="rId15"/>
    <p:sldId id="288" r:id="rId16"/>
    <p:sldId id="293" r:id="rId17"/>
    <p:sldId id="294" r:id="rId18"/>
    <p:sldId id="295" r:id="rId19"/>
    <p:sldId id="296" r:id="rId20"/>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274" autoAdjust="0"/>
  </p:normalViewPr>
  <p:slideViewPr>
    <p:cSldViewPr>
      <p:cViewPr varScale="1">
        <p:scale>
          <a:sx n="91" d="100"/>
          <a:sy n="91" d="100"/>
        </p:scale>
        <p:origin x="-438" y="-114"/>
      </p:cViewPr>
      <p:guideLst>
        <p:guide orient="horz" pos="2160"/>
        <p:guide pos="3839"/>
      </p:guideLst>
    </p:cSldViewPr>
  </p:slideViewPr>
  <p:notesTextViewPr>
    <p:cViewPr>
      <p:scale>
        <a:sx n="1" d="1"/>
        <a:sy n="1" d="1"/>
      </p:scale>
      <p:origin x="0" y="0"/>
    </p:cViewPr>
  </p:notesTextViewPr>
  <p:notesViewPr>
    <p:cSldViewPr>
      <p:cViewPr varScale="1">
        <p:scale>
          <a:sx n="101" d="100"/>
          <a:sy n="101" d="100"/>
        </p:scale>
        <p:origin x="184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a:extLst>
              <a:ext uri="{FF2B5EF4-FFF2-40B4-BE49-F238E27FC236}">
                <a16:creationId xmlns="" xmlns:a16="http://schemas.microsoft.com/office/drawing/2014/main" id="{E81680D9-0645-4E2B-80E3-C06FBCF7366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latinLnBrk="0" hangingPunct="1">
              <a:spcBef>
                <a:spcPts val="0"/>
              </a:spcBef>
              <a:spcAft>
                <a:spcPts val="0"/>
              </a:spcAft>
              <a:defRPr lang="tr-TR" sz="1200">
                <a:latin typeface="+mn-lt"/>
                <a:cs typeface="+mn-cs"/>
              </a:defRPr>
            </a:lvl1pPr>
          </a:lstStyle>
          <a:p>
            <a:pPr>
              <a:defRPr/>
            </a:pPr>
            <a:endParaRPr/>
          </a:p>
        </p:txBody>
      </p:sp>
      <p:sp>
        <p:nvSpPr>
          <p:cNvPr id="3" name="Tarih Yer Tutucusu 2">
            <a:extLst>
              <a:ext uri="{FF2B5EF4-FFF2-40B4-BE49-F238E27FC236}">
                <a16:creationId xmlns="" xmlns:a16="http://schemas.microsoft.com/office/drawing/2014/main" id="{7C739D87-A640-48D9-8400-76593F0BAFE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latinLnBrk="0" hangingPunct="1">
              <a:spcBef>
                <a:spcPts val="0"/>
              </a:spcBef>
              <a:spcAft>
                <a:spcPts val="0"/>
              </a:spcAft>
              <a:defRPr lang="tr-TR" sz="1200">
                <a:latin typeface="+mn-lt"/>
                <a:cs typeface="+mn-cs"/>
              </a:defRPr>
            </a:lvl1pPr>
          </a:lstStyle>
          <a:p>
            <a:pPr>
              <a:defRPr/>
            </a:pPr>
            <a:fld id="{DCA6A49F-3AAE-490C-9583-1D90B4AFA4E3}" type="datetime1">
              <a:rPr/>
              <a:pPr>
                <a:defRPr/>
              </a:pPr>
              <a:t>13.2.2018</a:t>
            </a:fld>
            <a:endParaRPr dirty="0"/>
          </a:p>
        </p:txBody>
      </p:sp>
      <p:sp>
        <p:nvSpPr>
          <p:cNvPr id="4" name="Alt Bilgi Yer Tutucusu 3">
            <a:extLst>
              <a:ext uri="{FF2B5EF4-FFF2-40B4-BE49-F238E27FC236}">
                <a16:creationId xmlns="" xmlns:a16="http://schemas.microsoft.com/office/drawing/2014/main" id="{3CD1FFF5-4C83-4620-8A9A-E27048F1D7E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latinLnBrk="0" hangingPunct="1">
              <a:spcBef>
                <a:spcPts val="0"/>
              </a:spcBef>
              <a:spcAft>
                <a:spcPts val="0"/>
              </a:spcAft>
              <a:defRPr lang="tr-TR" sz="1200">
                <a:latin typeface="+mn-lt"/>
                <a:cs typeface="+mn-cs"/>
              </a:defRPr>
            </a:lvl1pPr>
          </a:lstStyle>
          <a:p>
            <a:pPr>
              <a:defRPr/>
            </a:pPr>
            <a:endParaRPr/>
          </a:p>
        </p:txBody>
      </p:sp>
      <p:sp>
        <p:nvSpPr>
          <p:cNvPr id="5" name="Slayt Numarası Yer Tutucusu 4">
            <a:extLst>
              <a:ext uri="{FF2B5EF4-FFF2-40B4-BE49-F238E27FC236}">
                <a16:creationId xmlns="" xmlns:a16="http://schemas.microsoft.com/office/drawing/2014/main" id="{EE5C86B9-EDD6-49FA-B9AB-2763471780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orbel" pitchFamily="34" charset="0"/>
              </a:defRPr>
            </a:lvl1pPr>
          </a:lstStyle>
          <a:p>
            <a:fld id="{4A95C4FE-A1A9-429F-9F14-A1B8E1B53F22}" type="slidenum">
              <a:rPr lang="tr-TR" altLang="tr-TR"/>
              <a:pPr/>
              <a:t>‹#›</a:t>
            </a:fld>
            <a:endParaRPr lang="tr-TR"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a:extLst>
              <a:ext uri="{FF2B5EF4-FFF2-40B4-BE49-F238E27FC236}">
                <a16:creationId xmlns="" xmlns:a16="http://schemas.microsoft.com/office/drawing/2014/main" id="{E0C9B1DB-B55A-4557-B7F9-7CEC9734BDF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latinLnBrk="0" hangingPunct="1">
              <a:spcBef>
                <a:spcPts val="0"/>
              </a:spcBef>
              <a:spcAft>
                <a:spcPts val="0"/>
              </a:spcAft>
              <a:defRPr lang="tr-TR" sz="1200">
                <a:latin typeface="+mn-lt"/>
                <a:cs typeface="+mn-cs"/>
              </a:defRPr>
            </a:lvl1pPr>
          </a:lstStyle>
          <a:p>
            <a:pPr>
              <a:defRPr/>
            </a:pPr>
            <a:endParaRPr/>
          </a:p>
        </p:txBody>
      </p:sp>
      <p:sp>
        <p:nvSpPr>
          <p:cNvPr id="3" name="Tarih Yer Tutucusu 2">
            <a:extLst>
              <a:ext uri="{FF2B5EF4-FFF2-40B4-BE49-F238E27FC236}">
                <a16:creationId xmlns="" xmlns:a16="http://schemas.microsoft.com/office/drawing/2014/main" id="{558BF8DD-45BE-424D-84BA-9534965E7E5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latinLnBrk="0" hangingPunct="1">
              <a:spcBef>
                <a:spcPts val="0"/>
              </a:spcBef>
              <a:spcAft>
                <a:spcPts val="0"/>
              </a:spcAft>
              <a:defRPr lang="tr-TR" sz="1200">
                <a:latin typeface="+mn-lt"/>
                <a:cs typeface="+mn-cs"/>
              </a:defRPr>
            </a:lvl1pPr>
          </a:lstStyle>
          <a:p>
            <a:pPr>
              <a:defRPr/>
            </a:pPr>
            <a:fld id="{92B95C16-6ECD-4582-B32B-9118508EB9B4}" type="datetime1">
              <a:rPr/>
              <a:pPr>
                <a:defRPr/>
              </a:pPr>
              <a:t>13.2.2018</a:t>
            </a:fld>
            <a:endParaRPr dirty="0"/>
          </a:p>
        </p:txBody>
      </p:sp>
      <p:sp>
        <p:nvSpPr>
          <p:cNvPr id="4" name="Slayt Görüntüsü Yer Tutucusu 3">
            <a:extLst>
              <a:ext uri="{FF2B5EF4-FFF2-40B4-BE49-F238E27FC236}">
                <a16:creationId xmlns="" xmlns:a16="http://schemas.microsoft.com/office/drawing/2014/main" id="{BC958509-BB91-4376-B9C3-B62AFD828613}"/>
              </a:ext>
            </a:extLst>
          </p:cNvPr>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Notlar Yer Tutucusu 4">
            <a:extLst>
              <a:ext uri="{FF2B5EF4-FFF2-40B4-BE49-F238E27FC236}">
                <a16:creationId xmlns="" xmlns:a16="http://schemas.microsoft.com/office/drawing/2014/main" id="{A3DFCB54-070E-467A-95E1-31473DE037F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dirty="0"/>
              <a:t>Asıl metin stillerini düzenlemek için tıklatın</a:t>
            </a:r>
          </a:p>
          <a:p>
            <a:pPr lvl="1"/>
            <a:r>
              <a:rPr lang="tr-TR" noProof="0" dirty="0"/>
              <a:t>İkinci düzey</a:t>
            </a:r>
          </a:p>
          <a:p>
            <a:pPr lvl="2"/>
            <a:r>
              <a:rPr lang="tr-TR" noProof="0" dirty="0"/>
              <a:t>Üçüncü düzey</a:t>
            </a:r>
          </a:p>
          <a:p>
            <a:pPr lvl="3"/>
            <a:r>
              <a:rPr lang="tr-TR" noProof="0" dirty="0"/>
              <a:t>Dördüncü düzey</a:t>
            </a:r>
          </a:p>
          <a:p>
            <a:pPr lvl="4"/>
            <a:r>
              <a:rPr lang="tr-TR" noProof="0" dirty="0"/>
              <a:t>Beşinci düzey</a:t>
            </a:r>
          </a:p>
        </p:txBody>
      </p:sp>
      <p:sp>
        <p:nvSpPr>
          <p:cNvPr id="6" name="Alt Bilgi Yer Tutucusu 5">
            <a:extLst>
              <a:ext uri="{FF2B5EF4-FFF2-40B4-BE49-F238E27FC236}">
                <a16:creationId xmlns="" xmlns:a16="http://schemas.microsoft.com/office/drawing/2014/main" id="{CE84916B-B248-4A5F-B66B-B836D4D250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latinLnBrk="0" hangingPunct="1">
              <a:spcBef>
                <a:spcPts val="0"/>
              </a:spcBef>
              <a:spcAft>
                <a:spcPts val="0"/>
              </a:spcAft>
              <a:defRPr lang="tr-TR" sz="1200">
                <a:latin typeface="+mn-lt"/>
                <a:cs typeface="+mn-cs"/>
              </a:defRPr>
            </a:lvl1pPr>
          </a:lstStyle>
          <a:p>
            <a:pPr>
              <a:defRPr/>
            </a:pPr>
            <a:endParaRPr/>
          </a:p>
        </p:txBody>
      </p:sp>
      <p:sp>
        <p:nvSpPr>
          <p:cNvPr id="7" name="Slayt Numarası Yer Tutucusu 6">
            <a:extLst>
              <a:ext uri="{FF2B5EF4-FFF2-40B4-BE49-F238E27FC236}">
                <a16:creationId xmlns="" xmlns:a16="http://schemas.microsoft.com/office/drawing/2014/main" id="{04CAF9A7-C7FD-458E-8B2A-CAD94DFC509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orbel" pitchFamily="34" charset="0"/>
              </a:defRPr>
            </a:lvl1pPr>
          </a:lstStyle>
          <a:p>
            <a:fld id="{87518F84-F34A-48E6-9B1A-214FD660FCC4}"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tr-TR" sz="1200" kern="1200">
        <a:solidFill>
          <a:schemeClr val="tx1"/>
        </a:solidFill>
        <a:latin typeface="+mn-lt"/>
        <a:ea typeface="+mn-ea"/>
        <a:cs typeface="+mn-cs"/>
      </a:defRPr>
    </a:lvl1pPr>
    <a:lvl2pPr marL="457200" algn="l" rtl="0" eaLnBrk="0" fontAlgn="base" hangingPunct="0">
      <a:spcBef>
        <a:spcPct val="30000"/>
      </a:spcBef>
      <a:spcAft>
        <a:spcPct val="0"/>
      </a:spcAft>
      <a:defRPr lang="tr-TR" sz="1200" kern="1200">
        <a:solidFill>
          <a:schemeClr val="tx1"/>
        </a:solidFill>
        <a:latin typeface="+mn-lt"/>
        <a:ea typeface="+mn-ea"/>
        <a:cs typeface="+mn-cs"/>
      </a:defRPr>
    </a:lvl2pPr>
    <a:lvl3pPr marL="914400" algn="l" rtl="0" eaLnBrk="0" fontAlgn="base" hangingPunct="0">
      <a:spcBef>
        <a:spcPct val="30000"/>
      </a:spcBef>
      <a:spcAft>
        <a:spcPct val="0"/>
      </a:spcAft>
      <a:defRPr lang="tr-TR" sz="1200" kern="1200">
        <a:solidFill>
          <a:schemeClr val="tx1"/>
        </a:solidFill>
        <a:latin typeface="+mn-lt"/>
        <a:ea typeface="+mn-ea"/>
        <a:cs typeface="+mn-cs"/>
      </a:defRPr>
    </a:lvl3pPr>
    <a:lvl4pPr marL="1371600" algn="l" rtl="0" eaLnBrk="0" fontAlgn="base" hangingPunct="0">
      <a:spcBef>
        <a:spcPct val="30000"/>
      </a:spcBef>
      <a:spcAft>
        <a:spcPct val="0"/>
      </a:spcAft>
      <a:defRPr lang="tr-TR" sz="1200" kern="1200">
        <a:solidFill>
          <a:schemeClr val="tx1"/>
        </a:solidFill>
        <a:latin typeface="+mn-lt"/>
        <a:ea typeface="+mn-ea"/>
        <a:cs typeface="+mn-cs"/>
      </a:defRPr>
    </a:lvl4pPr>
    <a:lvl5pPr marL="1828800" algn="l" rtl="0" eaLnBrk="0" fontAlgn="base" hangingPunct="0">
      <a:spcBef>
        <a:spcPct val="30000"/>
      </a:spcBef>
      <a:spcAft>
        <a:spcPct val="0"/>
      </a:spcAft>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4" name="çizgi">
            <a:extLst>
              <a:ext uri="{FF2B5EF4-FFF2-40B4-BE49-F238E27FC236}">
                <a16:creationId xmlns="" xmlns:a16="http://schemas.microsoft.com/office/drawing/2014/main" id="{A9F4F78A-E0F5-4861-A018-99A91428A83D}"/>
              </a:ext>
            </a:extLst>
          </p:cNvPr>
          <p:cNvGrpSpPr/>
          <p:nvPr/>
        </p:nvGrpSpPr>
        <p:grpSpPr bwMode="invGray">
          <a:xfrm>
            <a:off x="1584896" y="4724400"/>
            <a:ext cx="8631936" cy="64008"/>
            <a:chOff x="-4110038" y="2703513"/>
            <a:chExt cx="17394239" cy="160336"/>
          </a:xfrm>
          <a:solidFill>
            <a:schemeClr val="accent1"/>
          </a:solidFill>
        </p:grpSpPr>
        <p:sp>
          <p:nvSpPr>
            <p:cNvPr id="5" name="Serbest Biçim 5">
              <a:extLst>
                <a:ext uri="{FF2B5EF4-FFF2-40B4-BE49-F238E27FC236}">
                  <a16:creationId xmlns="" xmlns:a16="http://schemas.microsoft.com/office/drawing/2014/main" id="{E654AC48-D990-4219-AFF6-8274167FC669}"/>
                </a:ext>
              </a:extLst>
            </p:cNvPr>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 name="Serbest Biçim 6">
              <a:extLst>
                <a:ext uri="{FF2B5EF4-FFF2-40B4-BE49-F238E27FC236}">
                  <a16:creationId xmlns="" xmlns:a16="http://schemas.microsoft.com/office/drawing/2014/main" id="{59F43441-E4C1-4241-A627-907340B442A0}"/>
                </a:ext>
              </a:extLst>
            </p:cNvPr>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 name="Serbest Biçim 7">
              <a:extLst>
                <a:ext uri="{FF2B5EF4-FFF2-40B4-BE49-F238E27FC236}">
                  <a16:creationId xmlns="" xmlns:a16="http://schemas.microsoft.com/office/drawing/2014/main" id="{9678772E-7C73-471A-9E9E-5F518C91557F}"/>
                </a:ext>
              </a:extLst>
            </p:cNvPr>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 name="Serbest Biçim 8">
              <a:extLst>
                <a:ext uri="{FF2B5EF4-FFF2-40B4-BE49-F238E27FC236}">
                  <a16:creationId xmlns="" xmlns:a16="http://schemas.microsoft.com/office/drawing/2014/main" id="{3CA73BF1-445C-4070-9DF7-042846A42D3F}"/>
                </a:ext>
              </a:extLst>
            </p:cNvPr>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 name="Serbest Biçim 9">
              <a:extLst>
                <a:ext uri="{FF2B5EF4-FFF2-40B4-BE49-F238E27FC236}">
                  <a16:creationId xmlns="" xmlns:a16="http://schemas.microsoft.com/office/drawing/2014/main" id="{5D13C8DD-F942-4D4C-AA49-AFE51743349D}"/>
                </a:ext>
              </a:extLst>
            </p:cNvPr>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 name="Serbest Biçim 10">
              <a:extLst>
                <a:ext uri="{FF2B5EF4-FFF2-40B4-BE49-F238E27FC236}">
                  <a16:creationId xmlns="" xmlns:a16="http://schemas.microsoft.com/office/drawing/2014/main" id="{4D59ED5D-4547-4F90-AFA6-FED70731E102}"/>
                </a:ext>
              </a:extLst>
            </p:cNvPr>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 name="Serbest Biçim 11">
              <a:extLst>
                <a:ext uri="{FF2B5EF4-FFF2-40B4-BE49-F238E27FC236}">
                  <a16:creationId xmlns="" xmlns:a16="http://schemas.microsoft.com/office/drawing/2014/main" id="{1E7BD35D-4007-45EE-9F0B-71DC67ECC65D}"/>
                </a:ext>
              </a:extLst>
            </p:cNvPr>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 name="Serbest Biçim 12">
              <a:extLst>
                <a:ext uri="{FF2B5EF4-FFF2-40B4-BE49-F238E27FC236}">
                  <a16:creationId xmlns="" xmlns:a16="http://schemas.microsoft.com/office/drawing/2014/main" id="{BB5AFD15-58D4-455B-BB14-BE70684CB256}"/>
                </a:ext>
              </a:extLst>
            </p:cNvPr>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 name="Serbest Biçim 13">
              <a:extLst>
                <a:ext uri="{FF2B5EF4-FFF2-40B4-BE49-F238E27FC236}">
                  <a16:creationId xmlns="" xmlns:a16="http://schemas.microsoft.com/office/drawing/2014/main" id="{C7C38D40-5AB0-47EC-BA91-7C2F82961E3B}"/>
                </a:ext>
              </a:extLst>
            </p:cNvPr>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 name="Serbest Biçim 14">
              <a:extLst>
                <a:ext uri="{FF2B5EF4-FFF2-40B4-BE49-F238E27FC236}">
                  <a16:creationId xmlns="" xmlns:a16="http://schemas.microsoft.com/office/drawing/2014/main" id="{190D71AD-3E97-4076-AAF0-CF2586359616}"/>
                </a:ext>
              </a:extLst>
            </p:cNvPr>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 name="Serbest Biçim 15">
              <a:extLst>
                <a:ext uri="{FF2B5EF4-FFF2-40B4-BE49-F238E27FC236}">
                  <a16:creationId xmlns="" xmlns:a16="http://schemas.microsoft.com/office/drawing/2014/main" id="{A1FED186-424B-4C25-A7B3-2D74A6A55711}"/>
                </a:ext>
              </a:extLst>
            </p:cNvPr>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 name="Serbest Biçim 16">
              <a:extLst>
                <a:ext uri="{FF2B5EF4-FFF2-40B4-BE49-F238E27FC236}">
                  <a16:creationId xmlns="" xmlns:a16="http://schemas.microsoft.com/office/drawing/2014/main" id="{CE4FC352-F461-4EF2-AAB0-29EDA85D8AF6}"/>
                </a:ext>
              </a:extLst>
            </p:cNvPr>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 name="Serbest Biçim 17">
              <a:extLst>
                <a:ext uri="{FF2B5EF4-FFF2-40B4-BE49-F238E27FC236}">
                  <a16:creationId xmlns="" xmlns:a16="http://schemas.microsoft.com/office/drawing/2014/main" id="{77587074-41D8-4626-8391-9364CFDB8BC9}"/>
                </a:ext>
              </a:extLst>
            </p:cNvPr>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 name="Serbest Biçim 18">
              <a:extLst>
                <a:ext uri="{FF2B5EF4-FFF2-40B4-BE49-F238E27FC236}">
                  <a16:creationId xmlns="" xmlns:a16="http://schemas.microsoft.com/office/drawing/2014/main" id="{CEE58F2C-58B7-43C0-AF18-CFE05604BFF9}"/>
                </a:ext>
              </a:extLst>
            </p:cNvPr>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 name="Serbest Biçim 19">
              <a:extLst>
                <a:ext uri="{FF2B5EF4-FFF2-40B4-BE49-F238E27FC236}">
                  <a16:creationId xmlns="" xmlns:a16="http://schemas.microsoft.com/office/drawing/2014/main" id="{CBC987B9-D31C-4B64-85F9-00498956680A}"/>
                </a:ext>
              </a:extLst>
            </p:cNvPr>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 name="Serbest Biçim 20">
              <a:extLst>
                <a:ext uri="{FF2B5EF4-FFF2-40B4-BE49-F238E27FC236}">
                  <a16:creationId xmlns="" xmlns:a16="http://schemas.microsoft.com/office/drawing/2014/main" id="{C1B478C8-8EEB-426D-A0D6-71BE45712A0C}"/>
                </a:ext>
              </a:extLst>
            </p:cNvPr>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 name="Serbest Biçim 21">
              <a:extLst>
                <a:ext uri="{FF2B5EF4-FFF2-40B4-BE49-F238E27FC236}">
                  <a16:creationId xmlns="" xmlns:a16="http://schemas.microsoft.com/office/drawing/2014/main" id="{CA832EAD-8337-40BC-BB22-95B74A4FD8C8}"/>
                </a:ext>
              </a:extLst>
            </p:cNvPr>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 name="Serbest Biçim 22">
              <a:extLst>
                <a:ext uri="{FF2B5EF4-FFF2-40B4-BE49-F238E27FC236}">
                  <a16:creationId xmlns="" xmlns:a16="http://schemas.microsoft.com/office/drawing/2014/main" id="{271A2F0C-3BC9-480E-ADC2-6CFE2D801232}"/>
                </a:ext>
              </a:extLst>
            </p:cNvPr>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 name="Serbest Biçim 23">
              <a:extLst>
                <a:ext uri="{FF2B5EF4-FFF2-40B4-BE49-F238E27FC236}">
                  <a16:creationId xmlns="" xmlns:a16="http://schemas.microsoft.com/office/drawing/2014/main" id="{73D49102-4774-402B-A29E-4374CD4613EA}"/>
                </a:ext>
              </a:extLst>
            </p:cNvPr>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 name="Serbest Biçim 24">
              <a:extLst>
                <a:ext uri="{FF2B5EF4-FFF2-40B4-BE49-F238E27FC236}">
                  <a16:creationId xmlns="" xmlns:a16="http://schemas.microsoft.com/office/drawing/2014/main" id="{CB7EA98C-DA71-4986-945B-1E68A1FCE6B9}"/>
                </a:ext>
              </a:extLst>
            </p:cNvPr>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 name="Serbest Biçim 25">
              <a:extLst>
                <a:ext uri="{FF2B5EF4-FFF2-40B4-BE49-F238E27FC236}">
                  <a16:creationId xmlns="" xmlns:a16="http://schemas.microsoft.com/office/drawing/2014/main" id="{4185587F-8A94-4312-ADBD-EFAD9928BE7F}"/>
                </a:ext>
              </a:extLst>
            </p:cNvPr>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 name="Serbest Biçim 26">
              <a:extLst>
                <a:ext uri="{FF2B5EF4-FFF2-40B4-BE49-F238E27FC236}">
                  <a16:creationId xmlns="" xmlns:a16="http://schemas.microsoft.com/office/drawing/2014/main" id="{2DBD20E8-8383-4F77-A92A-1697E2AE2BDC}"/>
                </a:ext>
              </a:extLst>
            </p:cNvPr>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 name="Serbest Biçim 27">
              <a:extLst>
                <a:ext uri="{FF2B5EF4-FFF2-40B4-BE49-F238E27FC236}">
                  <a16:creationId xmlns="" xmlns:a16="http://schemas.microsoft.com/office/drawing/2014/main" id="{B5DD220C-6B91-491A-B31C-2D08F8E74C5D}"/>
                </a:ext>
              </a:extLst>
            </p:cNvPr>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 name="Serbest Biçim 28">
              <a:extLst>
                <a:ext uri="{FF2B5EF4-FFF2-40B4-BE49-F238E27FC236}">
                  <a16:creationId xmlns="" xmlns:a16="http://schemas.microsoft.com/office/drawing/2014/main" id="{4AEC87D2-01C7-42DE-911E-9EB36AE28D97}"/>
                </a:ext>
              </a:extLst>
            </p:cNvPr>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 name="Serbest Biçim 29">
              <a:extLst>
                <a:ext uri="{FF2B5EF4-FFF2-40B4-BE49-F238E27FC236}">
                  <a16:creationId xmlns="" xmlns:a16="http://schemas.microsoft.com/office/drawing/2014/main" id="{306853AC-6C21-450E-B58E-7D67F304327E}"/>
                </a:ext>
              </a:extLst>
            </p:cNvPr>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 name="Serbest Biçim 30">
              <a:extLst>
                <a:ext uri="{FF2B5EF4-FFF2-40B4-BE49-F238E27FC236}">
                  <a16:creationId xmlns="" xmlns:a16="http://schemas.microsoft.com/office/drawing/2014/main" id="{CA47C877-FEA0-4CE3-8404-658F3DC88AA7}"/>
                </a:ext>
              </a:extLst>
            </p:cNvPr>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1" name="Serbest Biçim 31">
              <a:extLst>
                <a:ext uri="{FF2B5EF4-FFF2-40B4-BE49-F238E27FC236}">
                  <a16:creationId xmlns="" xmlns:a16="http://schemas.microsoft.com/office/drawing/2014/main" id="{1E440D09-C8E0-4746-813E-594A0DF1248E}"/>
                </a:ext>
              </a:extLst>
            </p:cNvPr>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2" name="Serbest Biçim 32">
              <a:extLst>
                <a:ext uri="{FF2B5EF4-FFF2-40B4-BE49-F238E27FC236}">
                  <a16:creationId xmlns="" xmlns:a16="http://schemas.microsoft.com/office/drawing/2014/main" id="{B76D87E0-5103-4CB1-B6A4-38D086BC7CA5}"/>
                </a:ext>
              </a:extLst>
            </p:cNvPr>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3" name="Serbest Biçim 33">
              <a:extLst>
                <a:ext uri="{FF2B5EF4-FFF2-40B4-BE49-F238E27FC236}">
                  <a16:creationId xmlns="" xmlns:a16="http://schemas.microsoft.com/office/drawing/2014/main" id="{6D0DAE3B-8E4A-46E3-876C-0EC5086510D6}"/>
                </a:ext>
              </a:extLst>
            </p:cNvPr>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4" name="Serbest Biçim 34">
              <a:extLst>
                <a:ext uri="{FF2B5EF4-FFF2-40B4-BE49-F238E27FC236}">
                  <a16:creationId xmlns="" xmlns:a16="http://schemas.microsoft.com/office/drawing/2014/main" id="{4B34EA03-B6B9-48D0-8C18-B98381BFA71D}"/>
                </a:ext>
              </a:extLst>
            </p:cNvPr>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5" name="Serbest Biçim 35">
              <a:extLst>
                <a:ext uri="{FF2B5EF4-FFF2-40B4-BE49-F238E27FC236}">
                  <a16:creationId xmlns="" xmlns:a16="http://schemas.microsoft.com/office/drawing/2014/main" id="{F00991B2-126A-442B-9C57-0BB75107C82E}"/>
                </a:ext>
              </a:extLst>
            </p:cNvPr>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6" name="Serbest Biçim 36">
              <a:extLst>
                <a:ext uri="{FF2B5EF4-FFF2-40B4-BE49-F238E27FC236}">
                  <a16:creationId xmlns="" xmlns:a16="http://schemas.microsoft.com/office/drawing/2014/main" id="{4C10F8EF-9EA2-439A-B4F8-347EB586B8FF}"/>
                </a:ext>
              </a:extLst>
            </p:cNvPr>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7" name="Serbest Biçim 37">
              <a:extLst>
                <a:ext uri="{FF2B5EF4-FFF2-40B4-BE49-F238E27FC236}">
                  <a16:creationId xmlns="" xmlns:a16="http://schemas.microsoft.com/office/drawing/2014/main" id="{189D7763-3F73-456E-B16C-7D942133AE75}"/>
                </a:ext>
              </a:extLst>
            </p:cNvPr>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8" name="Serbest Biçim 38">
              <a:extLst>
                <a:ext uri="{FF2B5EF4-FFF2-40B4-BE49-F238E27FC236}">
                  <a16:creationId xmlns="" xmlns:a16="http://schemas.microsoft.com/office/drawing/2014/main" id="{9E7AD453-1787-4754-AE66-82F1F1F46CC6}"/>
                </a:ext>
              </a:extLst>
            </p:cNvPr>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9" name="Serbest Biçim 39">
              <a:extLst>
                <a:ext uri="{FF2B5EF4-FFF2-40B4-BE49-F238E27FC236}">
                  <a16:creationId xmlns="" xmlns:a16="http://schemas.microsoft.com/office/drawing/2014/main" id="{0B7C90AE-6BE1-4169-B85F-5963FBE21FDF}"/>
                </a:ext>
              </a:extLst>
            </p:cNvPr>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0" name="Serbest Biçim 40">
              <a:extLst>
                <a:ext uri="{FF2B5EF4-FFF2-40B4-BE49-F238E27FC236}">
                  <a16:creationId xmlns="" xmlns:a16="http://schemas.microsoft.com/office/drawing/2014/main" id="{8B4FD171-6326-4B14-8B0B-D524AF339924}"/>
                </a:ext>
              </a:extLst>
            </p:cNvPr>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1" name="Serbest Biçim 41">
              <a:extLst>
                <a:ext uri="{FF2B5EF4-FFF2-40B4-BE49-F238E27FC236}">
                  <a16:creationId xmlns="" xmlns:a16="http://schemas.microsoft.com/office/drawing/2014/main" id="{61FFC7F2-9F7E-4683-B669-D326E3E9DF1D}"/>
                </a:ext>
              </a:extLst>
            </p:cNvPr>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2" name="Serbest Biçim 42">
              <a:extLst>
                <a:ext uri="{FF2B5EF4-FFF2-40B4-BE49-F238E27FC236}">
                  <a16:creationId xmlns="" xmlns:a16="http://schemas.microsoft.com/office/drawing/2014/main" id="{3000A0C8-1F26-4C95-B04D-E28E64F2DE1E}"/>
                </a:ext>
              </a:extLst>
            </p:cNvPr>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3" name="Serbest Biçim 43">
              <a:extLst>
                <a:ext uri="{FF2B5EF4-FFF2-40B4-BE49-F238E27FC236}">
                  <a16:creationId xmlns="" xmlns:a16="http://schemas.microsoft.com/office/drawing/2014/main" id="{4455201E-B6A9-4966-A3FE-CACD36E004FF}"/>
                </a:ext>
              </a:extLst>
            </p:cNvPr>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4" name="Serbest Biçim 44">
              <a:extLst>
                <a:ext uri="{FF2B5EF4-FFF2-40B4-BE49-F238E27FC236}">
                  <a16:creationId xmlns="" xmlns:a16="http://schemas.microsoft.com/office/drawing/2014/main" id="{8FAD331B-F854-48D5-B788-60932733B790}"/>
                </a:ext>
              </a:extLst>
            </p:cNvPr>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5" name="Serbest Biçim 45">
              <a:extLst>
                <a:ext uri="{FF2B5EF4-FFF2-40B4-BE49-F238E27FC236}">
                  <a16:creationId xmlns="" xmlns:a16="http://schemas.microsoft.com/office/drawing/2014/main" id="{FD431271-1062-458E-9077-62E610341C47}"/>
                </a:ext>
              </a:extLst>
            </p:cNvPr>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6" name="Serbest Biçim 46">
              <a:extLst>
                <a:ext uri="{FF2B5EF4-FFF2-40B4-BE49-F238E27FC236}">
                  <a16:creationId xmlns="" xmlns:a16="http://schemas.microsoft.com/office/drawing/2014/main" id="{AD911F43-1CB6-4690-96DA-935FEDD24BCC}"/>
                </a:ext>
              </a:extLst>
            </p:cNvPr>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7" name="Serbest Biçim 47">
              <a:extLst>
                <a:ext uri="{FF2B5EF4-FFF2-40B4-BE49-F238E27FC236}">
                  <a16:creationId xmlns="" xmlns:a16="http://schemas.microsoft.com/office/drawing/2014/main" id="{E845A202-A112-4980-82C7-09F29E834918}"/>
                </a:ext>
              </a:extLst>
            </p:cNvPr>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8" name="Serbest Biçim 48">
              <a:extLst>
                <a:ext uri="{FF2B5EF4-FFF2-40B4-BE49-F238E27FC236}">
                  <a16:creationId xmlns="" xmlns:a16="http://schemas.microsoft.com/office/drawing/2014/main" id="{BD459366-FCB0-47D6-8AD7-5C8C6750B95A}"/>
                </a:ext>
              </a:extLst>
            </p:cNvPr>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9" name="Serbest Biçim 49">
              <a:extLst>
                <a:ext uri="{FF2B5EF4-FFF2-40B4-BE49-F238E27FC236}">
                  <a16:creationId xmlns="" xmlns:a16="http://schemas.microsoft.com/office/drawing/2014/main" id="{01086057-0FFB-433B-833D-DD0700EECB68}"/>
                </a:ext>
              </a:extLst>
            </p:cNvPr>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0" name="Serbest Biçim 50">
              <a:extLst>
                <a:ext uri="{FF2B5EF4-FFF2-40B4-BE49-F238E27FC236}">
                  <a16:creationId xmlns="" xmlns:a16="http://schemas.microsoft.com/office/drawing/2014/main" id="{63017565-8BD5-4284-A787-9BA10A2F78DD}"/>
                </a:ext>
              </a:extLst>
            </p:cNvPr>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1" name="Serbest Biçim 51">
              <a:extLst>
                <a:ext uri="{FF2B5EF4-FFF2-40B4-BE49-F238E27FC236}">
                  <a16:creationId xmlns="" xmlns:a16="http://schemas.microsoft.com/office/drawing/2014/main" id="{C49BCB19-A7CB-4B4D-A33D-97A6B55C4E08}"/>
                </a:ext>
              </a:extLst>
            </p:cNvPr>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2" name="Serbest Biçim 52">
              <a:extLst>
                <a:ext uri="{FF2B5EF4-FFF2-40B4-BE49-F238E27FC236}">
                  <a16:creationId xmlns="" xmlns:a16="http://schemas.microsoft.com/office/drawing/2014/main" id="{E3FB7A55-E1F5-4B7C-94DE-9D31509C507A}"/>
                </a:ext>
              </a:extLst>
            </p:cNvPr>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3" name="Serbest Biçim 53">
              <a:extLst>
                <a:ext uri="{FF2B5EF4-FFF2-40B4-BE49-F238E27FC236}">
                  <a16:creationId xmlns="" xmlns:a16="http://schemas.microsoft.com/office/drawing/2014/main" id="{4DF1D5AF-B0B5-4D95-B376-4B0891C488F9}"/>
                </a:ext>
              </a:extLst>
            </p:cNvPr>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4" name="Serbest Biçim 54">
              <a:extLst>
                <a:ext uri="{FF2B5EF4-FFF2-40B4-BE49-F238E27FC236}">
                  <a16:creationId xmlns="" xmlns:a16="http://schemas.microsoft.com/office/drawing/2014/main" id="{A6FA84B0-FA59-4EC4-91F5-3D4C7FAB4900}"/>
                </a:ext>
              </a:extLst>
            </p:cNvPr>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5" name="Serbest Biçim 55">
              <a:extLst>
                <a:ext uri="{FF2B5EF4-FFF2-40B4-BE49-F238E27FC236}">
                  <a16:creationId xmlns="" xmlns:a16="http://schemas.microsoft.com/office/drawing/2014/main" id="{762D53B5-8980-481E-A2BB-9EFB2E7E8A99}"/>
                </a:ext>
              </a:extLst>
            </p:cNvPr>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6" name="Serbest Biçim 56">
              <a:extLst>
                <a:ext uri="{FF2B5EF4-FFF2-40B4-BE49-F238E27FC236}">
                  <a16:creationId xmlns="" xmlns:a16="http://schemas.microsoft.com/office/drawing/2014/main" id="{E62264F3-EECC-402B-BBB4-54C3A02FA073}"/>
                </a:ext>
              </a:extLst>
            </p:cNvPr>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7" name="Serbest Biçim 57">
              <a:extLst>
                <a:ext uri="{FF2B5EF4-FFF2-40B4-BE49-F238E27FC236}">
                  <a16:creationId xmlns="" xmlns:a16="http://schemas.microsoft.com/office/drawing/2014/main" id="{5B8A9AD9-96BF-4BC7-8FA2-278D4D1D867E}"/>
                </a:ext>
              </a:extLst>
            </p:cNvPr>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8" name="Serbest Biçim 58">
              <a:extLst>
                <a:ext uri="{FF2B5EF4-FFF2-40B4-BE49-F238E27FC236}">
                  <a16:creationId xmlns="" xmlns:a16="http://schemas.microsoft.com/office/drawing/2014/main" id="{79119F9D-2AD4-45E1-A360-9D4DE43864C4}"/>
                </a:ext>
              </a:extLst>
            </p:cNvPr>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9" name="Serbest Biçim 59">
              <a:extLst>
                <a:ext uri="{FF2B5EF4-FFF2-40B4-BE49-F238E27FC236}">
                  <a16:creationId xmlns="" xmlns:a16="http://schemas.microsoft.com/office/drawing/2014/main" id="{D429782D-387B-4CC9-B521-9715E298BBAD}"/>
                </a:ext>
              </a:extLst>
            </p:cNvPr>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0" name="Serbest Biçim 60">
              <a:extLst>
                <a:ext uri="{FF2B5EF4-FFF2-40B4-BE49-F238E27FC236}">
                  <a16:creationId xmlns="" xmlns:a16="http://schemas.microsoft.com/office/drawing/2014/main" id="{67557172-9F20-4D0F-A4AE-338C20C85F89}"/>
                </a:ext>
              </a:extLst>
            </p:cNvPr>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1" name="Serbest Biçim 61">
              <a:extLst>
                <a:ext uri="{FF2B5EF4-FFF2-40B4-BE49-F238E27FC236}">
                  <a16:creationId xmlns="" xmlns:a16="http://schemas.microsoft.com/office/drawing/2014/main" id="{3D62B48F-C9C1-404C-A486-C2DD121FDD2A}"/>
                </a:ext>
              </a:extLst>
            </p:cNvPr>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2" name="Serbest Biçim 62">
              <a:extLst>
                <a:ext uri="{FF2B5EF4-FFF2-40B4-BE49-F238E27FC236}">
                  <a16:creationId xmlns="" xmlns:a16="http://schemas.microsoft.com/office/drawing/2014/main" id="{41680B3A-AC3A-4DF7-9B5F-465FC5C39B92}"/>
                </a:ext>
              </a:extLst>
            </p:cNvPr>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3" name="Serbest Biçim 63">
              <a:extLst>
                <a:ext uri="{FF2B5EF4-FFF2-40B4-BE49-F238E27FC236}">
                  <a16:creationId xmlns="" xmlns:a16="http://schemas.microsoft.com/office/drawing/2014/main" id="{FDF4C4A3-307D-4F81-A686-9EB3431D1480}"/>
                </a:ext>
              </a:extLst>
            </p:cNvPr>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4" name="Serbest Biçim 64">
              <a:extLst>
                <a:ext uri="{FF2B5EF4-FFF2-40B4-BE49-F238E27FC236}">
                  <a16:creationId xmlns="" xmlns:a16="http://schemas.microsoft.com/office/drawing/2014/main" id="{B9554F02-C5FB-4909-8382-B0664375D85F}"/>
                </a:ext>
              </a:extLst>
            </p:cNvPr>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5" name="Serbest Biçim 65">
              <a:extLst>
                <a:ext uri="{FF2B5EF4-FFF2-40B4-BE49-F238E27FC236}">
                  <a16:creationId xmlns="" xmlns:a16="http://schemas.microsoft.com/office/drawing/2014/main" id="{86D51ECF-5E65-4424-83C4-83F771500299}"/>
                </a:ext>
              </a:extLst>
            </p:cNvPr>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6" name="Serbest Biçim 66">
              <a:extLst>
                <a:ext uri="{FF2B5EF4-FFF2-40B4-BE49-F238E27FC236}">
                  <a16:creationId xmlns="" xmlns:a16="http://schemas.microsoft.com/office/drawing/2014/main" id="{FE5DD845-0BEE-4C73-A85B-139694EF6417}"/>
                </a:ext>
              </a:extLst>
            </p:cNvPr>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7" name="Serbest Biçim 67">
              <a:extLst>
                <a:ext uri="{FF2B5EF4-FFF2-40B4-BE49-F238E27FC236}">
                  <a16:creationId xmlns="" xmlns:a16="http://schemas.microsoft.com/office/drawing/2014/main" id="{89DBE690-6189-4929-B5EF-5DDFBE62606D}"/>
                </a:ext>
              </a:extLst>
            </p:cNvPr>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8" name="Serbest Biçim 68">
              <a:extLst>
                <a:ext uri="{FF2B5EF4-FFF2-40B4-BE49-F238E27FC236}">
                  <a16:creationId xmlns="" xmlns:a16="http://schemas.microsoft.com/office/drawing/2014/main" id="{64283BF2-4FD3-4853-BB0B-D17E75E4D1A2}"/>
                </a:ext>
              </a:extLst>
            </p:cNvPr>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9" name="Serbest Biçim 69">
              <a:extLst>
                <a:ext uri="{FF2B5EF4-FFF2-40B4-BE49-F238E27FC236}">
                  <a16:creationId xmlns="" xmlns:a16="http://schemas.microsoft.com/office/drawing/2014/main" id="{ED2090F9-D3A7-4FCB-8237-ECA9AB9F8476}"/>
                </a:ext>
              </a:extLst>
            </p:cNvPr>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0" name="Serbest Biçim 70">
              <a:extLst>
                <a:ext uri="{FF2B5EF4-FFF2-40B4-BE49-F238E27FC236}">
                  <a16:creationId xmlns="" xmlns:a16="http://schemas.microsoft.com/office/drawing/2014/main" id="{82555689-0E01-4881-98A2-CD158ED3B465}"/>
                </a:ext>
              </a:extLst>
            </p:cNvPr>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1" name="Serbest Biçim 71">
              <a:extLst>
                <a:ext uri="{FF2B5EF4-FFF2-40B4-BE49-F238E27FC236}">
                  <a16:creationId xmlns="" xmlns:a16="http://schemas.microsoft.com/office/drawing/2014/main" id="{771F7D40-08AB-4380-A82E-252B68FB4F92}"/>
                </a:ext>
              </a:extLst>
            </p:cNvPr>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2" name="Serbest Biçim 72">
              <a:extLst>
                <a:ext uri="{FF2B5EF4-FFF2-40B4-BE49-F238E27FC236}">
                  <a16:creationId xmlns="" xmlns:a16="http://schemas.microsoft.com/office/drawing/2014/main" id="{1D49DF8C-56C4-4047-9393-3D376F726EA6}"/>
                </a:ext>
              </a:extLst>
            </p:cNvPr>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3" name="Serbest Biçim 73">
              <a:extLst>
                <a:ext uri="{FF2B5EF4-FFF2-40B4-BE49-F238E27FC236}">
                  <a16:creationId xmlns="" xmlns:a16="http://schemas.microsoft.com/office/drawing/2014/main" id="{9248CF7F-37EE-4890-BEA3-A2D36F4DE1D6}"/>
                </a:ext>
              </a:extLst>
            </p:cNvPr>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4" name="Serbest Biçim 74">
              <a:extLst>
                <a:ext uri="{FF2B5EF4-FFF2-40B4-BE49-F238E27FC236}">
                  <a16:creationId xmlns="" xmlns:a16="http://schemas.microsoft.com/office/drawing/2014/main" id="{DB6D8BE2-997F-4FE7-9E07-311BF364FDC3}"/>
                </a:ext>
              </a:extLst>
            </p:cNvPr>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5" name="Serbest Biçim 75">
              <a:extLst>
                <a:ext uri="{FF2B5EF4-FFF2-40B4-BE49-F238E27FC236}">
                  <a16:creationId xmlns="" xmlns:a16="http://schemas.microsoft.com/office/drawing/2014/main" id="{3453C488-9377-4709-8555-D4625BB74DA6}"/>
                </a:ext>
              </a:extLst>
            </p:cNvPr>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6" name="Serbest Biçim 76">
              <a:extLst>
                <a:ext uri="{FF2B5EF4-FFF2-40B4-BE49-F238E27FC236}">
                  <a16:creationId xmlns="" xmlns:a16="http://schemas.microsoft.com/office/drawing/2014/main" id="{5928AAA3-829C-42C0-B5C3-64C008FAE51D}"/>
                </a:ext>
              </a:extLst>
            </p:cNvPr>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7" name="Serbest Biçim 77">
              <a:extLst>
                <a:ext uri="{FF2B5EF4-FFF2-40B4-BE49-F238E27FC236}">
                  <a16:creationId xmlns="" xmlns:a16="http://schemas.microsoft.com/office/drawing/2014/main" id="{B9B56DA1-AD48-4ECC-8DC1-39EDF7534268}"/>
                </a:ext>
              </a:extLst>
            </p:cNvPr>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8" name="Serbest Biçim 78">
              <a:extLst>
                <a:ext uri="{FF2B5EF4-FFF2-40B4-BE49-F238E27FC236}">
                  <a16:creationId xmlns="" xmlns:a16="http://schemas.microsoft.com/office/drawing/2014/main" id="{DBB846D2-D827-404A-9500-6E57F0AAD1A0}"/>
                </a:ext>
              </a:extLst>
            </p:cNvPr>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9" name="Serbest Biçim 79">
              <a:extLst>
                <a:ext uri="{FF2B5EF4-FFF2-40B4-BE49-F238E27FC236}">
                  <a16:creationId xmlns="" xmlns:a16="http://schemas.microsoft.com/office/drawing/2014/main" id="{185C4A73-8D36-48F7-8093-526936218BFE}"/>
                </a:ext>
              </a:extLst>
            </p:cNvPr>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0" name="Serbest Biçim 80">
              <a:extLst>
                <a:ext uri="{FF2B5EF4-FFF2-40B4-BE49-F238E27FC236}">
                  <a16:creationId xmlns="" xmlns:a16="http://schemas.microsoft.com/office/drawing/2014/main" id="{67342F34-ED24-4435-B797-4C4C03ED4234}"/>
                </a:ext>
              </a:extLst>
            </p:cNvPr>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1" name="Serbest Biçim 81">
              <a:extLst>
                <a:ext uri="{FF2B5EF4-FFF2-40B4-BE49-F238E27FC236}">
                  <a16:creationId xmlns="" xmlns:a16="http://schemas.microsoft.com/office/drawing/2014/main" id="{9A4C8DE2-0DAD-459E-8348-096329ED5478}"/>
                </a:ext>
              </a:extLst>
            </p:cNvPr>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2" name="Serbest Biçim 82">
              <a:extLst>
                <a:ext uri="{FF2B5EF4-FFF2-40B4-BE49-F238E27FC236}">
                  <a16:creationId xmlns="" xmlns:a16="http://schemas.microsoft.com/office/drawing/2014/main" id="{08294FF9-A56A-4C28-8A61-36CCAD0705D7}"/>
                </a:ext>
              </a:extLst>
            </p:cNvPr>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3" name="Serbest Biçim 83">
              <a:extLst>
                <a:ext uri="{FF2B5EF4-FFF2-40B4-BE49-F238E27FC236}">
                  <a16:creationId xmlns="" xmlns:a16="http://schemas.microsoft.com/office/drawing/2014/main" id="{12FDF917-09FF-4AEB-860F-5E6121CEBD7D}"/>
                </a:ext>
              </a:extLst>
            </p:cNvPr>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4" name="Serbest Biçim 84">
              <a:extLst>
                <a:ext uri="{FF2B5EF4-FFF2-40B4-BE49-F238E27FC236}">
                  <a16:creationId xmlns="" xmlns:a16="http://schemas.microsoft.com/office/drawing/2014/main" id="{F6213B7D-7D98-40BB-AE9E-8AE207FBCAAF}"/>
                </a:ext>
              </a:extLst>
            </p:cNvPr>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5" name="Serbest Biçim 85">
              <a:extLst>
                <a:ext uri="{FF2B5EF4-FFF2-40B4-BE49-F238E27FC236}">
                  <a16:creationId xmlns="" xmlns:a16="http://schemas.microsoft.com/office/drawing/2014/main" id="{FE2E196A-F777-4655-87A8-1BE01D1FCE6D}"/>
                </a:ext>
              </a:extLst>
            </p:cNvPr>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6" name="Serbest Biçim 86">
              <a:extLst>
                <a:ext uri="{FF2B5EF4-FFF2-40B4-BE49-F238E27FC236}">
                  <a16:creationId xmlns="" xmlns:a16="http://schemas.microsoft.com/office/drawing/2014/main" id="{7EAD245D-B756-4FE3-9C4A-B3AD5E633F10}"/>
                </a:ext>
              </a:extLst>
            </p:cNvPr>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7" name="Serbest Biçim 87">
              <a:extLst>
                <a:ext uri="{FF2B5EF4-FFF2-40B4-BE49-F238E27FC236}">
                  <a16:creationId xmlns="" xmlns:a16="http://schemas.microsoft.com/office/drawing/2014/main" id="{586794EC-1BC8-4339-94DD-C31FEAEAA601}"/>
                </a:ext>
              </a:extLst>
            </p:cNvPr>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8" name="Serbest Biçim 88">
              <a:extLst>
                <a:ext uri="{FF2B5EF4-FFF2-40B4-BE49-F238E27FC236}">
                  <a16:creationId xmlns="" xmlns:a16="http://schemas.microsoft.com/office/drawing/2014/main" id="{CC04A471-7429-40F2-BACD-B90FFA02F2EF}"/>
                </a:ext>
              </a:extLst>
            </p:cNvPr>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9" name="Serbest Biçim 89">
              <a:extLst>
                <a:ext uri="{FF2B5EF4-FFF2-40B4-BE49-F238E27FC236}">
                  <a16:creationId xmlns="" xmlns:a16="http://schemas.microsoft.com/office/drawing/2014/main" id="{91A027EC-54D8-493A-837F-E2CA17218883}"/>
                </a:ext>
              </a:extLst>
            </p:cNvPr>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0" name="Serbest Biçim 90">
              <a:extLst>
                <a:ext uri="{FF2B5EF4-FFF2-40B4-BE49-F238E27FC236}">
                  <a16:creationId xmlns="" xmlns:a16="http://schemas.microsoft.com/office/drawing/2014/main" id="{2AC11D0E-EA9F-46AE-97BA-EF6B5B6B0690}"/>
                </a:ext>
              </a:extLst>
            </p:cNvPr>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1" name="Serbest Biçim 91">
              <a:extLst>
                <a:ext uri="{FF2B5EF4-FFF2-40B4-BE49-F238E27FC236}">
                  <a16:creationId xmlns="" xmlns:a16="http://schemas.microsoft.com/office/drawing/2014/main" id="{6C21C978-F0E5-45A6-935B-52F874316A2B}"/>
                </a:ext>
              </a:extLst>
            </p:cNvPr>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2" name="Serbest Biçim 92">
              <a:extLst>
                <a:ext uri="{FF2B5EF4-FFF2-40B4-BE49-F238E27FC236}">
                  <a16:creationId xmlns="" xmlns:a16="http://schemas.microsoft.com/office/drawing/2014/main" id="{B63A312B-8833-45F6-B039-FC708BBBB31A}"/>
                </a:ext>
              </a:extLst>
            </p:cNvPr>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3" name="Serbest Biçim 93">
              <a:extLst>
                <a:ext uri="{FF2B5EF4-FFF2-40B4-BE49-F238E27FC236}">
                  <a16:creationId xmlns="" xmlns:a16="http://schemas.microsoft.com/office/drawing/2014/main" id="{BA549989-6070-46EB-886E-3FB9E85C6F05}"/>
                </a:ext>
              </a:extLst>
            </p:cNvPr>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4" name="Serbest Biçim 94">
              <a:extLst>
                <a:ext uri="{FF2B5EF4-FFF2-40B4-BE49-F238E27FC236}">
                  <a16:creationId xmlns="" xmlns:a16="http://schemas.microsoft.com/office/drawing/2014/main" id="{69E22B38-138C-4050-8066-D718AD9D8334}"/>
                </a:ext>
              </a:extLst>
            </p:cNvPr>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5" name="Serbest Biçim 95">
              <a:extLst>
                <a:ext uri="{FF2B5EF4-FFF2-40B4-BE49-F238E27FC236}">
                  <a16:creationId xmlns="" xmlns:a16="http://schemas.microsoft.com/office/drawing/2014/main" id="{8A112ED0-C9CD-4912-B703-C4D053745046}"/>
                </a:ext>
              </a:extLst>
            </p:cNvPr>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6" name="Serbest Biçim 96">
              <a:extLst>
                <a:ext uri="{FF2B5EF4-FFF2-40B4-BE49-F238E27FC236}">
                  <a16:creationId xmlns="" xmlns:a16="http://schemas.microsoft.com/office/drawing/2014/main" id="{8EF69F66-02B1-4D81-987A-0B741645F6AA}"/>
                </a:ext>
              </a:extLst>
            </p:cNvPr>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7" name="Serbest Biçim 97">
              <a:extLst>
                <a:ext uri="{FF2B5EF4-FFF2-40B4-BE49-F238E27FC236}">
                  <a16:creationId xmlns="" xmlns:a16="http://schemas.microsoft.com/office/drawing/2014/main" id="{C3F11A8F-AB78-4269-B008-90FF0E34B9FC}"/>
                </a:ext>
              </a:extLst>
            </p:cNvPr>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8" name="Serbest Biçim 98">
              <a:extLst>
                <a:ext uri="{FF2B5EF4-FFF2-40B4-BE49-F238E27FC236}">
                  <a16:creationId xmlns="" xmlns:a16="http://schemas.microsoft.com/office/drawing/2014/main" id="{969B3030-398D-4DE0-98F5-1D9B39E50D80}"/>
                </a:ext>
              </a:extLst>
            </p:cNvPr>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9" name="Serbest Biçim 99">
              <a:extLst>
                <a:ext uri="{FF2B5EF4-FFF2-40B4-BE49-F238E27FC236}">
                  <a16:creationId xmlns="" xmlns:a16="http://schemas.microsoft.com/office/drawing/2014/main" id="{F4CA54CD-E047-44AA-859B-E6094342A550}"/>
                </a:ext>
              </a:extLst>
            </p:cNvPr>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0" name="Serbest Biçim 100">
              <a:extLst>
                <a:ext uri="{FF2B5EF4-FFF2-40B4-BE49-F238E27FC236}">
                  <a16:creationId xmlns="" xmlns:a16="http://schemas.microsoft.com/office/drawing/2014/main" id="{25B2057F-D52F-4B96-832E-7BC17D122F1E}"/>
                </a:ext>
              </a:extLst>
            </p:cNvPr>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1" name="Serbest Biçim 101">
              <a:extLst>
                <a:ext uri="{FF2B5EF4-FFF2-40B4-BE49-F238E27FC236}">
                  <a16:creationId xmlns="" xmlns:a16="http://schemas.microsoft.com/office/drawing/2014/main" id="{561F4648-E75A-4950-9493-154A9A7BE337}"/>
                </a:ext>
              </a:extLst>
            </p:cNvPr>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2" name="Serbest Biçim 102">
              <a:extLst>
                <a:ext uri="{FF2B5EF4-FFF2-40B4-BE49-F238E27FC236}">
                  <a16:creationId xmlns="" xmlns:a16="http://schemas.microsoft.com/office/drawing/2014/main" id="{BF5A2E54-C06A-4AA1-8AC9-D09FFE721C54}"/>
                </a:ext>
              </a:extLst>
            </p:cNvPr>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3" name="Serbest Biçim 103">
              <a:extLst>
                <a:ext uri="{FF2B5EF4-FFF2-40B4-BE49-F238E27FC236}">
                  <a16:creationId xmlns="" xmlns:a16="http://schemas.microsoft.com/office/drawing/2014/main" id="{A388737A-FC98-4C14-8557-2FC3E33313CA}"/>
                </a:ext>
              </a:extLst>
            </p:cNvPr>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4" name="Serbest Biçim 104">
              <a:extLst>
                <a:ext uri="{FF2B5EF4-FFF2-40B4-BE49-F238E27FC236}">
                  <a16:creationId xmlns="" xmlns:a16="http://schemas.microsoft.com/office/drawing/2014/main" id="{35F2467B-1E35-4B9F-9F0B-D9CCBB365586}"/>
                </a:ext>
              </a:extLst>
            </p:cNvPr>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5" name="Serbest Biçim 105">
              <a:extLst>
                <a:ext uri="{FF2B5EF4-FFF2-40B4-BE49-F238E27FC236}">
                  <a16:creationId xmlns="" xmlns:a16="http://schemas.microsoft.com/office/drawing/2014/main" id="{84B26627-ACE6-4837-81CA-6DFBC5E86988}"/>
                </a:ext>
              </a:extLst>
            </p:cNvPr>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6" name="Serbest Biçim 106">
              <a:extLst>
                <a:ext uri="{FF2B5EF4-FFF2-40B4-BE49-F238E27FC236}">
                  <a16:creationId xmlns="" xmlns:a16="http://schemas.microsoft.com/office/drawing/2014/main" id="{FF992865-6267-443F-B80B-0BA1D3BB7F1E}"/>
                </a:ext>
              </a:extLst>
            </p:cNvPr>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7" name="Serbest Biçim 107">
              <a:extLst>
                <a:ext uri="{FF2B5EF4-FFF2-40B4-BE49-F238E27FC236}">
                  <a16:creationId xmlns="" xmlns:a16="http://schemas.microsoft.com/office/drawing/2014/main" id="{EEE6C6D1-C58F-457F-9E78-6478A6B2709E}"/>
                </a:ext>
              </a:extLst>
            </p:cNvPr>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8" name="Serbest Biçim 108">
              <a:extLst>
                <a:ext uri="{FF2B5EF4-FFF2-40B4-BE49-F238E27FC236}">
                  <a16:creationId xmlns="" xmlns:a16="http://schemas.microsoft.com/office/drawing/2014/main" id="{F63DD9B9-82C8-4B8D-807A-324563299A1F}"/>
                </a:ext>
              </a:extLst>
            </p:cNvPr>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9" name="Serbest Biçim 109">
              <a:extLst>
                <a:ext uri="{FF2B5EF4-FFF2-40B4-BE49-F238E27FC236}">
                  <a16:creationId xmlns="" xmlns:a16="http://schemas.microsoft.com/office/drawing/2014/main" id="{5C5653D1-38A4-43E0-93D4-AD36F91CF9B0}"/>
                </a:ext>
              </a:extLst>
            </p:cNvPr>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0" name="Serbest Biçim 110">
              <a:extLst>
                <a:ext uri="{FF2B5EF4-FFF2-40B4-BE49-F238E27FC236}">
                  <a16:creationId xmlns="" xmlns:a16="http://schemas.microsoft.com/office/drawing/2014/main" id="{23491452-9E0A-407B-9020-07F603D97884}"/>
                </a:ext>
              </a:extLst>
            </p:cNvPr>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1" name="Serbest Biçim 111">
              <a:extLst>
                <a:ext uri="{FF2B5EF4-FFF2-40B4-BE49-F238E27FC236}">
                  <a16:creationId xmlns="" xmlns:a16="http://schemas.microsoft.com/office/drawing/2014/main" id="{EB31BC59-BA1D-4580-826E-B831EF40A33D}"/>
                </a:ext>
              </a:extLst>
            </p:cNvPr>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2" name="Serbest Biçim 112">
              <a:extLst>
                <a:ext uri="{FF2B5EF4-FFF2-40B4-BE49-F238E27FC236}">
                  <a16:creationId xmlns="" xmlns:a16="http://schemas.microsoft.com/office/drawing/2014/main" id="{D3DF86C9-1A3E-4A10-99C9-E57E51186B30}"/>
                </a:ext>
              </a:extLst>
            </p:cNvPr>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3" name="Serbest Biçim 113">
              <a:extLst>
                <a:ext uri="{FF2B5EF4-FFF2-40B4-BE49-F238E27FC236}">
                  <a16:creationId xmlns="" xmlns:a16="http://schemas.microsoft.com/office/drawing/2014/main" id="{C21C9B5C-91D7-4D62-B3C2-3DCE59314C89}"/>
                </a:ext>
              </a:extLst>
            </p:cNvPr>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4" name="Serbest Biçim 114">
              <a:extLst>
                <a:ext uri="{FF2B5EF4-FFF2-40B4-BE49-F238E27FC236}">
                  <a16:creationId xmlns="" xmlns:a16="http://schemas.microsoft.com/office/drawing/2014/main" id="{B6691249-51E8-4627-BB8B-31E6F160306D}"/>
                </a:ext>
              </a:extLst>
            </p:cNvPr>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5" name="Serbest Biçim 115">
              <a:extLst>
                <a:ext uri="{FF2B5EF4-FFF2-40B4-BE49-F238E27FC236}">
                  <a16:creationId xmlns="" xmlns:a16="http://schemas.microsoft.com/office/drawing/2014/main" id="{5F235918-2BE1-46F5-9352-8DD31CB4F9C9}"/>
                </a:ext>
              </a:extLst>
            </p:cNvPr>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6" name="Serbest Biçim 116">
              <a:extLst>
                <a:ext uri="{FF2B5EF4-FFF2-40B4-BE49-F238E27FC236}">
                  <a16:creationId xmlns="" xmlns:a16="http://schemas.microsoft.com/office/drawing/2014/main" id="{7F30A0E9-FADE-4F14-B090-83C8911B509C}"/>
                </a:ext>
              </a:extLst>
            </p:cNvPr>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7" name="Serbest Biçim 117">
              <a:extLst>
                <a:ext uri="{FF2B5EF4-FFF2-40B4-BE49-F238E27FC236}">
                  <a16:creationId xmlns="" xmlns:a16="http://schemas.microsoft.com/office/drawing/2014/main" id="{7E2037C4-EE0A-4E59-B324-143AFC6F2835}"/>
                </a:ext>
              </a:extLst>
            </p:cNvPr>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8" name="Serbest Biçim 118">
              <a:extLst>
                <a:ext uri="{FF2B5EF4-FFF2-40B4-BE49-F238E27FC236}">
                  <a16:creationId xmlns="" xmlns:a16="http://schemas.microsoft.com/office/drawing/2014/main" id="{71976221-0620-4187-99B0-419A4B72D6BB}"/>
                </a:ext>
              </a:extLst>
            </p:cNvPr>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9" name="Serbest Biçim 119">
              <a:extLst>
                <a:ext uri="{FF2B5EF4-FFF2-40B4-BE49-F238E27FC236}">
                  <a16:creationId xmlns="" xmlns:a16="http://schemas.microsoft.com/office/drawing/2014/main" id="{D8C1BBC0-1218-4618-AD50-818D969A8A2E}"/>
                </a:ext>
              </a:extLst>
            </p:cNvPr>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0" name="Serbest Biçim 120">
              <a:extLst>
                <a:ext uri="{FF2B5EF4-FFF2-40B4-BE49-F238E27FC236}">
                  <a16:creationId xmlns="" xmlns:a16="http://schemas.microsoft.com/office/drawing/2014/main" id="{3069C2ED-10ED-4A6A-AF0A-22CECDEB3CB6}"/>
                </a:ext>
              </a:extLst>
            </p:cNvPr>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1" name="Serbest Biçim 121">
              <a:extLst>
                <a:ext uri="{FF2B5EF4-FFF2-40B4-BE49-F238E27FC236}">
                  <a16:creationId xmlns="" xmlns:a16="http://schemas.microsoft.com/office/drawing/2014/main" id="{2388C615-E88B-4729-8DC3-3678215D2D83}"/>
                </a:ext>
              </a:extLst>
            </p:cNvPr>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2" name="Serbest Biçim 122">
              <a:extLst>
                <a:ext uri="{FF2B5EF4-FFF2-40B4-BE49-F238E27FC236}">
                  <a16:creationId xmlns="" xmlns:a16="http://schemas.microsoft.com/office/drawing/2014/main" id="{C324BDBA-D68A-4552-902A-DF73B5AB4E68}"/>
                </a:ext>
              </a:extLst>
            </p:cNvPr>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3" name="Serbest Biçim 123">
              <a:extLst>
                <a:ext uri="{FF2B5EF4-FFF2-40B4-BE49-F238E27FC236}">
                  <a16:creationId xmlns="" xmlns:a16="http://schemas.microsoft.com/office/drawing/2014/main" id="{5EA50B07-765F-442C-BCB4-62F184625B12}"/>
                </a:ext>
              </a:extLst>
            </p:cNvPr>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4" name="Serbest Biçim 124">
              <a:extLst>
                <a:ext uri="{FF2B5EF4-FFF2-40B4-BE49-F238E27FC236}">
                  <a16:creationId xmlns="" xmlns:a16="http://schemas.microsoft.com/office/drawing/2014/main" id="{3D17E3DE-DC90-4A7F-8DAB-59434E31AEA2}"/>
                </a:ext>
              </a:extLst>
            </p:cNvPr>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5" name="Serbest Biçim 125">
              <a:extLst>
                <a:ext uri="{FF2B5EF4-FFF2-40B4-BE49-F238E27FC236}">
                  <a16:creationId xmlns="" xmlns:a16="http://schemas.microsoft.com/office/drawing/2014/main" id="{256526F3-19A2-4106-83C6-693FBF171528}"/>
                </a:ext>
              </a:extLst>
            </p:cNvPr>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6" name="Serbest Biçim 126">
              <a:extLst>
                <a:ext uri="{FF2B5EF4-FFF2-40B4-BE49-F238E27FC236}">
                  <a16:creationId xmlns="" xmlns:a16="http://schemas.microsoft.com/office/drawing/2014/main" id="{19735F26-02F1-4E55-838E-E1F200A42469}"/>
                </a:ext>
              </a:extLst>
            </p:cNvPr>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7" name="Serbest Biçim 127">
              <a:extLst>
                <a:ext uri="{FF2B5EF4-FFF2-40B4-BE49-F238E27FC236}">
                  <a16:creationId xmlns="" xmlns:a16="http://schemas.microsoft.com/office/drawing/2014/main" id="{4780BBDC-0110-4909-9C8C-A9EF4F913B07}"/>
                </a:ext>
              </a:extLst>
            </p:cNvPr>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sp>
        <p:nvSpPr>
          <p:cNvPr id="2" name="Başlık 1"/>
          <p:cNvSpPr>
            <a:spLocks noGrp="1"/>
          </p:cNvSpPr>
          <p:nvPr>
            <p:ph type="ctrTitle"/>
          </p:nvPr>
        </p:nvSpPr>
        <p:spPr>
          <a:xfrm>
            <a:off x="1522413" y="1905000"/>
            <a:ext cx="9144000" cy="2667000"/>
          </a:xfrm>
        </p:spPr>
        <p:txBody>
          <a:bodyPr>
            <a:noAutofit/>
          </a:bodyPr>
          <a:lstStyle>
            <a:lvl1pPr latinLnBrk="0">
              <a:defRPr lang="tr-TR" sz="5400"/>
            </a:lvl1pPr>
          </a:lstStyle>
          <a:p>
            <a:r>
              <a:rPr lang="tr-TR" dirty="0"/>
              <a:t>Asıl başlık stili için tıklatın</a:t>
            </a:r>
          </a:p>
        </p:txBody>
      </p:sp>
      <p:sp>
        <p:nvSpPr>
          <p:cNvPr id="3" name="Alt Konu Başlığı 2"/>
          <p:cNvSpPr>
            <a:spLocks noGrp="1"/>
          </p:cNvSpPr>
          <p:nvPr>
            <p:ph type="subTitle" idx="1"/>
          </p:nvPr>
        </p:nvSpPr>
        <p:spPr>
          <a:xfrm>
            <a:off x="1522413" y="5105400"/>
            <a:ext cx="9143999" cy="1066800"/>
          </a:xfrm>
        </p:spPr>
        <p:txBody>
          <a:bodyPr/>
          <a:lstStyle>
            <a:lvl1pPr marL="0" indent="0" algn="l" latinLnBrk="0">
              <a:spcBef>
                <a:spcPts val="0"/>
              </a:spcBef>
              <a:buNone/>
              <a:defRPr lang="tr-TR">
                <a:solidFill>
                  <a:schemeClr val="tx1">
                    <a:tint val="75000"/>
                  </a:schemeClr>
                </a:solidFill>
              </a:defRPr>
            </a:lvl1pPr>
            <a:lvl2pPr marL="457200" indent="0" algn="ctr" latinLnBrk="0">
              <a:buNone/>
              <a:defRPr lang="tr-TR">
                <a:solidFill>
                  <a:schemeClr val="tx1">
                    <a:tint val="75000"/>
                  </a:schemeClr>
                </a:solidFill>
              </a:defRPr>
            </a:lvl2pPr>
            <a:lvl3pPr marL="914400" indent="0" algn="ctr" latinLnBrk="0">
              <a:buNone/>
              <a:defRPr lang="tr-TR">
                <a:solidFill>
                  <a:schemeClr val="tx1">
                    <a:tint val="75000"/>
                  </a:schemeClr>
                </a:solidFill>
              </a:defRPr>
            </a:lvl3pPr>
            <a:lvl4pPr marL="1371600" indent="0" algn="ctr" latinLnBrk="0">
              <a:buNone/>
              <a:defRPr lang="tr-TR">
                <a:solidFill>
                  <a:schemeClr val="tx1">
                    <a:tint val="75000"/>
                  </a:schemeClr>
                </a:solidFill>
              </a:defRPr>
            </a:lvl4pPr>
            <a:lvl5pPr marL="1828800" indent="0" algn="ctr" latinLnBrk="0">
              <a:buNone/>
              <a:defRPr lang="tr-TR">
                <a:solidFill>
                  <a:schemeClr val="tx1">
                    <a:tint val="75000"/>
                  </a:schemeClr>
                </a:solidFill>
              </a:defRPr>
            </a:lvl5pPr>
            <a:lvl6pPr marL="2286000" indent="0" algn="ctr" latinLnBrk="0">
              <a:buNone/>
              <a:defRPr lang="tr-TR">
                <a:solidFill>
                  <a:schemeClr val="tx1">
                    <a:tint val="75000"/>
                  </a:schemeClr>
                </a:solidFill>
              </a:defRPr>
            </a:lvl6pPr>
            <a:lvl7pPr marL="2743200" indent="0" algn="ctr" latinLnBrk="0">
              <a:buNone/>
              <a:defRPr lang="tr-TR">
                <a:solidFill>
                  <a:schemeClr val="tx1">
                    <a:tint val="75000"/>
                  </a:schemeClr>
                </a:solidFill>
              </a:defRPr>
            </a:lvl7pPr>
            <a:lvl8pPr marL="3200400" indent="0" algn="ctr" latinLnBrk="0">
              <a:buNone/>
              <a:defRPr lang="tr-TR">
                <a:solidFill>
                  <a:schemeClr val="tx1">
                    <a:tint val="75000"/>
                  </a:schemeClr>
                </a:solidFill>
              </a:defRPr>
            </a:lvl8pPr>
            <a:lvl9pPr marL="3657600" indent="0" algn="ctr" latinLnBrk="0">
              <a:buNone/>
              <a:defRPr lang="tr-TR">
                <a:solidFill>
                  <a:schemeClr val="tx1">
                    <a:tint val="75000"/>
                  </a:schemeClr>
                </a:solidFill>
              </a:defRPr>
            </a:lvl9pPr>
          </a:lstStyle>
          <a:p>
            <a:r>
              <a:rPr lang="tr-TR" dirty="0"/>
              <a:t>Asıl alt başlık stilini düzenlemek için tıklatın</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4" name="çizgi"/>
          <p:cNvGrpSpPr>
            <a:grpSpLocks/>
          </p:cNvGrpSpPr>
          <p:nvPr/>
        </p:nvGrpSpPr>
        <p:grpSpPr bwMode="auto">
          <a:xfrm>
            <a:off x="1522413" y="1514475"/>
            <a:ext cx="10569575" cy="63500"/>
            <a:chOff x="1522413" y="1514475"/>
            <a:chExt cx="10569575" cy="64008"/>
          </a:xfrm>
        </p:grpSpPr>
        <p:sp>
          <p:nvSpPr>
            <p:cNvPr id="5" name="Serbest Biçim 7"/>
            <p:cNvSpPr>
              <a:spLocks/>
            </p:cNvSpPr>
            <p:nvPr/>
          </p:nvSpPr>
          <p:spPr bwMode="invGray">
            <a:xfrm>
              <a:off x="12028488" y="1525677"/>
              <a:ext cx="63500" cy="4800"/>
            </a:xfrm>
            <a:custGeom>
              <a:avLst/>
              <a:gdLst>
                <a:gd name="T0" fmla="*/ 28433 w 67"/>
                <a:gd name="T1" fmla="*/ 4800 h 6"/>
                <a:gd name="T2" fmla="*/ 28433 w 67"/>
                <a:gd name="T3" fmla="*/ 4800 h 6"/>
                <a:gd name="T4" fmla="*/ 63500 w 67"/>
                <a:gd name="T5" fmla="*/ 2400 h 6"/>
                <a:gd name="T6" fmla="*/ 36963 w 67"/>
                <a:gd name="T7" fmla="*/ 0 h 6"/>
                <a:gd name="T8" fmla="*/ 28433 w 6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6" name="Serbest Biçim 8"/>
            <p:cNvSpPr>
              <a:spLocks/>
            </p:cNvSpPr>
            <p:nvPr/>
          </p:nvSpPr>
          <p:spPr bwMode="invGray">
            <a:xfrm>
              <a:off x="12022138" y="1533677"/>
              <a:ext cx="19050" cy="0"/>
            </a:xfrm>
            <a:custGeom>
              <a:avLst/>
              <a:gdLst>
                <a:gd name="T0" fmla="*/ 0 w 20"/>
                <a:gd name="T1" fmla="*/ 1 h 2"/>
                <a:gd name="T2" fmla="*/ 0 w 20"/>
                <a:gd name="T3" fmla="*/ 1 h 2"/>
                <a:gd name="T4" fmla="*/ 19050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7" name="Serbest Biçim 9"/>
            <p:cNvSpPr>
              <a:spLocks/>
            </p:cNvSpPr>
            <p:nvPr/>
          </p:nvSpPr>
          <p:spPr bwMode="invGray">
            <a:xfrm>
              <a:off x="12041188" y="1532078"/>
              <a:ext cx="39687" cy="6401"/>
            </a:xfrm>
            <a:custGeom>
              <a:avLst/>
              <a:gdLst>
                <a:gd name="T0" fmla="*/ 39687 w 41"/>
                <a:gd name="T1" fmla="*/ 0 h 6"/>
                <a:gd name="T2" fmla="*/ 39687 w 41"/>
                <a:gd name="T3" fmla="*/ 0 h 6"/>
                <a:gd name="T4" fmla="*/ 0 w 41"/>
                <a:gd name="T5" fmla="*/ 2134 h 6"/>
                <a:gd name="T6" fmla="*/ 18392 w 41"/>
                <a:gd name="T7" fmla="*/ 1067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8" name="Serbest Biçim 15"/>
            <p:cNvSpPr>
              <a:spLocks/>
            </p:cNvSpPr>
            <p:nvPr/>
          </p:nvSpPr>
          <p:spPr bwMode="invGray">
            <a:xfrm>
              <a:off x="11831638" y="1527277"/>
              <a:ext cx="42862" cy="4801"/>
            </a:xfrm>
            <a:custGeom>
              <a:avLst/>
              <a:gdLst>
                <a:gd name="T0" fmla="*/ 1905 w 45"/>
                <a:gd name="T1" fmla="*/ 0 h 6"/>
                <a:gd name="T2" fmla="*/ 1905 w 45"/>
                <a:gd name="T3" fmla="*/ 0 h 6"/>
                <a:gd name="T4" fmla="*/ 17145 w 45"/>
                <a:gd name="T5" fmla="*/ 4801 h 6"/>
                <a:gd name="T6" fmla="*/ 42862 w 45"/>
                <a:gd name="T7" fmla="*/ 3201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9" name="Serbest Biçim 16"/>
            <p:cNvSpPr>
              <a:spLocks/>
            </p:cNvSpPr>
            <p:nvPr/>
          </p:nvSpPr>
          <p:spPr bwMode="invGray">
            <a:xfrm>
              <a:off x="11809413" y="1532078"/>
              <a:ext cx="41275" cy="1600"/>
            </a:xfrm>
            <a:custGeom>
              <a:avLst/>
              <a:gdLst>
                <a:gd name="T0" fmla="*/ 39399 w 44"/>
                <a:gd name="T1" fmla="*/ 0 h 3"/>
                <a:gd name="T2" fmla="*/ 39399 w 44"/>
                <a:gd name="T3" fmla="*/ 0 h 3"/>
                <a:gd name="T4" fmla="*/ 0 w 44"/>
                <a:gd name="T5" fmla="*/ 1600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10" name="Serbest Biçim 17"/>
            <p:cNvSpPr>
              <a:spLocks/>
            </p:cNvSpPr>
            <p:nvPr/>
          </p:nvSpPr>
          <p:spPr bwMode="invGray">
            <a:xfrm>
              <a:off x="12003088" y="1538479"/>
              <a:ext cx="77787" cy="3200"/>
            </a:xfrm>
            <a:custGeom>
              <a:avLst/>
              <a:gdLst>
                <a:gd name="T0" fmla="*/ 13281 w 82"/>
                <a:gd name="T1" fmla="*/ 3200 h 5"/>
                <a:gd name="T2" fmla="*/ 13281 w 82"/>
                <a:gd name="T3" fmla="*/ 3200 h 5"/>
                <a:gd name="T4" fmla="*/ 77787 w 82"/>
                <a:gd name="T5" fmla="*/ 0 h 5"/>
                <a:gd name="T6" fmla="*/ 0 w 82"/>
                <a:gd name="T7" fmla="*/ 3200 h 5"/>
                <a:gd name="T8" fmla="*/ 13281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1" name="Serbest Biçim 18"/>
            <p:cNvSpPr>
              <a:spLocks/>
            </p:cNvSpPr>
            <p:nvPr/>
          </p:nvSpPr>
          <p:spPr bwMode="invGray">
            <a:xfrm>
              <a:off x="11664950" y="1522477"/>
              <a:ext cx="39688" cy="4800"/>
            </a:xfrm>
            <a:custGeom>
              <a:avLst/>
              <a:gdLst>
                <a:gd name="T0" fmla="*/ 17954 w 42"/>
                <a:gd name="T1" fmla="*/ 3840 h 5"/>
                <a:gd name="T2" fmla="*/ 17954 w 42"/>
                <a:gd name="T3" fmla="*/ 3840 h 5"/>
                <a:gd name="T4" fmla="*/ 39688 w 42"/>
                <a:gd name="T5" fmla="*/ 0 h 5"/>
                <a:gd name="T6" fmla="*/ 0 w 42"/>
                <a:gd name="T7" fmla="*/ 4800 h 5"/>
                <a:gd name="T8" fmla="*/ 17954 w 42"/>
                <a:gd name="T9" fmla="*/ 384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2" name="Serbest Biçim 19"/>
            <p:cNvSpPr>
              <a:spLocks/>
            </p:cNvSpPr>
            <p:nvPr/>
          </p:nvSpPr>
          <p:spPr bwMode="invGray">
            <a:xfrm>
              <a:off x="11506200" y="1522477"/>
              <a:ext cx="92075" cy="4800"/>
            </a:xfrm>
            <a:custGeom>
              <a:avLst/>
              <a:gdLst>
                <a:gd name="T0" fmla="*/ 76103 w 98"/>
                <a:gd name="T1" fmla="*/ 4800 h 6"/>
                <a:gd name="T2" fmla="*/ 76103 w 98"/>
                <a:gd name="T3" fmla="*/ 4800 h 6"/>
                <a:gd name="T4" fmla="*/ 70466 w 98"/>
                <a:gd name="T5" fmla="*/ 0 h 6"/>
                <a:gd name="T6" fmla="*/ 0 w 98"/>
                <a:gd name="T7" fmla="*/ 4000 h 6"/>
                <a:gd name="T8" fmla="*/ 76103 w 98"/>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3" name="Serbest Biçim 20"/>
            <p:cNvSpPr>
              <a:spLocks/>
            </p:cNvSpPr>
            <p:nvPr/>
          </p:nvSpPr>
          <p:spPr bwMode="invGray">
            <a:xfrm>
              <a:off x="11471275" y="1525677"/>
              <a:ext cx="34925" cy="3200"/>
            </a:xfrm>
            <a:custGeom>
              <a:avLst/>
              <a:gdLst>
                <a:gd name="T0" fmla="*/ 0 w 36"/>
                <a:gd name="T1" fmla="*/ 3200 h 3"/>
                <a:gd name="T2" fmla="*/ 0 w 36"/>
                <a:gd name="T3" fmla="*/ 3200 h 3"/>
                <a:gd name="T4" fmla="*/ 34925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4" name="Serbest Biçim 21"/>
            <p:cNvSpPr>
              <a:spLocks/>
            </p:cNvSpPr>
            <p:nvPr/>
          </p:nvSpPr>
          <p:spPr bwMode="invGray">
            <a:xfrm>
              <a:off x="11710988" y="1528877"/>
              <a:ext cx="30162" cy="4800"/>
            </a:xfrm>
            <a:custGeom>
              <a:avLst/>
              <a:gdLst>
                <a:gd name="T0" fmla="*/ 30162 w 32"/>
                <a:gd name="T1" fmla="*/ 4800 h 5"/>
                <a:gd name="T2" fmla="*/ 30162 w 32"/>
                <a:gd name="T3" fmla="*/ 4800 h 5"/>
                <a:gd name="T4" fmla="*/ 0 w 32"/>
                <a:gd name="T5" fmla="*/ 0 h 5"/>
                <a:gd name="T6" fmla="*/ 15081 w 32"/>
                <a:gd name="T7" fmla="*/ 4800 h 5"/>
                <a:gd name="T8" fmla="*/ 30162 w 32"/>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5" name="Serbest Biçim 22"/>
            <p:cNvSpPr>
              <a:spLocks/>
            </p:cNvSpPr>
            <p:nvPr/>
          </p:nvSpPr>
          <p:spPr bwMode="invGray">
            <a:xfrm>
              <a:off x="11691938" y="1533677"/>
              <a:ext cx="34925" cy="0"/>
            </a:xfrm>
            <a:custGeom>
              <a:avLst/>
              <a:gdLst>
                <a:gd name="T0" fmla="*/ 34925 w 36"/>
                <a:gd name="T1" fmla="*/ 1 h 1"/>
                <a:gd name="T2" fmla="*/ 34925 w 36"/>
                <a:gd name="T3" fmla="*/ 1 h 1"/>
                <a:gd name="T4" fmla="*/ 33955 w 36"/>
                <a:gd name="T5" fmla="*/ 1 h 1"/>
                <a:gd name="T6" fmla="*/ 0 w 36"/>
                <a:gd name="T7" fmla="*/ 0 h 1"/>
                <a:gd name="T8" fmla="*/ 34925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6" name="Serbest Biçim 23"/>
            <p:cNvSpPr>
              <a:spLocks/>
            </p:cNvSpPr>
            <p:nvPr/>
          </p:nvSpPr>
          <p:spPr bwMode="invGray">
            <a:xfrm>
              <a:off x="11741150" y="1533677"/>
              <a:ext cx="4763" cy="0"/>
            </a:xfrm>
            <a:custGeom>
              <a:avLst/>
              <a:gdLst>
                <a:gd name="T0" fmla="*/ 4763 w 5"/>
                <a:gd name="T1" fmla="*/ 4763 w 5"/>
                <a:gd name="T2" fmla="*/ 0 w 5"/>
                <a:gd name="T3" fmla="*/ 4763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17" name="Serbest Biçim 24"/>
            <p:cNvSpPr>
              <a:spLocks/>
            </p:cNvSpPr>
            <p:nvPr/>
          </p:nvSpPr>
          <p:spPr bwMode="invGray">
            <a:xfrm>
              <a:off x="11841163" y="1538479"/>
              <a:ext cx="71437" cy="8000"/>
            </a:xfrm>
            <a:custGeom>
              <a:avLst/>
              <a:gdLst>
                <a:gd name="T0" fmla="*/ 71437 w 75"/>
                <a:gd name="T1" fmla="*/ 0 h 9"/>
                <a:gd name="T2" fmla="*/ 71437 w 75"/>
                <a:gd name="T3" fmla="*/ 0 h 9"/>
                <a:gd name="T4" fmla="*/ 46672 w 75"/>
                <a:gd name="T5" fmla="*/ 8000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18" name="Serbest Biçim 25"/>
            <p:cNvSpPr>
              <a:spLocks/>
            </p:cNvSpPr>
            <p:nvPr/>
          </p:nvSpPr>
          <p:spPr bwMode="invGray">
            <a:xfrm>
              <a:off x="11764963" y="1535278"/>
              <a:ext cx="44450" cy="3200"/>
            </a:xfrm>
            <a:custGeom>
              <a:avLst/>
              <a:gdLst>
                <a:gd name="T0" fmla="*/ 0 w 47"/>
                <a:gd name="T1" fmla="*/ 2400 h 4"/>
                <a:gd name="T2" fmla="*/ 0 w 47"/>
                <a:gd name="T3" fmla="*/ 2400 h 4"/>
                <a:gd name="T4" fmla="*/ 41613 w 47"/>
                <a:gd name="T5" fmla="*/ 3200 h 4"/>
                <a:gd name="T6" fmla="*/ 44450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19" name="Serbest Biçim 26"/>
            <p:cNvSpPr>
              <a:spLocks/>
            </p:cNvSpPr>
            <p:nvPr/>
          </p:nvSpPr>
          <p:spPr bwMode="invGray">
            <a:xfrm>
              <a:off x="11744325" y="1538479"/>
              <a:ext cx="20638" cy="1600"/>
            </a:xfrm>
            <a:custGeom>
              <a:avLst/>
              <a:gdLst>
                <a:gd name="T0" fmla="*/ 0 w 22"/>
                <a:gd name="T1" fmla="*/ 1600 h 2"/>
                <a:gd name="T2" fmla="*/ 0 w 22"/>
                <a:gd name="T3" fmla="*/ 1600 h 2"/>
                <a:gd name="T4" fmla="*/ 20638 w 22"/>
                <a:gd name="T5" fmla="*/ 0 h 2"/>
                <a:gd name="T6" fmla="*/ 4690 w 22"/>
                <a:gd name="T7" fmla="*/ 0 h 2"/>
                <a:gd name="T8" fmla="*/ 0 w 22"/>
                <a:gd name="T9" fmla="*/ 16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20" name="Serbest Biçim 27"/>
            <p:cNvSpPr>
              <a:spLocks/>
            </p:cNvSpPr>
            <p:nvPr/>
          </p:nvSpPr>
          <p:spPr bwMode="invGray">
            <a:xfrm>
              <a:off x="11482388" y="1532078"/>
              <a:ext cx="85725" cy="3200"/>
            </a:xfrm>
            <a:custGeom>
              <a:avLst/>
              <a:gdLst>
                <a:gd name="T0" fmla="*/ 60008 w 90"/>
                <a:gd name="T1" fmla="*/ 0 h 4"/>
                <a:gd name="T2" fmla="*/ 60008 w 90"/>
                <a:gd name="T3" fmla="*/ 0 h 4"/>
                <a:gd name="T4" fmla="*/ 0 w 90"/>
                <a:gd name="T5" fmla="*/ 1600 h 4"/>
                <a:gd name="T6" fmla="*/ 72390 w 90"/>
                <a:gd name="T7" fmla="*/ 3200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1" name="Serbest Biçim 28"/>
            <p:cNvSpPr>
              <a:spLocks/>
            </p:cNvSpPr>
            <p:nvPr/>
          </p:nvSpPr>
          <p:spPr bwMode="invGray">
            <a:xfrm>
              <a:off x="11626850" y="1533677"/>
              <a:ext cx="4763" cy="0"/>
            </a:xfrm>
            <a:custGeom>
              <a:avLst/>
              <a:gdLst>
                <a:gd name="T0" fmla="*/ 4763 w 5"/>
                <a:gd name="T1" fmla="*/ 0 h 1"/>
                <a:gd name="T2" fmla="*/ 4763 w 5"/>
                <a:gd name="T3" fmla="*/ 0 h 1"/>
                <a:gd name="T4" fmla="*/ 0 w 5"/>
                <a:gd name="T5" fmla="*/ 1 h 1"/>
                <a:gd name="T6" fmla="*/ 476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2" name="Serbest Biçim 29"/>
            <p:cNvSpPr>
              <a:spLocks/>
            </p:cNvSpPr>
            <p:nvPr/>
          </p:nvSpPr>
          <p:spPr bwMode="invGray">
            <a:xfrm>
              <a:off x="11261725" y="1533677"/>
              <a:ext cx="4763" cy="0"/>
            </a:xfrm>
            <a:custGeom>
              <a:avLst/>
              <a:gdLst>
                <a:gd name="T0" fmla="*/ 0 w 5"/>
                <a:gd name="T1" fmla="*/ 0 h 1"/>
                <a:gd name="T2" fmla="*/ 0 w 5"/>
                <a:gd name="T3" fmla="*/ 0 h 1"/>
                <a:gd name="T4" fmla="*/ 3810 w 5"/>
                <a:gd name="T5" fmla="*/ 1 h 1"/>
                <a:gd name="T6" fmla="*/ 4763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3" name="Serbest Biçim 30"/>
            <p:cNvSpPr>
              <a:spLocks/>
            </p:cNvSpPr>
            <p:nvPr/>
          </p:nvSpPr>
          <p:spPr bwMode="invGray">
            <a:xfrm>
              <a:off x="11553825" y="1533677"/>
              <a:ext cx="44450" cy="3200"/>
            </a:xfrm>
            <a:custGeom>
              <a:avLst/>
              <a:gdLst>
                <a:gd name="T0" fmla="*/ 5674 w 47"/>
                <a:gd name="T1" fmla="*/ 3200 h 2"/>
                <a:gd name="T2" fmla="*/ 5674 w 47"/>
                <a:gd name="T3" fmla="*/ 3200 h 2"/>
                <a:gd name="T4" fmla="*/ 44450 w 47"/>
                <a:gd name="T5" fmla="*/ 0 h 2"/>
                <a:gd name="T6" fmla="*/ 1891 w 47"/>
                <a:gd name="T7" fmla="*/ 1600 h 2"/>
                <a:gd name="T8" fmla="*/ 5674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4" name="Serbest Biçim 31"/>
            <p:cNvSpPr>
              <a:spLocks/>
            </p:cNvSpPr>
            <p:nvPr/>
          </p:nvSpPr>
          <p:spPr bwMode="invGray">
            <a:xfrm>
              <a:off x="11409363" y="1528877"/>
              <a:ext cx="31750" cy="3200"/>
            </a:xfrm>
            <a:custGeom>
              <a:avLst/>
              <a:gdLst>
                <a:gd name="T0" fmla="*/ 0 w 33"/>
                <a:gd name="T1" fmla="*/ 1067 h 3"/>
                <a:gd name="T2" fmla="*/ 0 w 33"/>
                <a:gd name="T3" fmla="*/ 1067 h 3"/>
                <a:gd name="T4" fmla="*/ 31750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5" name="Serbest Biçim 32"/>
            <p:cNvSpPr>
              <a:spLocks/>
            </p:cNvSpPr>
            <p:nvPr/>
          </p:nvSpPr>
          <p:spPr bwMode="invGray">
            <a:xfrm>
              <a:off x="11618913" y="153207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6" name="Serbest Biçim 33"/>
            <p:cNvSpPr>
              <a:spLocks/>
            </p:cNvSpPr>
            <p:nvPr/>
          </p:nvSpPr>
          <p:spPr bwMode="invGray">
            <a:xfrm>
              <a:off x="11598275" y="1532078"/>
              <a:ext cx="28575" cy="1600"/>
            </a:xfrm>
            <a:custGeom>
              <a:avLst/>
              <a:gdLst>
                <a:gd name="T0" fmla="*/ 23044 w 31"/>
                <a:gd name="T1" fmla="*/ 0 h 3"/>
                <a:gd name="T2" fmla="*/ 23044 w 31"/>
                <a:gd name="T3" fmla="*/ 0 h 3"/>
                <a:gd name="T4" fmla="*/ 0 w 31"/>
                <a:gd name="T5" fmla="*/ 1600 h 3"/>
                <a:gd name="T6" fmla="*/ 28575 w 31"/>
                <a:gd name="T7" fmla="*/ 1067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27" name="Serbest Biçim 34"/>
            <p:cNvSpPr>
              <a:spLocks/>
            </p:cNvSpPr>
            <p:nvPr/>
          </p:nvSpPr>
          <p:spPr bwMode="invGray">
            <a:xfrm>
              <a:off x="11137900" y="1533677"/>
              <a:ext cx="188913" cy="24004"/>
            </a:xfrm>
            <a:custGeom>
              <a:avLst/>
              <a:gdLst>
                <a:gd name="T0" fmla="*/ 57246 w 198"/>
                <a:gd name="T1" fmla="*/ 24004 h 27"/>
                <a:gd name="T2" fmla="*/ 57246 w 198"/>
                <a:gd name="T3" fmla="*/ 24004 h 27"/>
                <a:gd name="T4" fmla="*/ 148841 w 198"/>
                <a:gd name="T5" fmla="*/ 21337 h 27"/>
                <a:gd name="T6" fmla="*/ 127850 w 198"/>
                <a:gd name="T7" fmla="*/ 0 h 27"/>
                <a:gd name="T8" fmla="*/ 84915 w 198"/>
                <a:gd name="T9" fmla="*/ 5334 h 27"/>
                <a:gd name="T10" fmla="*/ 142162 w 198"/>
                <a:gd name="T11" fmla="*/ 12447 h 27"/>
                <a:gd name="T12" fmla="*/ 70604 w 198"/>
                <a:gd name="T13" fmla="*/ 9779 h 27"/>
                <a:gd name="T14" fmla="*/ 12403 w 198"/>
                <a:gd name="T15" fmla="*/ 22226 h 27"/>
                <a:gd name="T16" fmla="*/ 60109 w 198"/>
                <a:gd name="T17" fmla="*/ 20448 h 27"/>
                <a:gd name="T18" fmla="*/ 57246 w 198"/>
                <a:gd name="T19" fmla="*/ 2400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28" name="Serbest Biçim 35"/>
            <p:cNvSpPr>
              <a:spLocks/>
            </p:cNvSpPr>
            <p:nvPr/>
          </p:nvSpPr>
          <p:spPr bwMode="invGray">
            <a:xfrm>
              <a:off x="11266488" y="1528877"/>
              <a:ext cx="95250" cy="4800"/>
            </a:xfrm>
            <a:custGeom>
              <a:avLst/>
              <a:gdLst>
                <a:gd name="T0" fmla="*/ 78105 w 100"/>
                <a:gd name="T1" fmla="*/ 4800 h 6"/>
                <a:gd name="T2" fmla="*/ 78105 w 100"/>
                <a:gd name="T3" fmla="*/ 4800 h 6"/>
                <a:gd name="T4" fmla="*/ 95250 w 100"/>
                <a:gd name="T5" fmla="*/ 4800 h 6"/>
                <a:gd name="T6" fmla="*/ 36195 w 100"/>
                <a:gd name="T7" fmla="*/ 0 h 6"/>
                <a:gd name="T8" fmla="*/ 0 w 100"/>
                <a:gd name="T9" fmla="*/ 4000 h 6"/>
                <a:gd name="T10" fmla="*/ 83820 w 100"/>
                <a:gd name="T11" fmla="*/ 4800 h 6"/>
                <a:gd name="T12" fmla="*/ 78105 w 100"/>
                <a:gd name="T13" fmla="*/ 480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29" name="Serbest Biçim 36"/>
            <p:cNvSpPr>
              <a:spLocks/>
            </p:cNvSpPr>
            <p:nvPr/>
          </p:nvSpPr>
          <p:spPr bwMode="invGray">
            <a:xfrm>
              <a:off x="11361738" y="1532078"/>
              <a:ext cx="134937" cy="11201"/>
            </a:xfrm>
            <a:custGeom>
              <a:avLst/>
              <a:gdLst>
                <a:gd name="T0" fmla="*/ 76021 w 142"/>
                <a:gd name="T1" fmla="*/ 2400 h 14"/>
                <a:gd name="T2" fmla="*/ 76021 w 142"/>
                <a:gd name="T3" fmla="*/ 2400 h 14"/>
                <a:gd name="T4" fmla="*/ 46563 w 142"/>
                <a:gd name="T5" fmla="*/ 11201 h 14"/>
                <a:gd name="T6" fmla="*/ 112131 w 142"/>
                <a:gd name="T7" fmla="*/ 6401 h 14"/>
                <a:gd name="T8" fmla="*/ 76971 w 142"/>
                <a:gd name="T9" fmla="*/ 2400 h 14"/>
                <a:gd name="T10" fmla="*/ 120683 w 142"/>
                <a:gd name="T11" fmla="*/ 1600 h 14"/>
                <a:gd name="T12" fmla="*/ 78872 w 142"/>
                <a:gd name="T13" fmla="*/ 0 h 14"/>
                <a:gd name="T14" fmla="*/ 80772 w 142"/>
                <a:gd name="T15" fmla="*/ 800 h 14"/>
                <a:gd name="T16" fmla="*/ 80772 w 142"/>
                <a:gd name="T17" fmla="*/ 800 h 14"/>
                <a:gd name="T18" fmla="*/ 80772 w 142"/>
                <a:gd name="T19" fmla="*/ 800 h 14"/>
                <a:gd name="T20" fmla="*/ 81722 w 142"/>
                <a:gd name="T21" fmla="*/ 800 h 14"/>
                <a:gd name="T22" fmla="*/ 79822 w 142"/>
                <a:gd name="T23" fmla="*/ 800 h 14"/>
                <a:gd name="T24" fmla="*/ 76021 w 142"/>
                <a:gd name="T25" fmla="*/ 2400 h 14"/>
                <a:gd name="T26" fmla="*/ 79822 w 142"/>
                <a:gd name="T27" fmla="*/ 800 h 14"/>
                <a:gd name="T28" fmla="*/ 80772 w 142"/>
                <a:gd name="T29" fmla="*/ 800 h 14"/>
                <a:gd name="T30" fmla="*/ 80772 w 142"/>
                <a:gd name="T31" fmla="*/ 800 h 14"/>
                <a:gd name="T32" fmla="*/ 0 w 142"/>
                <a:gd name="T33" fmla="*/ 2400 h 14"/>
                <a:gd name="T34" fmla="*/ 76021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30" name="Serbest Biçim 37"/>
            <p:cNvSpPr>
              <a:spLocks/>
            </p:cNvSpPr>
            <p:nvPr/>
          </p:nvSpPr>
          <p:spPr bwMode="invGray">
            <a:xfrm>
              <a:off x="11834813" y="1552880"/>
              <a:ext cx="9525" cy="1601"/>
            </a:xfrm>
            <a:custGeom>
              <a:avLst/>
              <a:gdLst>
                <a:gd name="T0" fmla="*/ 9525 w 11"/>
                <a:gd name="T1" fmla="*/ 1601 h 1"/>
                <a:gd name="T2" fmla="*/ 9525 w 11"/>
                <a:gd name="T3" fmla="*/ 1601 h 1"/>
                <a:gd name="T4" fmla="*/ 6927 w 11"/>
                <a:gd name="T5" fmla="*/ 0 h 1"/>
                <a:gd name="T6" fmla="*/ 9525 w 11"/>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1" name="Serbest Biçim 38"/>
            <p:cNvSpPr>
              <a:spLocks/>
            </p:cNvSpPr>
            <p:nvPr/>
          </p:nvSpPr>
          <p:spPr bwMode="invGray">
            <a:xfrm>
              <a:off x="11764963" y="1543279"/>
              <a:ext cx="117475" cy="9601"/>
            </a:xfrm>
            <a:custGeom>
              <a:avLst/>
              <a:gdLst>
                <a:gd name="T0" fmla="*/ 46220 w 122"/>
                <a:gd name="T1" fmla="*/ 8801 h 12"/>
                <a:gd name="T2" fmla="*/ 46220 w 122"/>
                <a:gd name="T3" fmla="*/ 8801 h 12"/>
                <a:gd name="T4" fmla="*/ 76070 w 122"/>
                <a:gd name="T5" fmla="*/ 7201 h 12"/>
                <a:gd name="T6" fmla="*/ 77033 w 122"/>
                <a:gd name="T7" fmla="*/ 9601 h 12"/>
                <a:gd name="T8" fmla="*/ 80884 w 122"/>
                <a:gd name="T9" fmla="*/ 5601 h 12"/>
                <a:gd name="T10" fmla="*/ 75107 w 122"/>
                <a:gd name="T11" fmla="*/ 6401 h 12"/>
                <a:gd name="T12" fmla="*/ 5777 w 122"/>
                <a:gd name="T13" fmla="*/ 0 h 12"/>
                <a:gd name="T14" fmla="*/ 46220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2" name="Serbest Biçim 39"/>
            <p:cNvSpPr>
              <a:spLocks/>
            </p:cNvSpPr>
            <p:nvPr/>
          </p:nvSpPr>
          <p:spPr bwMode="invGray">
            <a:xfrm>
              <a:off x="11555413" y="1543279"/>
              <a:ext cx="69850" cy="6401"/>
            </a:xfrm>
            <a:custGeom>
              <a:avLst/>
              <a:gdLst>
                <a:gd name="T0" fmla="*/ 66074 w 74"/>
                <a:gd name="T1" fmla="*/ 0 h 6"/>
                <a:gd name="T2" fmla="*/ 66074 w 74"/>
                <a:gd name="T3" fmla="*/ 0 h 6"/>
                <a:gd name="T4" fmla="*/ 0 w 74"/>
                <a:gd name="T5" fmla="*/ 2134 h 6"/>
                <a:gd name="T6" fmla="*/ 33981 w 74"/>
                <a:gd name="T7" fmla="*/ 6401 h 6"/>
                <a:gd name="T8" fmla="*/ 32093 w 74"/>
                <a:gd name="T9" fmla="*/ 4267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3" name="Serbest Biçim 40"/>
            <p:cNvSpPr>
              <a:spLocks/>
            </p:cNvSpPr>
            <p:nvPr/>
          </p:nvSpPr>
          <p:spPr bwMode="invGray">
            <a:xfrm>
              <a:off x="11223625" y="1527277"/>
              <a:ext cx="38100" cy="6401"/>
            </a:xfrm>
            <a:custGeom>
              <a:avLst/>
              <a:gdLst>
                <a:gd name="T0" fmla="*/ 29528 w 40"/>
                <a:gd name="T1" fmla="*/ 4572 h 7"/>
                <a:gd name="T2" fmla="*/ 29528 w 40"/>
                <a:gd name="T3" fmla="*/ 4572 h 7"/>
                <a:gd name="T4" fmla="*/ 38100 w 40"/>
                <a:gd name="T5" fmla="*/ 0 h 7"/>
                <a:gd name="T6" fmla="*/ 0 w 40"/>
                <a:gd name="T7" fmla="*/ 6401 h 7"/>
                <a:gd name="T8" fmla="*/ 29528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4" name="Serbest Biçim 41"/>
            <p:cNvSpPr>
              <a:spLocks/>
            </p:cNvSpPr>
            <p:nvPr/>
          </p:nvSpPr>
          <p:spPr bwMode="invGray">
            <a:xfrm>
              <a:off x="11145838" y="1528877"/>
              <a:ext cx="22225" cy="3200"/>
            </a:xfrm>
            <a:custGeom>
              <a:avLst/>
              <a:gdLst>
                <a:gd name="T0" fmla="*/ 19447 w 24"/>
                <a:gd name="T1" fmla="*/ 3200 h 4"/>
                <a:gd name="T2" fmla="*/ 19447 w 24"/>
                <a:gd name="T3" fmla="*/ 3200 h 4"/>
                <a:gd name="T4" fmla="*/ 22225 w 24"/>
                <a:gd name="T5" fmla="*/ 0 h 4"/>
                <a:gd name="T6" fmla="*/ 0 w 24"/>
                <a:gd name="T7" fmla="*/ 2400 h 4"/>
                <a:gd name="T8" fmla="*/ 1944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5" name="Serbest Biçim 42"/>
            <p:cNvSpPr>
              <a:spLocks/>
            </p:cNvSpPr>
            <p:nvPr/>
          </p:nvSpPr>
          <p:spPr bwMode="invGray">
            <a:xfrm>
              <a:off x="6197600" y="1565681"/>
              <a:ext cx="20638" cy="1601"/>
            </a:xfrm>
            <a:custGeom>
              <a:avLst/>
              <a:gdLst>
                <a:gd name="T0" fmla="*/ 20638 w 21"/>
                <a:gd name="T1" fmla="*/ 0 h 1"/>
                <a:gd name="T2" fmla="*/ 20638 w 21"/>
                <a:gd name="T3" fmla="*/ 0 h 1"/>
                <a:gd name="T4" fmla="*/ 0 w 21"/>
                <a:gd name="T5" fmla="*/ 1601 h 1"/>
                <a:gd name="T6" fmla="*/ 20638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6" name="Serbest Biçim 43"/>
            <p:cNvSpPr>
              <a:spLocks/>
            </p:cNvSpPr>
            <p:nvPr/>
          </p:nvSpPr>
          <p:spPr bwMode="invGray">
            <a:xfrm>
              <a:off x="6356350" y="1565681"/>
              <a:ext cx="9525" cy="0"/>
            </a:xfrm>
            <a:custGeom>
              <a:avLst/>
              <a:gdLst>
                <a:gd name="T0" fmla="*/ 5715 w 10"/>
                <a:gd name="T1" fmla="*/ 1 h 2"/>
                <a:gd name="T2" fmla="*/ 5715 w 10"/>
                <a:gd name="T3" fmla="*/ 1 h 2"/>
                <a:gd name="T4" fmla="*/ 9525 w 10"/>
                <a:gd name="T5" fmla="*/ 0 h 2"/>
                <a:gd name="T6" fmla="*/ 5715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37" name="Serbest Biçim 44"/>
            <p:cNvSpPr>
              <a:spLocks/>
            </p:cNvSpPr>
            <p:nvPr/>
          </p:nvSpPr>
          <p:spPr bwMode="invGray">
            <a:xfrm>
              <a:off x="8950325" y="1522477"/>
              <a:ext cx="61913" cy="6401"/>
            </a:xfrm>
            <a:custGeom>
              <a:avLst/>
              <a:gdLst>
                <a:gd name="T0" fmla="*/ 61913 w 65"/>
                <a:gd name="T1" fmla="*/ 6401 h 9"/>
                <a:gd name="T2" fmla="*/ 61913 w 65"/>
                <a:gd name="T3" fmla="*/ 6401 h 9"/>
                <a:gd name="T4" fmla="*/ 3810 w 65"/>
                <a:gd name="T5" fmla="*/ 2845 h 9"/>
                <a:gd name="T6" fmla="*/ 12383 w 65"/>
                <a:gd name="T7" fmla="*/ 5690 h 9"/>
                <a:gd name="T8" fmla="*/ 61913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38" name="Serbest Biçim 45"/>
            <p:cNvSpPr>
              <a:spLocks/>
            </p:cNvSpPr>
            <p:nvPr/>
          </p:nvSpPr>
          <p:spPr bwMode="invGray">
            <a:xfrm>
              <a:off x="7537450" y="1546479"/>
              <a:ext cx="28575" cy="3200"/>
            </a:xfrm>
            <a:custGeom>
              <a:avLst/>
              <a:gdLst>
                <a:gd name="T0" fmla="*/ 0 w 29"/>
                <a:gd name="T1" fmla="*/ 2400 h 4"/>
                <a:gd name="T2" fmla="*/ 0 w 29"/>
                <a:gd name="T3" fmla="*/ 2400 h 4"/>
                <a:gd name="T4" fmla="*/ 8868 w 29"/>
                <a:gd name="T5" fmla="*/ 3200 h 4"/>
                <a:gd name="T6" fmla="*/ 28575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39" name="Serbest Biçim 46"/>
            <p:cNvSpPr>
              <a:spLocks/>
            </p:cNvSpPr>
            <p:nvPr/>
          </p:nvSpPr>
          <p:spPr bwMode="invGray">
            <a:xfrm>
              <a:off x="7478713" y="1562481"/>
              <a:ext cx="38100" cy="3200"/>
            </a:xfrm>
            <a:custGeom>
              <a:avLst/>
              <a:gdLst>
                <a:gd name="T0" fmla="*/ 38100 w 40"/>
                <a:gd name="T1" fmla="*/ 3200 h 3"/>
                <a:gd name="T2" fmla="*/ 38100 w 40"/>
                <a:gd name="T3" fmla="*/ 3200 h 3"/>
                <a:gd name="T4" fmla="*/ 0 w 40"/>
                <a:gd name="T5" fmla="*/ 0 h 3"/>
                <a:gd name="T6" fmla="*/ 38100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40" name="Serbest Biçim 47"/>
            <p:cNvSpPr>
              <a:spLocks/>
            </p:cNvSpPr>
            <p:nvPr/>
          </p:nvSpPr>
          <p:spPr bwMode="invGray">
            <a:xfrm>
              <a:off x="5410200" y="1568882"/>
              <a:ext cx="36513" cy="3200"/>
            </a:xfrm>
            <a:custGeom>
              <a:avLst/>
              <a:gdLst>
                <a:gd name="T0" fmla="*/ 23061 w 38"/>
                <a:gd name="T1" fmla="*/ 0 h 5"/>
                <a:gd name="T2" fmla="*/ 23061 w 38"/>
                <a:gd name="T3" fmla="*/ 0 h 5"/>
                <a:gd name="T4" fmla="*/ 0 w 38"/>
                <a:gd name="T5" fmla="*/ 3200 h 5"/>
                <a:gd name="T6" fmla="*/ 23061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1" name="Serbest Biçim 48"/>
            <p:cNvSpPr>
              <a:spLocks/>
            </p:cNvSpPr>
            <p:nvPr/>
          </p:nvSpPr>
          <p:spPr bwMode="invGray">
            <a:xfrm>
              <a:off x="10206038" y="1530477"/>
              <a:ext cx="61912" cy="4801"/>
            </a:xfrm>
            <a:custGeom>
              <a:avLst/>
              <a:gdLst>
                <a:gd name="T0" fmla="*/ 61912 w 65"/>
                <a:gd name="T1" fmla="*/ 2401 h 6"/>
                <a:gd name="T2" fmla="*/ 61912 w 65"/>
                <a:gd name="T3" fmla="*/ 2401 h 6"/>
                <a:gd name="T4" fmla="*/ 0 w 65"/>
                <a:gd name="T5" fmla="*/ 0 h 6"/>
                <a:gd name="T6" fmla="*/ 61912 w 65"/>
                <a:gd name="T7" fmla="*/ 240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2" name="Serbest Biçim 49"/>
            <p:cNvSpPr>
              <a:spLocks/>
            </p:cNvSpPr>
            <p:nvPr/>
          </p:nvSpPr>
          <p:spPr bwMode="invGray">
            <a:xfrm>
              <a:off x="6257925" y="1525677"/>
              <a:ext cx="19050" cy="1600"/>
            </a:xfrm>
            <a:custGeom>
              <a:avLst/>
              <a:gdLst>
                <a:gd name="T0" fmla="*/ 16329 w 21"/>
                <a:gd name="T1" fmla="*/ 0 h 2"/>
                <a:gd name="T2" fmla="*/ 16329 w 21"/>
                <a:gd name="T3" fmla="*/ 0 h 2"/>
                <a:gd name="T4" fmla="*/ 0 w 21"/>
                <a:gd name="T5" fmla="*/ 1600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3" name="Serbest Biçim 50"/>
            <p:cNvSpPr>
              <a:spLocks/>
            </p:cNvSpPr>
            <p:nvPr/>
          </p:nvSpPr>
          <p:spPr bwMode="invGray">
            <a:xfrm>
              <a:off x="10134600" y="1527277"/>
              <a:ext cx="71438" cy="4801"/>
            </a:xfrm>
            <a:custGeom>
              <a:avLst/>
              <a:gdLst>
                <a:gd name="T0" fmla="*/ 0 w 75"/>
                <a:gd name="T1" fmla="*/ 3601 h 4"/>
                <a:gd name="T2" fmla="*/ 0 w 75"/>
                <a:gd name="T3" fmla="*/ 3601 h 4"/>
                <a:gd name="T4" fmla="*/ 12383 w 75"/>
                <a:gd name="T5" fmla="*/ 4801 h 4"/>
                <a:gd name="T6" fmla="*/ 71438 w 75"/>
                <a:gd name="T7" fmla="*/ 3601 h 4"/>
                <a:gd name="T8" fmla="*/ 0 w 75"/>
                <a:gd name="T9" fmla="*/ 360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4" name="Serbest Biçim 51"/>
            <p:cNvSpPr>
              <a:spLocks/>
            </p:cNvSpPr>
            <p:nvPr/>
          </p:nvSpPr>
          <p:spPr bwMode="invGray">
            <a:xfrm>
              <a:off x="2582863" y="1559281"/>
              <a:ext cx="7937" cy="1601"/>
            </a:xfrm>
            <a:custGeom>
              <a:avLst/>
              <a:gdLst>
                <a:gd name="T0" fmla="*/ 7937 w 8"/>
                <a:gd name="T1" fmla="*/ 1601 h 1"/>
                <a:gd name="T2" fmla="*/ 7937 w 8"/>
                <a:gd name="T3" fmla="*/ 1601 h 1"/>
                <a:gd name="T4" fmla="*/ 992 w 8"/>
                <a:gd name="T5" fmla="*/ 0 h 1"/>
                <a:gd name="T6" fmla="*/ 7937 w 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5" name="Serbest Biçim 52"/>
            <p:cNvSpPr>
              <a:spLocks/>
            </p:cNvSpPr>
            <p:nvPr/>
          </p:nvSpPr>
          <p:spPr bwMode="invGray">
            <a:xfrm>
              <a:off x="1762125" y="1522477"/>
              <a:ext cx="34925" cy="0"/>
            </a:xfrm>
            <a:custGeom>
              <a:avLst/>
              <a:gdLst>
                <a:gd name="T0" fmla="*/ 0 w 36"/>
                <a:gd name="T1" fmla="*/ 1 h 1"/>
                <a:gd name="T2" fmla="*/ 0 w 36"/>
                <a:gd name="T3" fmla="*/ 1 h 1"/>
                <a:gd name="T4" fmla="*/ 34925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6" name="Serbest Biçim 53"/>
            <p:cNvSpPr>
              <a:spLocks/>
            </p:cNvSpPr>
            <p:nvPr/>
          </p:nvSpPr>
          <p:spPr bwMode="invGray">
            <a:xfrm>
              <a:off x="10812463" y="1528877"/>
              <a:ext cx="19050" cy="1600"/>
            </a:xfrm>
            <a:custGeom>
              <a:avLst/>
              <a:gdLst>
                <a:gd name="T0" fmla="*/ 0 w 20"/>
                <a:gd name="T1" fmla="*/ 1600 h 1"/>
                <a:gd name="T2" fmla="*/ 0 w 20"/>
                <a:gd name="T3" fmla="*/ 1600 h 1"/>
                <a:gd name="T4" fmla="*/ 0 w 20"/>
                <a:gd name="T5" fmla="*/ 1600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47" name="Serbest Biçim 54"/>
            <p:cNvSpPr>
              <a:spLocks/>
            </p:cNvSpPr>
            <p:nvPr/>
          </p:nvSpPr>
          <p:spPr bwMode="invGray">
            <a:xfrm>
              <a:off x="10896600" y="1544879"/>
              <a:ext cx="7938" cy="3200"/>
            </a:xfrm>
            <a:custGeom>
              <a:avLst/>
              <a:gdLst>
                <a:gd name="T0" fmla="*/ 7938 w 8"/>
                <a:gd name="T1" fmla="*/ 0 h 3"/>
                <a:gd name="T2" fmla="*/ 7938 w 8"/>
                <a:gd name="T3" fmla="*/ 0 h 3"/>
                <a:gd name="T4" fmla="*/ 0 w 8"/>
                <a:gd name="T5" fmla="*/ 3200 h 3"/>
                <a:gd name="T6" fmla="*/ 7938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48" name="Serbest Biçim 55"/>
            <p:cNvSpPr>
              <a:spLocks/>
            </p:cNvSpPr>
            <p:nvPr/>
          </p:nvSpPr>
          <p:spPr bwMode="invGray">
            <a:xfrm>
              <a:off x="9947275" y="1554481"/>
              <a:ext cx="4763" cy="0"/>
            </a:xfrm>
            <a:custGeom>
              <a:avLst/>
              <a:gdLst>
                <a:gd name="T0" fmla="*/ 953 w 5"/>
                <a:gd name="T1" fmla="*/ 0 h 1"/>
                <a:gd name="T2" fmla="*/ 953 w 5"/>
                <a:gd name="T3" fmla="*/ 0 h 1"/>
                <a:gd name="T4" fmla="*/ 0 w 5"/>
                <a:gd name="T5" fmla="*/ 0 h 1"/>
                <a:gd name="T6" fmla="*/ 95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49" name="Serbest Biçim 56"/>
            <p:cNvSpPr>
              <a:spLocks/>
            </p:cNvSpPr>
            <p:nvPr/>
          </p:nvSpPr>
          <p:spPr bwMode="invGray">
            <a:xfrm>
              <a:off x="10817225" y="1532078"/>
              <a:ext cx="23813" cy="0"/>
            </a:xfrm>
            <a:custGeom>
              <a:avLst/>
              <a:gdLst>
                <a:gd name="T0" fmla="*/ 23813 w 25"/>
                <a:gd name="T1" fmla="*/ 1 h 1"/>
                <a:gd name="T2" fmla="*/ 23813 w 25"/>
                <a:gd name="T3" fmla="*/ 1 h 1"/>
                <a:gd name="T4" fmla="*/ 0 w 25"/>
                <a:gd name="T5" fmla="*/ 0 h 1"/>
                <a:gd name="T6" fmla="*/ 2381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50" name="Serbest Biçim 57"/>
            <p:cNvSpPr>
              <a:spLocks/>
            </p:cNvSpPr>
            <p:nvPr/>
          </p:nvSpPr>
          <p:spPr bwMode="invGray">
            <a:xfrm>
              <a:off x="10836275" y="1528877"/>
              <a:ext cx="19050" cy="1600"/>
            </a:xfrm>
            <a:custGeom>
              <a:avLst/>
              <a:gdLst>
                <a:gd name="T0" fmla="*/ 0 w 20"/>
                <a:gd name="T1" fmla="*/ 1600 h 1"/>
                <a:gd name="T2" fmla="*/ 0 w 20"/>
                <a:gd name="T3" fmla="*/ 1600 h 1"/>
                <a:gd name="T4" fmla="*/ 17145 w 20"/>
                <a:gd name="T5" fmla="*/ 1600 h 1"/>
                <a:gd name="T6" fmla="*/ 0 w 20"/>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1" name="Serbest Biçim 58"/>
            <p:cNvSpPr>
              <a:spLocks/>
            </p:cNvSpPr>
            <p:nvPr/>
          </p:nvSpPr>
          <p:spPr bwMode="invGray">
            <a:xfrm>
              <a:off x="10787063" y="1530477"/>
              <a:ext cx="30162" cy="1601"/>
            </a:xfrm>
            <a:custGeom>
              <a:avLst/>
              <a:gdLst>
                <a:gd name="T0" fmla="*/ 0 w 31"/>
                <a:gd name="T1" fmla="*/ 0 h 1"/>
                <a:gd name="T2" fmla="*/ 0 w 31"/>
                <a:gd name="T3" fmla="*/ 0 h 1"/>
                <a:gd name="T4" fmla="*/ 30162 w 31"/>
                <a:gd name="T5" fmla="*/ 160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2" name="Serbest Biçim 59"/>
            <p:cNvSpPr>
              <a:spLocks/>
            </p:cNvSpPr>
            <p:nvPr/>
          </p:nvSpPr>
          <p:spPr bwMode="invGray">
            <a:xfrm>
              <a:off x="4092575" y="1552880"/>
              <a:ext cx="20638" cy="1601"/>
            </a:xfrm>
            <a:custGeom>
              <a:avLst/>
              <a:gdLst>
                <a:gd name="T0" fmla="*/ 20638 w 23"/>
                <a:gd name="T1" fmla="*/ 0 h 2"/>
                <a:gd name="T2" fmla="*/ 20638 w 23"/>
                <a:gd name="T3" fmla="*/ 0 h 2"/>
                <a:gd name="T4" fmla="*/ 17049 w 23"/>
                <a:gd name="T5" fmla="*/ 0 h 2"/>
                <a:gd name="T6" fmla="*/ 20638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3" name="Serbest Biçim 60"/>
            <p:cNvSpPr>
              <a:spLocks/>
            </p:cNvSpPr>
            <p:nvPr/>
          </p:nvSpPr>
          <p:spPr bwMode="invGray">
            <a:xfrm>
              <a:off x="8528050" y="1567282"/>
              <a:ext cx="3175" cy="1600"/>
            </a:xfrm>
            <a:custGeom>
              <a:avLst/>
              <a:gdLst>
                <a:gd name="T0" fmla="*/ 1058 w 3"/>
                <a:gd name="T1" fmla="*/ 1600 h 1"/>
                <a:gd name="T2" fmla="*/ 1058 w 3"/>
                <a:gd name="T3" fmla="*/ 1600 h 1"/>
                <a:gd name="T4" fmla="*/ 3175 w 3"/>
                <a:gd name="T5" fmla="*/ 0 h 1"/>
                <a:gd name="T6" fmla="*/ 0 w 3"/>
                <a:gd name="T7" fmla="*/ 0 h 1"/>
                <a:gd name="T8" fmla="*/ 1058 w 3"/>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4" name="Serbest Biçim 61"/>
            <p:cNvSpPr>
              <a:spLocks/>
            </p:cNvSpPr>
            <p:nvPr/>
          </p:nvSpPr>
          <p:spPr bwMode="invGray">
            <a:xfrm>
              <a:off x="8461375" y="1556080"/>
              <a:ext cx="66675" cy="14402"/>
            </a:xfrm>
            <a:custGeom>
              <a:avLst/>
              <a:gdLst>
                <a:gd name="T0" fmla="*/ 0 w 69"/>
                <a:gd name="T1" fmla="*/ 14402 h 17"/>
                <a:gd name="T2" fmla="*/ 0 w 69"/>
                <a:gd name="T3" fmla="*/ 14402 h 17"/>
                <a:gd name="T4" fmla="*/ 66675 w 69"/>
                <a:gd name="T5" fmla="*/ 11013 h 17"/>
                <a:gd name="T6" fmla="*/ 44450 w 69"/>
                <a:gd name="T7" fmla="*/ 0 h 17"/>
                <a:gd name="T8" fmla="*/ 0 w 69"/>
                <a:gd name="T9" fmla="*/ 1440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5" name="Serbest Biçi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6" name="Serbest Biçim 63"/>
            <p:cNvSpPr>
              <a:spLocks/>
            </p:cNvSpPr>
            <p:nvPr/>
          </p:nvSpPr>
          <p:spPr bwMode="invGray">
            <a:xfrm>
              <a:off x="7508875" y="1559281"/>
              <a:ext cx="11113" cy="4801"/>
            </a:xfrm>
            <a:custGeom>
              <a:avLst/>
              <a:gdLst>
                <a:gd name="T0" fmla="*/ 11113 w 12"/>
                <a:gd name="T1" fmla="*/ 4801 h 3"/>
                <a:gd name="T2" fmla="*/ 11113 w 12"/>
                <a:gd name="T3" fmla="*/ 4801 h 3"/>
                <a:gd name="T4" fmla="*/ 5557 w 12"/>
                <a:gd name="T5" fmla="*/ 0 h 3"/>
                <a:gd name="T6" fmla="*/ 11113 w 12"/>
                <a:gd name="T7" fmla="*/ 480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57" name="Serbest Biçim 64"/>
            <p:cNvSpPr>
              <a:spLocks/>
            </p:cNvSpPr>
            <p:nvPr/>
          </p:nvSpPr>
          <p:spPr bwMode="invGray">
            <a:xfrm>
              <a:off x="5434013" y="1567282"/>
              <a:ext cx="4762" cy="1600"/>
            </a:xfrm>
            <a:custGeom>
              <a:avLst/>
              <a:gdLst>
                <a:gd name="T0" fmla="*/ 4762 w 5"/>
                <a:gd name="T1" fmla="*/ 1600 h 1"/>
                <a:gd name="T2" fmla="*/ 4762 w 5"/>
                <a:gd name="T3" fmla="*/ 1600 h 1"/>
                <a:gd name="T4" fmla="*/ 2857 w 5"/>
                <a:gd name="T5" fmla="*/ 0 h 1"/>
                <a:gd name="T6" fmla="*/ 0 w 5"/>
                <a:gd name="T7" fmla="*/ 1600 h 1"/>
                <a:gd name="T8" fmla="*/ 4762 w 5"/>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58" name="Serbest Biçim 65"/>
            <p:cNvSpPr>
              <a:spLocks/>
            </p:cNvSpPr>
            <p:nvPr/>
          </p:nvSpPr>
          <p:spPr bwMode="invGray">
            <a:xfrm>
              <a:off x="9672638" y="1567282"/>
              <a:ext cx="25400" cy="3200"/>
            </a:xfrm>
            <a:custGeom>
              <a:avLst/>
              <a:gdLst>
                <a:gd name="T0" fmla="*/ 25400 w 27"/>
                <a:gd name="T1" fmla="*/ 3200 h 3"/>
                <a:gd name="T2" fmla="*/ 25400 w 27"/>
                <a:gd name="T3" fmla="*/ 3200 h 3"/>
                <a:gd name="T4" fmla="*/ 941 w 27"/>
                <a:gd name="T5" fmla="*/ 0 h 3"/>
                <a:gd name="T6" fmla="*/ 25400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59" name="Serbest Biçim 66"/>
            <p:cNvSpPr>
              <a:spLocks/>
            </p:cNvSpPr>
            <p:nvPr/>
          </p:nvSpPr>
          <p:spPr bwMode="invGray">
            <a:xfrm>
              <a:off x="10966450" y="1528877"/>
              <a:ext cx="39688" cy="3200"/>
            </a:xfrm>
            <a:custGeom>
              <a:avLst/>
              <a:gdLst>
                <a:gd name="T0" fmla="*/ 39688 w 42"/>
                <a:gd name="T1" fmla="*/ 0 h 3"/>
                <a:gd name="T2" fmla="*/ 39688 w 42"/>
                <a:gd name="T3" fmla="*/ 0 h 3"/>
                <a:gd name="T4" fmla="*/ 0 w 42"/>
                <a:gd name="T5" fmla="*/ 1067 h 3"/>
                <a:gd name="T6" fmla="*/ 35908 w 42"/>
                <a:gd name="T7" fmla="*/ 3200 h 3"/>
                <a:gd name="T8" fmla="*/ 39688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60" name="Serbest Biçim 67"/>
            <p:cNvSpPr>
              <a:spLocks/>
            </p:cNvSpPr>
            <p:nvPr/>
          </p:nvSpPr>
          <p:spPr bwMode="invGray">
            <a:xfrm>
              <a:off x="11329988" y="1552880"/>
              <a:ext cx="44450" cy="1601"/>
            </a:xfrm>
            <a:custGeom>
              <a:avLst/>
              <a:gdLst>
                <a:gd name="T0" fmla="*/ 26090 w 46"/>
                <a:gd name="T1" fmla="*/ 1601 h 3"/>
                <a:gd name="T2" fmla="*/ 26090 w 46"/>
                <a:gd name="T3" fmla="*/ 1601 h 3"/>
                <a:gd name="T4" fmla="*/ 44450 w 46"/>
                <a:gd name="T5" fmla="*/ 1067 h 3"/>
                <a:gd name="T6" fmla="*/ 42517 w 46"/>
                <a:gd name="T7" fmla="*/ 0 h 3"/>
                <a:gd name="T8" fmla="*/ 26090 w 46"/>
                <a:gd name="T9" fmla="*/ 160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1" name="Serbest Biçim 68"/>
            <p:cNvSpPr>
              <a:spLocks/>
            </p:cNvSpPr>
            <p:nvPr/>
          </p:nvSpPr>
          <p:spPr bwMode="invGray">
            <a:xfrm>
              <a:off x="11042650" y="1540078"/>
              <a:ext cx="60325" cy="6401"/>
            </a:xfrm>
            <a:custGeom>
              <a:avLst/>
              <a:gdLst>
                <a:gd name="T0" fmla="*/ 0 w 63"/>
                <a:gd name="T1" fmla="*/ 2743 h 7"/>
                <a:gd name="T2" fmla="*/ 0 w 63"/>
                <a:gd name="T3" fmla="*/ 2743 h 7"/>
                <a:gd name="T4" fmla="*/ 57452 w 63"/>
                <a:gd name="T5" fmla="*/ 4572 h 7"/>
                <a:gd name="T6" fmla="*/ 51707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2" name="Serbest Biçim 69"/>
            <p:cNvSpPr>
              <a:spLocks/>
            </p:cNvSpPr>
            <p:nvPr/>
          </p:nvSpPr>
          <p:spPr bwMode="invGray">
            <a:xfrm>
              <a:off x="11106150" y="1543279"/>
              <a:ext cx="28575" cy="0"/>
            </a:xfrm>
            <a:custGeom>
              <a:avLst/>
              <a:gdLst>
                <a:gd name="T0" fmla="*/ 0 w 31"/>
                <a:gd name="T1" fmla="*/ 1 h 2"/>
                <a:gd name="T2" fmla="*/ 0 w 31"/>
                <a:gd name="T3" fmla="*/ 1 h 2"/>
                <a:gd name="T4" fmla="*/ 25810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3" name="Serbest Biçim 70"/>
            <p:cNvSpPr>
              <a:spLocks/>
            </p:cNvSpPr>
            <p:nvPr/>
          </p:nvSpPr>
          <p:spPr bwMode="invGray">
            <a:xfrm>
              <a:off x="10679113" y="1525677"/>
              <a:ext cx="103187" cy="9601"/>
            </a:xfrm>
            <a:custGeom>
              <a:avLst/>
              <a:gdLst>
                <a:gd name="T0" fmla="*/ 72894 w 109"/>
                <a:gd name="T1" fmla="*/ 7201 h 12"/>
                <a:gd name="T2" fmla="*/ 72894 w 109"/>
                <a:gd name="T3" fmla="*/ 7201 h 12"/>
                <a:gd name="T4" fmla="*/ 88987 w 109"/>
                <a:gd name="T5" fmla="*/ 4801 h 12"/>
                <a:gd name="T6" fmla="*/ 72894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4" name="Serbest Biçim 71"/>
            <p:cNvSpPr>
              <a:spLocks/>
            </p:cNvSpPr>
            <p:nvPr/>
          </p:nvSpPr>
          <p:spPr bwMode="invGray">
            <a:xfrm>
              <a:off x="11039475" y="1549679"/>
              <a:ext cx="26988" cy="4801"/>
            </a:xfrm>
            <a:custGeom>
              <a:avLst/>
              <a:gdLst>
                <a:gd name="T0" fmla="*/ 26988 w 27"/>
                <a:gd name="T1" fmla="*/ 4801 h 5"/>
                <a:gd name="T2" fmla="*/ 26988 w 27"/>
                <a:gd name="T3" fmla="*/ 4801 h 5"/>
                <a:gd name="T4" fmla="*/ 15993 w 27"/>
                <a:gd name="T5" fmla="*/ 0 h 5"/>
                <a:gd name="T6" fmla="*/ 0 w 27"/>
                <a:gd name="T7" fmla="*/ 3841 h 5"/>
                <a:gd name="T8" fmla="*/ 26988 w 27"/>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5" name="Serbest Biçim 72"/>
            <p:cNvSpPr>
              <a:spLocks/>
            </p:cNvSpPr>
            <p:nvPr/>
          </p:nvSpPr>
          <p:spPr bwMode="invGray">
            <a:xfrm>
              <a:off x="10841038" y="1549679"/>
              <a:ext cx="58737" cy="1601"/>
            </a:xfrm>
            <a:custGeom>
              <a:avLst/>
              <a:gdLst>
                <a:gd name="T0" fmla="*/ 963 w 61"/>
                <a:gd name="T1" fmla="*/ 1067 h 3"/>
                <a:gd name="T2" fmla="*/ 963 w 61"/>
                <a:gd name="T3" fmla="*/ 1067 h 3"/>
                <a:gd name="T4" fmla="*/ 47182 w 61"/>
                <a:gd name="T5" fmla="*/ 1601 h 3"/>
                <a:gd name="T6" fmla="*/ 58737 w 61"/>
                <a:gd name="T7" fmla="*/ 1067 h 3"/>
                <a:gd name="T8" fmla="*/ 963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6" name="Serbest Biçim 73"/>
            <p:cNvSpPr>
              <a:spLocks/>
            </p:cNvSpPr>
            <p:nvPr/>
          </p:nvSpPr>
          <p:spPr bwMode="invGray">
            <a:xfrm>
              <a:off x="10899775" y="1549679"/>
              <a:ext cx="36513" cy="1601"/>
            </a:xfrm>
            <a:custGeom>
              <a:avLst/>
              <a:gdLst>
                <a:gd name="T0" fmla="*/ 0 w 38"/>
                <a:gd name="T1" fmla="*/ 1601 h 1"/>
                <a:gd name="T2" fmla="*/ 0 w 38"/>
                <a:gd name="T3" fmla="*/ 1601 h 1"/>
                <a:gd name="T4" fmla="*/ 36513 w 38"/>
                <a:gd name="T5" fmla="*/ 0 h 1"/>
                <a:gd name="T6" fmla="*/ 0 w 3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67" name="Serbest Biçim 74"/>
            <p:cNvSpPr>
              <a:spLocks/>
            </p:cNvSpPr>
            <p:nvPr/>
          </p:nvSpPr>
          <p:spPr bwMode="invGray">
            <a:xfrm>
              <a:off x="10958513" y="1554481"/>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68" name="Serbest Biçim 75"/>
            <p:cNvSpPr>
              <a:spLocks/>
            </p:cNvSpPr>
            <p:nvPr/>
          </p:nvSpPr>
          <p:spPr bwMode="invGray">
            <a:xfrm>
              <a:off x="10304463" y="1549679"/>
              <a:ext cx="61912" cy="3200"/>
            </a:xfrm>
            <a:custGeom>
              <a:avLst/>
              <a:gdLst>
                <a:gd name="T0" fmla="*/ 54292 w 65"/>
                <a:gd name="T1" fmla="*/ 0 h 4"/>
                <a:gd name="T2" fmla="*/ 54292 w 65"/>
                <a:gd name="T3" fmla="*/ 0 h 4"/>
                <a:gd name="T4" fmla="*/ 4762 w 65"/>
                <a:gd name="T5" fmla="*/ 800 h 4"/>
                <a:gd name="T6" fmla="*/ 31432 w 65"/>
                <a:gd name="T7" fmla="*/ 3200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69" name="Serbest Biçim 76"/>
            <p:cNvSpPr>
              <a:spLocks/>
            </p:cNvSpPr>
            <p:nvPr/>
          </p:nvSpPr>
          <p:spPr bwMode="invGray">
            <a:xfrm>
              <a:off x="10483850" y="1557681"/>
              <a:ext cx="23813" cy="6401"/>
            </a:xfrm>
            <a:custGeom>
              <a:avLst/>
              <a:gdLst>
                <a:gd name="T0" fmla="*/ 23813 w 25"/>
                <a:gd name="T1" fmla="*/ 3658 h 7"/>
                <a:gd name="T2" fmla="*/ 23813 w 25"/>
                <a:gd name="T3" fmla="*/ 3658 h 7"/>
                <a:gd name="T4" fmla="*/ 1905 w 25"/>
                <a:gd name="T5" fmla="*/ 0 h 7"/>
                <a:gd name="T6" fmla="*/ 0 w 25"/>
                <a:gd name="T7" fmla="*/ 6401 h 7"/>
                <a:gd name="T8" fmla="*/ 23813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70" name="Serbest Biçim 77"/>
            <p:cNvSpPr>
              <a:spLocks/>
            </p:cNvSpPr>
            <p:nvPr/>
          </p:nvSpPr>
          <p:spPr bwMode="invGray">
            <a:xfrm>
              <a:off x="10291763" y="1564082"/>
              <a:ext cx="117475" cy="1600"/>
            </a:xfrm>
            <a:custGeom>
              <a:avLst/>
              <a:gdLst>
                <a:gd name="T0" fmla="*/ 71631 w 123"/>
                <a:gd name="T1" fmla="*/ 0 h 4"/>
                <a:gd name="T2" fmla="*/ 71631 w 123"/>
                <a:gd name="T3" fmla="*/ 0 h 4"/>
                <a:gd name="T4" fmla="*/ 63035 w 123"/>
                <a:gd name="T5" fmla="*/ 1600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1" name="Serbest Biçim 78"/>
            <p:cNvSpPr>
              <a:spLocks/>
            </p:cNvSpPr>
            <p:nvPr/>
          </p:nvSpPr>
          <p:spPr bwMode="invGray">
            <a:xfrm>
              <a:off x="9621838" y="1546479"/>
              <a:ext cx="11112" cy="8002"/>
            </a:xfrm>
            <a:custGeom>
              <a:avLst/>
              <a:gdLst>
                <a:gd name="T0" fmla="*/ 0 w 13"/>
                <a:gd name="T1" fmla="*/ 8002 h 10"/>
                <a:gd name="T2" fmla="*/ 0 w 13"/>
                <a:gd name="T3" fmla="*/ 8002 h 10"/>
                <a:gd name="T4" fmla="*/ 11112 w 13"/>
                <a:gd name="T5" fmla="*/ 8002 h 10"/>
                <a:gd name="T6" fmla="*/ 10257 w 13"/>
                <a:gd name="T7" fmla="*/ 0 h 10"/>
                <a:gd name="T8" fmla="*/ 0 w 13"/>
                <a:gd name="T9" fmla="*/ 80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2" name="Serbest Biçim 79"/>
            <p:cNvSpPr>
              <a:spLocks/>
            </p:cNvSpPr>
            <p:nvPr/>
          </p:nvSpPr>
          <p:spPr bwMode="invGray">
            <a:xfrm>
              <a:off x="8951913" y="1568882"/>
              <a:ext cx="96837" cy="8002"/>
            </a:xfrm>
            <a:custGeom>
              <a:avLst/>
              <a:gdLst>
                <a:gd name="T0" fmla="*/ 15341 w 101"/>
                <a:gd name="T1" fmla="*/ 6402 h 10"/>
                <a:gd name="T2" fmla="*/ 15341 w 101"/>
                <a:gd name="T3" fmla="*/ 6402 h 10"/>
                <a:gd name="T4" fmla="*/ 82455 w 101"/>
                <a:gd name="T5" fmla="*/ 3201 h 10"/>
                <a:gd name="T6" fmla="*/ 53692 w 101"/>
                <a:gd name="T7" fmla="*/ 0 h 10"/>
                <a:gd name="T8" fmla="*/ 15341 w 101"/>
                <a:gd name="T9" fmla="*/ 64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3" name="Serbest Biçim 80"/>
            <p:cNvSpPr>
              <a:spLocks/>
            </p:cNvSpPr>
            <p:nvPr/>
          </p:nvSpPr>
          <p:spPr bwMode="invGray">
            <a:xfrm>
              <a:off x="9005888" y="1565681"/>
              <a:ext cx="17462" cy="3200"/>
            </a:xfrm>
            <a:custGeom>
              <a:avLst/>
              <a:gdLst>
                <a:gd name="T0" fmla="*/ 0 w 19"/>
                <a:gd name="T1" fmla="*/ 3200 h 2"/>
                <a:gd name="T2" fmla="*/ 0 w 19"/>
                <a:gd name="T3" fmla="*/ 3200 h 2"/>
                <a:gd name="T4" fmla="*/ 17462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4" name="Serbest Biçim 81"/>
            <p:cNvSpPr>
              <a:spLocks/>
            </p:cNvSpPr>
            <p:nvPr/>
          </p:nvSpPr>
          <p:spPr bwMode="invGray">
            <a:xfrm>
              <a:off x="1587500" y="1517675"/>
              <a:ext cx="38100" cy="3200"/>
            </a:xfrm>
            <a:custGeom>
              <a:avLst/>
              <a:gdLst>
                <a:gd name="T0" fmla="*/ 38100 w 39"/>
                <a:gd name="T1" fmla="*/ 1600 h 4"/>
                <a:gd name="T2" fmla="*/ 38100 w 39"/>
                <a:gd name="T3" fmla="*/ 1600 h 4"/>
                <a:gd name="T4" fmla="*/ 0 w 39"/>
                <a:gd name="T5" fmla="*/ 0 h 4"/>
                <a:gd name="T6" fmla="*/ 24423 w 39"/>
                <a:gd name="T7" fmla="*/ 3200 h 4"/>
                <a:gd name="T8" fmla="*/ 38100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5" name="Serbest Biçim 82"/>
            <p:cNvSpPr>
              <a:spLocks/>
            </p:cNvSpPr>
            <p:nvPr/>
          </p:nvSpPr>
          <p:spPr bwMode="invGray">
            <a:xfrm>
              <a:off x="1522413" y="1519276"/>
              <a:ext cx="30162" cy="4800"/>
            </a:xfrm>
            <a:custGeom>
              <a:avLst/>
              <a:gdLst>
                <a:gd name="T0" fmla="*/ 30162 w 32"/>
                <a:gd name="T1" fmla="*/ 4800 h 6"/>
                <a:gd name="T2" fmla="*/ 30162 w 32"/>
                <a:gd name="T3" fmla="*/ 4800 h 6"/>
                <a:gd name="T4" fmla="*/ 21679 w 32"/>
                <a:gd name="T5" fmla="*/ 0 h 6"/>
                <a:gd name="T6" fmla="*/ 0 w 32"/>
                <a:gd name="T7" fmla="*/ 4000 h 6"/>
                <a:gd name="T8" fmla="*/ 30162 w 32"/>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6" name="Serbest Biçim 83"/>
            <p:cNvSpPr>
              <a:spLocks/>
            </p:cNvSpPr>
            <p:nvPr/>
          </p:nvSpPr>
          <p:spPr bwMode="invGray">
            <a:xfrm>
              <a:off x="6650038" y="1573683"/>
              <a:ext cx="33337" cy="3200"/>
            </a:xfrm>
            <a:custGeom>
              <a:avLst/>
              <a:gdLst>
                <a:gd name="T0" fmla="*/ 30396 w 34"/>
                <a:gd name="T1" fmla="*/ 3200 h 4"/>
                <a:gd name="T2" fmla="*/ 30396 w 34"/>
                <a:gd name="T3" fmla="*/ 3200 h 4"/>
                <a:gd name="T4" fmla="*/ 33337 w 34"/>
                <a:gd name="T5" fmla="*/ 1600 h 4"/>
                <a:gd name="T6" fmla="*/ 0 w 34"/>
                <a:gd name="T7" fmla="*/ 0 h 4"/>
                <a:gd name="T8" fmla="*/ 30396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77" name="Serbest Biçim 84"/>
            <p:cNvSpPr>
              <a:spLocks/>
            </p:cNvSpPr>
            <p:nvPr/>
          </p:nvSpPr>
          <p:spPr bwMode="invGray">
            <a:xfrm>
              <a:off x="6162675" y="1565681"/>
              <a:ext cx="15875" cy="4801"/>
            </a:xfrm>
            <a:custGeom>
              <a:avLst/>
              <a:gdLst>
                <a:gd name="T0" fmla="*/ 7471 w 17"/>
                <a:gd name="T1" fmla="*/ 4801 h 6"/>
                <a:gd name="T2" fmla="*/ 7471 w 17"/>
                <a:gd name="T3" fmla="*/ 4801 h 6"/>
                <a:gd name="T4" fmla="*/ 15875 w 17"/>
                <a:gd name="T5" fmla="*/ 4801 h 6"/>
                <a:gd name="T6" fmla="*/ 0 w 17"/>
                <a:gd name="T7" fmla="*/ 0 h 6"/>
                <a:gd name="T8" fmla="*/ 7471 w 1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78" name="Serbest Biçim 85"/>
            <p:cNvSpPr>
              <a:spLocks/>
            </p:cNvSpPr>
            <p:nvPr/>
          </p:nvSpPr>
          <p:spPr bwMode="invGray">
            <a:xfrm>
              <a:off x="5738813" y="1570483"/>
              <a:ext cx="60325" cy="6401"/>
            </a:xfrm>
            <a:custGeom>
              <a:avLst/>
              <a:gdLst>
                <a:gd name="T0" fmla="*/ 4788 w 63"/>
                <a:gd name="T1" fmla="*/ 5601 h 8"/>
                <a:gd name="T2" fmla="*/ 4788 w 63"/>
                <a:gd name="T3" fmla="*/ 5601 h 8"/>
                <a:gd name="T4" fmla="*/ 60325 w 63"/>
                <a:gd name="T5" fmla="*/ 5601 h 8"/>
                <a:gd name="T6" fmla="*/ 4788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lvl5pPr latinLnBrk="0">
              <a:defRPr lang="tr-TR"/>
            </a:lvl5pPr>
            <a:lvl6pPr marL="1956816" latinLnBrk="0">
              <a:defRPr lang="tr-TR"/>
            </a:lvl6pPr>
            <a:lvl7pPr marL="1956816" latinLnBrk="0">
              <a:defRPr lang="tr-TR"/>
            </a:lvl7pPr>
            <a:lvl8pPr marL="1956816" latinLnBrk="0">
              <a:defRPr lang="tr-TR"/>
            </a:lvl8pPr>
            <a:lvl9pPr marL="1956816" latinLnBrk="0">
              <a:defRPr lang="tr-TR"/>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9" name="Tarih Yer Tutucusu 3">
            <a:extLst>
              <a:ext uri="{FF2B5EF4-FFF2-40B4-BE49-F238E27FC236}">
                <a16:creationId xmlns="" xmlns:a16="http://schemas.microsoft.com/office/drawing/2014/main" id="{7783FB56-71BA-48DD-8425-FA4F0231F7B7}"/>
              </a:ext>
            </a:extLst>
          </p:cNvPr>
          <p:cNvSpPr>
            <a:spLocks noGrp="1"/>
          </p:cNvSpPr>
          <p:nvPr>
            <p:ph type="dt" sz="half" idx="10"/>
          </p:nvPr>
        </p:nvSpPr>
        <p:spPr/>
        <p:txBody>
          <a:bodyPr/>
          <a:lstStyle>
            <a:lvl1pPr>
              <a:defRPr/>
            </a:lvl1pPr>
          </a:lstStyle>
          <a:p>
            <a:pPr>
              <a:defRPr/>
            </a:pPr>
            <a:fld id="{EFE33CAF-584E-47C2-A4DC-D19287E9E779}" type="datetime1">
              <a:rPr/>
              <a:pPr>
                <a:defRPr/>
              </a:pPr>
              <a:t>13.2.2018</a:t>
            </a:fld>
            <a:endParaRPr dirty="0"/>
          </a:p>
        </p:txBody>
      </p:sp>
      <p:sp>
        <p:nvSpPr>
          <p:cNvPr id="80" name="Alt Bilgi Yer Tutucusu 4">
            <a:extLst>
              <a:ext uri="{FF2B5EF4-FFF2-40B4-BE49-F238E27FC236}">
                <a16:creationId xmlns="" xmlns:a16="http://schemas.microsoft.com/office/drawing/2014/main" id="{9A25B64F-C6EB-4322-A5C8-BF6A726157EF}"/>
              </a:ext>
            </a:extLst>
          </p:cNvPr>
          <p:cNvSpPr>
            <a:spLocks noGrp="1"/>
          </p:cNvSpPr>
          <p:nvPr>
            <p:ph type="ftr" sz="quarter" idx="11"/>
          </p:nvPr>
        </p:nvSpPr>
        <p:spPr/>
        <p:txBody>
          <a:bodyPr/>
          <a:lstStyle>
            <a:lvl1pPr>
              <a:defRPr/>
            </a:lvl1pPr>
          </a:lstStyle>
          <a:p>
            <a:pPr>
              <a:defRPr/>
            </a:pPr>
            <a:endParaRPr/>
          </a:p>
        </p:txBody>
      </p:sp>
      <p:sp>
        <p:nvSpPr>
          <p:cNvPr id="81" name="Slayt Numarası Yer Tutucusu 5">
            <a:extLst>
              <a:ext uri="{FF2B5EF4-FFF2-40B4-BE49-F238E27FC236}">
                <a16:creationId xmlns="" xmlns:a16="http://schemas.microsoft.com/office/drawing/2014/main" id="{5BF5919F-624C-4BA4-ACE0-B4CFD3665462}"/>
              </a:ext>
            </a:extLst>
          </p:cNvPr>
          <p:cNvSpPr>
            <a:spLocks noGrp="1"/>
          </p:cNvSpPr>
          <p:nvPr>
            <p:ph type="sldNum" sz="quarter" idx="12"/>
          </p:nvPr>
        </p:nvSpPr>
        <p:spPr/>
        <p:txBody>
          <a:bodyPr/>
          <a:lstStyle>
            <a:lvl1pPr>
              <a:defRPr/>
            </a:lvl1pPr>
          </a:lstStyle>
          <a:p>
            <a:fld id="{C8CF4FD5-9137-4C9E-94F3-90742BF2C2F8}" type="slidenum">
              <a:rPr lang="tr-TR" altLang="tr-TR"/>
              <a:pPr/>
              <a:t>‹#›</a:t>
            </a:fld>
            <a:endParaRPr lang="tr-TR" altLang="tr-T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4" name="çizgi"/>
          <p:cNvGrpSpPr>
            <a:grpSpLocks/>
          </p:cNvGrpSpPr>
          <p:nvPr/>
        </p:nvGrpSpPr>
        <p:grpSpPr bwMode="auto">
          <a:xfrm rot="5400000">
            <a:off x="6865144" y="3472657"/>
            <a:ext cx="6491287" cy="63500"/>
            <a:chOff x="1522413" y="1514475"/>
            <a:chExt cx="10569575" cy="64008"/>
          </a:xfrm>
        </p:grpSpPr>
        <p:sp>
          <p:nvSpPr>
            <p:cNvPr id="5" name="Serbest Biçim 10"/>
            <p:cNvSpPr>
              <a:spLocks/>
            </p:cNvSpPr>
            <p:nvPr/>
          </p:nvSpPr>
          <p:spPr bwMode="invGray">
            <a:xfrm>
              <a:off x="12027366" y="1527276"/>
              <a:ext cx="64621" cy="4801"/>
            </a:xfrm>
            <a:custGeom>
              <a:avLst/>
              <a:gdLst>
                <a:gd name="T0" fmla="*/ 28935 w 67"/>
                <a:gd name="T1" fmla="*/ 4801 h 6"/>
                <a:gd name="T2" fmla="*/ 28935 w 67"/>
                <a:gd name="T3" fmla="*/ 4801 h 6"/>
                <a:gd name="T4" fmla="*/ 64621 w 67"/>
                <a:gd name="T5" fmla="*/ 2401 h 6"/>
                <a:gd name="T6" fmla="*/ 37615 w 67"/>
                <a:gd name="T7" fmla="*/ 0 h 6"/>
                <a:gd name="T8" fmla="*/ 28935 w 6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6" name="Serbest Biçim 11"/>
            <p:cNvSpPr>
              <a:spLocks/>
            </p:cNvSpPr>
            <p:nvPr/>
          </p:nvSpPr>
          <p:spPr bwMode="invGray">
            <a:xfrm>
              <a:off x="12022196" y="1533677"/>
              <a:ext cx="18093" cy="0"/>
            </a:xfrm>
            <a:custGeom>
              <a:avLst/>
              <a:gdLst>
                <a:gd name="T0" fmla="*/ 0 w 20"/>
                <a:gd name="T1" fmla="*/ 1 h 2"/>
                <a:gd name="T2" fmla="*/ 0 w 20"/>
                <a:gd name="T3" fmla="*/ 1 h 2"/>
                <a:gd name="T4" fmla="*/ 18093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7" name="Serbest Biçim 12"/>
            <p:cNvSpPr>
              <a:spLocks/>
            </p:cNvSpPr>
            <p:nvPr/>
          </p:nvSpPr>
          <p:spPr bwMode="invGray">
            <a:xfrm>
              <a:off x="12040290" y="1532077"/>
              <a:ext cx="41358" cy="6401"/>
            </a:xfrm>
            <a:custGeom>
              <a:avLst/>
              <a:gdLst>
                <a:gd name="T0" fmla="*/ 41358 w 41"/>
                <a:gd name="T1" fmla="*/ 0 h 6"/>
                <a:gd name="T2" fmla="*/ 41358 w 41"/>
                <a:gd name="T3" fmla="*/ 0 h 6"/>
                <a:gd name="T4" fmla="*/ 0 w 41"/>
                <a:gd name="T5" fmla="*/ 2134 h 6"/>
                <a:gd name="T6" fmla="*/ 19166 w 41"/>
                <a:gd name="T7" fmla="*/ 1067 h 6"/>
                <a:gd name="T8" fmla="*/ 41358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8" name="Serbest Biçim 15"/>
            <p:cNvSpPr>
              <a:spLocks/>
            </p:cNvSpPr>
            <p:nvPr/>
          </p:nvSpPr>
          <p:spPr bwMode="invGray">
            <a:xfrm>
              <a:off x="11830916" y="1528877"/>
              <a:ext cx="43942" cy="4800"/>
            </a:xfrm>
            <a:custGeom>
              <a:avLst/>
              <a:gdLst>
                <a:gd name="T0" fmla="*/ 1953 w 45"/>
                <a:gd name="T1" fmla="*/ 0 h 6"/>
                <a:gd name="T2" fmla="*/ 1953 w 45"/>
                <a:gd name="T3" fmla="*/ 0 h 6"/>
                <a:gd name="T4" fmla="*/ 17577 w 45"/>
                <a:gd name="T5" fmla="*/ 4800 h 6"/>
                <a:gd name="T6" fmla="*/ 43942 w 45"/>
                <a:gd name="T7" fmla="*/ 3200 h 6"/>
                <a:gd name="T8" fmla="*/ 1953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9" name="Serbest Biçim 16"/>
            <p:cNvSpPr>
              <a:spLocks/>
            </p:cNvSpPr>
            <p:nvPr/>
          </p:nvSpPr>
          <p:spPr bwMode="invGray">
            <a:xfrm>
              <a:off x="11810236" y="1533677"/>
              <a:ext cx="41358" cy="1601"/>
            </a:xfrm>
            <a:custGeom>
              <a:avLst/>
              <a:gdLst>
                <a:gd name="T0" fmla="*/ 39478 w 44"/>
                <a:gd name="T1" fmla="*/ 0 h 3"/>
                <a:gd name="T2" fmla="*/ 39478 w 44"/>
                <a:gd name="T3" fmla="*/ 0 h 3"/>
                <a:gd name="T4" fmla="*/ 0 w 44"/>
                <a:gd name="T5" fmla="*/ 1601 h 3"/>
                <a:gd name="T6" fmla="*/ 39478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10" name="Serbest Biçim 17"/>
            <p:cNvSpPr>
              <a:spLocks/>
            </p:cNvSpPr>
            <p:nvPr/>
          </p:nvSpPr>
          <p:spPr bwMode="invGray">
            <a:xfrm>
              <a:off x="12004101" y="1538478"/>
              <a:ext cx="77546" cy="3200"/>
            </a:xfrm>
            <a:custGeom>
              <a:avLst/>
              <a:gdLst>
                <a:gd name="T0" fmla="*/ 13240 w 82"/>
                <a:gd name="T1" fmla="*/ 3200 h 5"/>
                <a:gd name="T2" fmla="*/ 13240 w 82"/>
                <a:gd name="T3" fmla="*/ 3200 h 5"/>
                <a:gd name="T4" fmla="*/ 77546 w 82"/>
                <a:gd name="T5" fmla="*/ 0 h 5"/>
                <a:gd name="T6" fmla="*/ 0 w 82"/>
                <a:gd name="T7" fmla="*/ 3200 h 5"/>
                <a:gd name="T8" fmla="*/ 13240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1" name="Serbest Biçim 18"/>
            <p:cNvSpPr>
              <a:spLocks/>
            </p:cNvSpPr>
            <p:nvPr/>
          </p:nvSpPr>
          <p:spPr bwMode="invGray">
            <a:xfrm>
              <a:off x="11665482" y="1524075"/>
              <a:ext cx="38772" cy="4801"/>
            </a:xfrm>
            <a:custGeom>
              <a:avLst/>
              <a:gdLst>
                <a:gd name="T0" fmla="*/ 17540 w 42"/>
                <a:gd name="T1" fmla="*/ 3841 h 5"/>
                <a:gd name="T2" fmla="*/ 17540 w 42"/>
                <a:gd name="T3" fmla="*/ 3841 h 5"/>
                <a:gd name="T4" fmla="*/ 38772 w 42"/>
                <a:gd name="T5" fmla="*/ 0 h 5"/>
                <a:gd name="T6" fmla="*/ 0 w 42"/>
                <a:gd name="T7" fmla="*/ 4801 h 5"/>
                <a:gd name="T8" fmla="*/ 17540 w 42"/>
                <a:gd name="T9" fmla="*/ 384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2" name="Serbest Biçim 19"/>
            <p:cNvSpPr>
              <a:spLocks/>
            </p:cNvSpPr>
            <p:nvPr/>
          </p:nvSpPr>
          <p:spPr bwMode="invGray">
            <a:xfrm>
              <a:off x="11505219" y="1524075"/>
              <a:ext cx="93056" cy="4801"/>
            </a:xfrm>
            <a:custGeom>
              <a:avLst/>
              <a:gdLst>
                <a:gd name="T0" fmla="*/ 76914 w 98"/>
                <a:gd name="T1" fmla="*/ 4801 h 6"/>
                <a:gd name="T2" fmla="*/ 76914 w 98"/>
                <a:gd name="T3" fmla="*/ 4801 h 6"/>
                <a:gd name="T4" fmla="*/ 71216 w 98"/>
                <a:gd name="T5" fmla="*/ 0 h 6"/>
                <a:gd name="T6" fmla="*/ 0 w 98"/>
                <a:gd name="T7" fmla="*/ 4001 h 6"/>
                <a:gd name="T8" fmla="*/ 76914 w 98"/>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3" name="Serbest Biçim 20"/>
            <p:cNvSpPr>
              <a:spLocks/>
            </p:cNvSpPr>
            <p:nvPr/>
          </p:nvSpPr>
          <p:spPr bwMode="invGray">
            <a:xfrm>
              <a:off x="11471615" y="1525676"/>
              <a:ext cx="33604" cy="3200"/>
            </a:xfrm>
            <a:custGeom>
              <a:avLst/>
              <a:gdLst>
                <a:gd name="T0" fmla="*/ 0 w 36"/>
                <a:gd name="T1" fmla="*/ 3200 h 3"/>
                <a:gd name="T2" fmla="*/ 0 w 36"/>
                <a:gd name="T3" fmla="*/ 3200 h 3"/>
                <a:gd name="T4" fmla="*/ 33604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4" name="Serbest Biçim 21"/>
            <p:cNvSpPr>
              <a:spLocks/>
            </p:cNvSpPr>
            <p:nvPr/>
          </p:nvSpPr>
          <p:spPr bwMode="invGray">
            <a:xfrm>
              <a:off x="11712010" y="1530476"/>
              <a:ext cx="28433" cy="4801"/>
            </a:xfrm>
            <a:custGeom>
              <a:avLst/>
              <a:gdLst>
                <a:gd name="T0" fmla="*/ 28433 w 32"/>
                <a:gd name="T1" fmla="*/ 4801 h 5"/>
                <a:gd name="T2" fmla="*/ 28433 w 32"/>
                <a:gd name="T3" fmla="*/ 4801 h 5"/>
                <a:gd name="T4" fmla="*/ 0 w 32"/>
                <a:gd name="T5" fmla="*/ 0 h 5"/>
                <a:gd name="T6" fmla="*/ 14217 w 32"/>
                <a:gd name="T7" fmla="*/ 4801 h 5"/>
                <a:gd name="T8" fmla="*/ 28433 w 32"/>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5" name="Serbest Biçim 22"/>
            <p:cNvSpPr>
              <a:spLocks/>
            </p:cNvSpPr>
            <p:nvPr/>
          </p:nvSpPr>
          <p:spPr bwMode="invGray">
            <a:xfrm>
              <a:off x="11691332" y="1533677"/>
              <a:ext cx="36188" cy="0"/>
            </a:xfrm>
            <a:custGeom>
              <a:avLst/>
              <a:gdLst>
                <a:gd name="T0" fmla="*/ 36188 w 36"/>
                <a:gd name="T1" fmla="*/ 1 h 1"/>
                <a:gd name="T2" fmla="*/ 36188 w 36"/>
                <a:gd name="T3" fmla="*/ 1 h 1"/>
                <a:gd name="T4" fmla="*/ 35183 w 36"/>
                <a:gd name="T5" fmla="*/ 1 h 1"/>
                <a:gd name="T6" fmla="*/ 0 w 36"/>
                <a:gd name="T7" fmla="*/ 0 h 1"/>
                <a:gd name="T8" fmla="*/ 36188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6" name="Serbest Biçim 23"/>
            <p:cNvSpPr>
              <a:spLocks/>
            </p:cNvSpPr>
            <p:nvPr/>
          </p:nvSpPr>
          <p:spPr bwMode="invGray">
            <a:xfrm>
              <a:off x="11740444" y="1533677"/>
              <a:ext cx="5170" cy="0"/>
            </a:xfrm>
            <a:custGeom>
              <a:avLst/>
              <a:gdLst>
                <a:gd name="T0" fmla="*/ 5170 w 5"/>
                <a:gd name="T1" fmla="*/ 5170 w 5"/>
                <a:gd name="T2" fmla="*/ 0 w 5"/>
                <a:gd name="T3" fmla="*/ 5170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17" name="Serbest Biçim 24"/>
            <p:cNvSpPr>
              <a:spLocks/>
            </p:cNvSpPr>
            <p:nvPr/>
          </p:nvSpPr>
          <p:spPr bwMode="invGray">
            <a:xfrm>
              <a:off x="11841255" y="1540078"/>
              <a:ext cx="72377" cy="8002"/>
            </a:xfrm>
            <a:custGeom>
              <a:avLst/>
              <a:gdLst>
                <a:gd name="T0" fmla="*/ 72377 w 75"/>
                <a:gd name="T1" fmla="*/ 0 h 9"/>
                <a:gd name="T2" fmla="*/ 72377 w 75"/>
                <a:gd name="T3" fmla="*/ 0 h 9"/>
                <a:gd name="T4" fmla="*/ 47286 w 75"/>
                <a:gd name="T5" fmla="*/ 8002 h 9"/>
                <a:gd name="T6" fmla="*/ 7237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18" name="Serbest Biçim 25"/>
            <p:cNvSpPr>
              <a:spLocks/>
            </p:cNvSpPr>
            <p:nvPr/>
          </p:nvSpPr>
          <p:spPr bwMode="invGray">
            <a:xfrm>
              <a:off x="11763708" y="1535278"/>
              <a:ext cx="46528" cy="3200"/>
            </a:xfrm>
            <a:custGeom>
              <a:avLst/>
              <a:gdLst>
                <a:gd name="T0" fmla="*/ 0 w 47"/>
                <a:gd name="T1" fmla="*/ 2400 h 4"/>
                <a:gd name="T2" fmla="*/ 0 w 47"/>
                <a:gd name="T3" fmla="*/ 2400 h 4"/>
                <a:gd name="T4" fmla="*/ 43558 w 47"/>
                <a:gd name="T5" fmla="*/ 3200 h 4"/>
                <a:gd name="T6" fmla="*/ 46528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19" name="Serbest Biçim 26"/>
            <p:cNvSpPr>
              <a:spLocks/>
            </p:cNvSpPr>
            <p:nvPr/>
          </p:nvSpPr>
          <p:spPr bwMode="invGray">
            <a:xfrm>
              <a:off x="11745614" y="1540078"/>
              <a:ext cx="18095" cy="1601"/>
            </a:xfrm>
            <a:custGeom>
              <a:avLst/>
              <a:gdLst>
                <a:gd name="T0" fmla="*/ 0 w 22"/>
                <a:gd name="T1" fmla="*/ 1601 h 2"/>
                <a:gd name="T2" fmla="*/ 0 w 22"/>
                <a:gd name="T3" fmla="*/ 1601 h 2"/>
                <a:gd name="T4" fmla="*/ 18095 w 22"/>
                <a:gd name="T5" fmla="*/ 0 h 2"/>
                <a:gd name="T6" fmla="*/ 4113 w 22"/>
                <a:gd name="T7" fmla="*/ 0 h 2"/>
                <a:gd name="T8" fmla="*/ 0 w 22"/>
                <a:gd name="T9" fmla="*/ 160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20" name="Serbest Biçim 27"/>
            <p:cNvSpPr>
              <a:spLocks/>
            </p:cNvSpPr>
            <p:nvPr/>
          </p:nvSpPr>
          <p:spPr bwMode="invGray">
            <a:xfrm>
              <a:off x="11481955" y="1532077"/>
              <a:ext cx="85302" cy="3200"/>
            </a:xfrm>
            <a:custGeom>
              <a:avLst/>
              <a:gdLst>
                <a:gd name="T0" fmla="*/ 59711 w 90"/>
                <a:gd name="T1" fmla="*/ 0 h 4"/>
                <a:gd name="T2" fmla="*/ 59711 w 90"/>
                <a:gd name="T3" fmla="*/ 0 h 4"/>
                <a:gd name="T4" fmla="*/ 0 w 90"/>
                <a:gd name="T5" fmla="*/ 1600 h 4"/>
                <a:gd name="T6" fmla="*/ 72033 w 90"/>
                <a:gd name="T7" fmla="*/ 3200 h 4"/>
                <a:gd name="T8" fmla="*/ 59711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1" name="Serbest Biçim 28"/>
            <p:cNvSpPr>
              <a:spLocks/>
            </p:cNvSpPr>
            <p:nvPr/>
          </p:nvSpPr>
          <p:spPr bwMode="invGray">
            <a:xfrm>
              <a:off x="11626710" y="1533677"/>
              <a:ext cx="5170" cy="0"/>
            </a:xfrm>
            <a:custGeom>
              <a:avLst/>
              <a:gdLst>
                <a:gd name="T0" fmla="*/ 5170 w 5"/>
                <a:gd name="T1" fmla="*/ 0 h 1"/>
                <a:gd name="T2" fmla="*/ 5170 w 5"/>
                <a:gd name="T3" fmla="*/ 0 h 1"/>
                <a:gd name="T4" fmla="*/ 0 w 5"/>
                <a:gd name="T5" fmla="*/ 1 h 1"/>
                <a:gd name="T6" fmla="*/ 517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2" name="Serbest Biçim 29"/>
            <p:cNvSpPr>
              <a:spLocks/>
            </p:cNvSpPr>
            <p:nvPr/>
          </p:nvSpPr>
          <p:spPr bwMode="invGray">
            <a:xfrm>
              <a:off x="11262242" y="1533677"/>
              <a:ext cx="5170" cy="0"/>
            </a:xfrm>
            <a:custGeom>
              <a:avLst/>
              <a:gdLst>
                <a:gd name="T0" fmla="*/ 0 w 5"/>
                <a:gd name="T1" fmla="*/ 0 h 1"/>
                <a:gd name="T2" fmla="*/ 0 w 5"/>
                <a:gd name="T3" fmla="*/ 0 h 1"/>
                <a:gd name="T4" fmla="*/ 4136 w 5"/>
                <a:gd name="T5" fmla="*/ 1 h 1"/>
                <a:gd name="T6" fmla="*/ 5170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3" name="Serbest Biçim 30"/>
            <p:cNvSpPr>
              <a:spLocks/>
            </p:cNvSpPr>
            <p:nvPr/>
          </p:nvSpPr>
          <p:spPr bwMode="invGray">
            <a:xfrm>
              <a:off x="11554331" y="1533676"/>
              <a:ext cx="43944" cy="3200"/>
            </a:xfrm>
            <a:custGeom>
              <a:avLst/>
              <a:gdLst>
                <a:gd name="T0" fmla="*/ 5610 w 47"/>
                <a:gd name="T1" fmla="*/ 3200 h 2"/>
                <a:gd name="T2" fmla="*/ 5610 w 47"/>
                <a:gd name="T3" fmla="*/ 3200 h 2"/>
                <a:gd name="T4" fmla="*/ 43944 w 47"/>
                <a:gd name="T5" fmla="*/ 0 h 2"/>
                <a:gd name="T6" fmla="*/ 1870 w 47"/>
                <a:gd name="T7" fmla="*/ 1600 h 2"/>
                <a:gd name="T8" fmla="*/ 5610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4" name="Serbest Biçim 31"/>
            <p:cNvSpPr>
              <a:spLocks/>
            </p:cNvSpPr>
            <p:nvPr/>
          </p:nvSpPr>
          <p:spPr bwMode="invGray">
            <a:xfrm>
              <a:off x="11409578" y="1528876"/>
              <a:ext cx="31019" cy="3200"/>
            </a:xfrm>
            <a:custGeom>
              <a:avLst/>
              <a:gdLst>
                <a:gd name="T0" fmla="*/ 0 w 33"/>
                <a:gd name="T1" fmla="*/ 1067 h 3"/>
                <a:gd name="T2" fmla="*/ 0 w 33"/>
                <a:gd name="T3" fmla="*/ 1067 h 3"/>
                <a:gd name="T4" fmla="*/ 31019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5" name="Serbest Biçim 32"/>
            <p:cNvSpPr>
              <a:spLocks/>
            </p:cNvSpPr>
            <p:nvPr/>
          </p:nvSpPr>
          <p:spPr bwMode="invGray">
            <a:xfrm>
              <a:off x="11618956" y="1532078"/>
              <a:ext cx="5170" cy="0"/>
            </a:xfrm>
            <a:custGeom>
              <a:avLst/>
              <a:gdLst>
                <a:gd name="T0" fmla="*/ 2585 w 6"/>
                <a:gd name="T1" fmla="*/ 1 h 1"/>
                <a:gd name="T2" fmla="*/ 2585 w 6"/>
                <a:gd name="T3" fmla="*/ 1 h 1"/>
                <a:gd name="T4" fmla="*/ 5170 w 6"/>
                <a:gd name="T5" fmla="*/ 1 h 1"/>
                <a:gd name="T6" fmla="*/ 258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6" name="Serbest Biçim 33"/>
            <p:cNvSpPr>
              <a:spLocks/>
            </p:cNvSpPr>
            <p:nvPr/>
          </p:nvSpPr>
          <p:spPr bwMode="invGray">
            <a:xfrm>
              <a:off x="11598276" y="1533677"/>
              <a:ext cx="28433" cy="1601"/>
            </a:xfrm>
            <a:custGeom>
              <a:avLst/>
              <a:gdLst>
                <a:gd name="T0" fmla="*/ 22930 w 31"/>
                <a:gd name="T1" fmla="*/ 0 h 3"/>
                <a:gd name="T2" fmla="*/ 22930 w 31"/>
                <a:gd name="T3" fmla="*/ 0 h 3"/>
                <a:gd name="T4" fmla="*/ 0 w 31"/>
                <a:gd name="T5" fmla="*/ 1601 h 3"/>
                <a:gd name="T6" fmla="*/ 28433 w 31"/>
                <a:gd name="T7" fmla="*/ 1067 h 3"/>
                <a:gd name="T8" fmla="*/ 22930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27" name="Serbest Biçim 34"/>
            <p:cNvSpPr>
              <a:spLocks/>
            </p:cNvSpPr>
            <p:nvPr/>
          </p:nvSpPr>
          <p:spPr bwMode="invGray">
            <a:xfrm>
              <a:off x="11138168" y="1535278"/>
              <a:ext cx="188695" cy="24002"/>
            </a:xfrm>
            <a:custGeom>
              <a:avLst/>
              <a:gdLst>
                <a:gd name="T0" fmla="*/ 57180 w 198"/>
                <a:gd name="T1" fmla="*/ 24002 h 27"/>
                <a:gd name="T2" fmla="*/ 57180 w 198"/>
                <a:gd name="T3" fmla="*/ 24002 h 27"/>
                <a:gd name="T4" fmla="*/ 148669 w 198"/>
                <a:gd name="T5" fmla="*/ 21335 h 27"/>
                <a:gd name="T6" fmla="*/ 127703 w 198"/>
                <a:gd name="T7" fmla="*/ 0 h 27"/>
                <a:gd name="T8" fmla="*/ 84817 w 198"/>
                <a:gd name="T9" fmla="*/ 5334 h 27"/>
                <a:gd name="T10" fmla="*/ 141998 w 198"/>
                <a:gd name="T11" fmla="*/ 12445 h 27"/>
                <a:gd name="T12" fmla="*/ 70522 w 198"/>
                <a:gd name="T13" fmla="*/ 9779 h 27"/>
                <a:gd name="T14" fmla="*/ 12389 w 198"/>
                <a:gd name="T15" fmla="*/ 22224 h 27"/>
                <a:gd name="T16" fmla="*/ 60039 w 198"/>
                <a:gd name="T17" fmla="*/ 20446 h 27"/>
                <a:gd name="T18" fmla="*/ 57180 w 198"/>
                <a:gd name="T19" fmla="*/ 24002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28" name="Serbest Biçim 35"/>
            <p:cNvSpPr>
              <a:spLocks/>
            </p:cNvSpPr>
            <p:nvPr/>
          </p:nvSpPr>
          <p:spPr bwMode="invGray">
            <a:xfrm>
              <a:off x="11267410" y="1530476"/>
              <a:ext cx="93056" cy="4801"/>
            </a:xfrm>
            <a:custGeom>
              <a:avLst/>
              <a:gdLst>
                <a:gd name="T0" fmla="*/ 76306 w 100"/>
                <a:gd name="T1" fmla="*/ 4801 h 6"/>
                <a:gd name="T2" fmla="*/ 76306 w 100"/>
                <a:gd name="T3" fmla="*/ 4801 h 6"/>
                <a:gd name="T4" fmla="*/ 93056 w 100"/>
                <a:gd name="T5" fmla="*/ 4801 h 6"/>
                <a:gd name="T6" fmla="*/ 35361 w 100"/>
                <a:gd name="T7" fmla="*/ 0 h 6"/>
                <a:gd name="T8" fmla="*/ 0 w 100"/>
                <a:gd name="T9" fmla="*/ 4001 h 6"/>
                <a:gd name="T10" fmla="*/ 81889 w 100"/>
                <a:gd name="T11" fmla="*/ 4801 h 6"/>
                <a:gd name="T12" fmla="*/ 76306 w 100"/>
                <a:gd name="T13" fmla="*/ 4801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29" name="Serbest Biçim 36"/>
            <p:cNvSpPr>
              <a:spLocks/>
            </p:cNvSpPr>
            <p:nvPr/>
          </p:nvSpPr>
          <p:spPr bwMode="invGray">
            <a:xfrm>
              <a:off x="11360467" y="1533677"/>
              <a:ext cx="136998" cy="11202"/>
            </a:xfrm>
            <a:custGeom>
              <a:avLst/>
              <a:gdLst>
                <a:gd name="T0" fmla="*/ 77182 w 142"/>
                <a:gd name="T1" fmla="*/ 2400 h 14"/>
                <a:gd name="T2" fmla="*/ 77182 w 142"/>
                <a:gd name="T3" fmla="*/ 2400 h 14"/>
                <a:gd name="T4" fmla="*/ 47274 w 142"/>
                <a:gd name="T5" fmla="*/ 11202 h 14"/>
                <a:gd name="T6" fmla="*/ 113843 w 142"/>
                <a:gd name="T7" fmla="*/ 6401 h 14"/>
                <a:gd name="T8" fmla="*/ 78147 w 142"/>
                <a:gd name="T9" fmla="*/ 2400 h 14"/>
                <a:gd name="T10" fmla="*/ 122526 w 142"/>
                <a:gd name="T11" fmla="*/ 1600 h 14"/>
                <a:gd name="T12" fmla="*/ 80076 w 142"/>
                <a:gd name="T13" fmla="*/ 0 h 14"/>
                <a:gd name="T14" fmla="*/ 82006 w 142"/>
                <a:gd name="T15" fmla="*/ 800 h 14"/>
                <a:gd name="T16" fmla="*/ 82006 w 142"/>
                <a:gd name="T17" fmla="*/ 800 h 14"/>
                <a:gd name="T18" fmla="*/ 82006 w 142"/>
                <a:gd name="T19" fmla="*/ 800 h 14"/>
                <a:gd name="T20" fmla="*/ 82971 w 142"/>
                <a:gd name="T21" fmla="*/ 800 h 14"/>
                <a:gd name="T22" fmla="*/ 81041 w 142"/>
                <a:gd name="T23" fmla="*/ 800 h 14"/>
                <a:gd name="T24" fmla="*/ 77182 w 142"/>
                <a:gd name="T25" fmla="*/ 2400 h 14"/>
                <a:gd name="T26" fmla="*/ 81041 w 142"/>
                <a:gd name="T27" fmla="*/ 800 h 14"/>
                <a:gd name="T28" fmla="*/ 82006 w 142"/>
                <a:gd name="T29" fmla="*/ 800 h 14"/>
                <a:gd name="T30" fmla="*/ 82006 w 142"/>
                <a:gd name="T31" fmla="*/ 800 h 14"/>
                <a:gd name="T32" fmla="*/ 0 w 142"/>
                <a:gd name="T33" fmla="*/ 2400 h 14"/>
                <a:gd name="T34" fmla="*/ 77182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30" name="Serbest Biçim 37"/>
            <p:cNvSpPr>
              <a:spLocks/>
            </p:cNvSpPr>
            <p:nvPr/>
          </p:nvSpPr>
          <p:spPr bwMode="invGray">
            <a:xfrm>
              <a:off x="11836084" y="1554479"/>
              <a:ext cx="7754" cy="1600"/>
            </a:xfrm>
            <a:custGeom>
              <a:avLst/>
              <a:gdLst>
                <a:gd name="T0" fmla="*/ 7754 w 11"/>
                <a:gd name="T1" fmla="*/ 1600 h 1"/>
                <a:gd name="T2" fmla="*/ 7754 w 11"/>
                <a:gd name="T3" fmla="*/ 1600 h 1"/>
                <a:gd name="T4" fmla="*/ 5639 w 11"/>
                <a:gd name="T5" fmla="*/ 0 h 1"/>
                <a:gd name="T6" fmla="*/ 7754 w 11"/>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1" name="Serbest Biçim 38"/>
            <p:cNvSpPr>
              <a:spLocks/>
            </p:cNvSpPr>
            <p:nvPr/>
          </p:nvSpPr>
          <p:spPr bwMode="invGray">
            <a:xfrm>
              <a:off x="11763708" y="1543278"/>
              <a:ext cx="118904" cy="9601"/>
            </a:xfrm>
            <a:custGeom>
              <a:avLst/>
              <a:gdLst>
                <a:gd name="T0" fmla="*/ 46782 w 122"/>
                <a:gd name="T1" fmla="*/ 8801 h 12"/>
                <a:gd name="T2" fmla="*/ 46782 w 122"/>
                <a:gd name="T3" fmla="*/ 8801 h 12"/>
                <a:gd name="T4" fmla="*/ 76995 w 122"/>
                <a:gd name="T5" fmla="*/ 7201 h 12"/>
                <a:gd name="T6" fmla="*/ 77970 w 122"/>
                <a:gd name="T7" fmla="*/ 9601 h 12"/>
                <a:gd name="T8" fmla="*/ 81868 w 122"/>
                <a:gd name="T9" fmla="*/ 5601 h 12"/>
                <a:gd name="T10" fmla="*/ 76021 w 122"/>
                <a:gd name="T11" fmla="*/ 6401 h 12"/>
                <a:gd name="T12" fmla="*/ 5848 w 122"/>
                <a:gd name="T13" fmla="*/ 0 h 12"/>
                <a:gd name="T14" fmla="*/ 46782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2" name="Serbest Biçim 39"/>
            <p:cNvSpPr>
              <a:spLocks/>
            </p:cNvSpPr>
            <p:nvPr/>
          </p:nvSpPr>
          <p:spPr bwMode="invGray">
            <a:xfrm>
              <a:off x="11554333" y="1543279"/>
              <a:ext cx="69793" cy="6401"/>
            </a:xfrm>
            <a:custGeom>
              <a:avLst/>
              <a:gdLst>
                <a:gd name="T0" fmla="*/ 66020 w 74"/>
                <a:gd name="T1" fmla="*/ 0 h 6"/>
                <a:gd name="T2" fmla="*/ 66020 w 74"/>
                <a:gd name="T3" fmla="*/ 0 h 6"/>
                <a:gd name="T4" fmla="*/ 0 w 74"/>
                <a:gd name="T5" fmla="*/ 2134 h 6"/>
                <a:gd name="T6" fmla="*/ 33953 w 74"/>
                <a:gd name="T7" fmla="*/ 6401 h 6"/>
                <a:gd name="T8" fmla="*/ 32067 w 74"/>
                <a:gd name="T9" fmla="*/ 4267 h 6"/>
                <a:gd name="T10" fmla="*/ 66020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3" name="Serbest Biçim 40"/>
            <p:cNvSpPr>
              <a:spLocks/>
            </p:cNvSpPr>
            <p:nvPr/>
          </p:nvSpPr>
          <p:spPr bwMode="invGray">
            <a:xfrm>
              <a:off x="11223468" y="1527277"/>
              <a:ext cx="38774" cy="6401"/>
            </a:xfrm>
            <a:custGeom>
              <a:avLst/>
              <a:gdLst>
                <a:gd name="T0" fmla="*/ 30050 w 40"/>
                <a:gd name="T1" fmla="*/ 4572 h 7"/>
                <a:gd name="T2" fmla="*/ 30050 w 40"/>
                <a:gd name="T3" fmla="*/ 4572 h 7"/>
                <a:gd name="T4" fmla="*/ 38774 w 40"/>
                <a:gd name="T5" fmla="*/ 0 h 7"/>
                <a:gd name="T6" fmla="*/ 0 w 40"/>
                <a:gd name="T7" fmla="*/ 6401 h 7"/>
                <a:gd name="T8" fmla="*/ 30050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4" name="Serbest Biçim 41"/>
            <p:cNvSpPr>
              <a:spLocks/>
            </p:cNvSpPr>
            <p:nvPr/>
          </p:nvSpPr>
          <p:spPr bwMode="invGray">
            <a:xfrm>
              <a:off x="11145920" y="1528876"/>
              <a:ext cx="23265" cy="3200"/>
            </a:xfrm>
            <a:custGeom>
              <a:avLst/>
              <a:gdLst>
                <a:gd name="T0" fmla="*/ 20357 w 24"/>
                <a:gd name="T1" fmla="*/ 3200 h 4"/>
                <a:gd name="T2" fmla="*/ 20357 w 24"/>
                <a:gd name="T3" fmla="*/ 3200 h 4"/>
                <a:gd name="T4" fmla="*/ 23265 w 24"/>
                <a:gd name="T5" fmla="*/ 0 h 4"/>
                <a:gd name="T6" fmla="*/ 0 w 24"/>
                <a:gd name="T7" fmla="*/ 2400 h 4"/>
                <a:gd name="T8" fmla="*/ 2035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5" name="Serbest Biçim 42"/>
            <p:cNvSpPr>
              <a:spLocks/>
            </p:cNvSpPr>
            <p:nvPr/>
          </p:nvSpPr>
          <p:spPr bwMode="invGray">
            <a:xfrm>
              <a:off x="6198459" y="1567281"/>
              <a:ext cx="20679" cy="1600"/>
            </a:xfrm>
            <a:custGeom>
              <a:avLst/>
              <a:gdLst>
                <a:gd name="T0" fmla="*/ 20679 w 21"/>
                <a:gd name="T1" fmla="*/ 0 h 1"/>
                <a:gd name="T2" fmla="*/ 20679 w 21"/>
                <a:gd name="T3" fmla="*/ 0 h 1"/>
                <a:gd name="T4" fmla="*/ 0 w 21"/>
                <a:gd name="T5" fmla="*/ 1600 h 1"/>
                <a:gd name="T6" fmla="*/ 20679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6" name="Serbest Biçim 43"/>
            <p:cNvSpPr>
              <a:spLocks/>
            </p:cNvSpPr>
            <p:nvPr/>
          </p:nvSpPr>
          <p:spPr bwMode="invGray">
            <a:xfrm>
              <a:off x="6356138" y="1565681"/>
              <a:ext cx="10340" cy="0"/>
            </a:xfrm>
            <a:custGeom>
              <a:avLst/>
              <a:gdLst>
                <a:gd name="T0" fmla="*/ 6204 w 10"/>
                <a:gd name="T1" fmla="*/ 1 h 2"/>
                <a:gd name="T2" fmla="*/ 6204 w 10"/>
                <a:gd name="T3" fmla="*/ 1 h 2"/>
                <a:gd name="T4" fmla="*/ 10340 w 10"/>
                <a:gd name="T5" fmla="*/ 0 h 2"/>
                <a:gd name="T6" fmla="*/ 6204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37" name="Serbest Biçim 44"/>
            <p:cNvSpPr>
              <a:spLocks/>
            </p:cNvSpPr>
            <p:nvPr/>
          </p:nvSpPr>
          <p:spPr bwMode="invGray">
            <a:xfrm>
              <a:off x="8951358" y="1522476"/>
              <a:ext cx="62037" cy="6401"/>
            </a:xfrm>
            <a:custGeom>
              <a:avLst/>
              <a:gdLst>
                <a:gd name="T0" fmla="*/ 62037 w 65"/>
                <a:gd name="T1" fmla="*/ 6401 h 9"/>
                <a:gd name="T2" fmla="*/ 62037 w 65"/>
                <a:gd name="T3" fmla="*/ 6401 h 9"/>
                <a:gd name="T4" fmla="*/ 3818 w 65"/>
                <a:gd name="T5" fmla="*/ 2845 h 9"/>
                <a:gd name="T6" fmla="*/ 12407 w 65"/>
                <a:gd name="T7" fmla="*/ 5690 h 9"/>
                <a:gd name="T8" fmla="*/ 62037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38" name="Serbest Biçim 45"/>
            <p:cNvSpPr>
              <a:spLocks/>
            </p:cNvSpPr>
            <p:nvPr/>
          </p:nvSpPr>
          <p:spPr bwMode="invGray">
            <a:xfrm>
              <a:off x="7537428" y="1546478"/>
              <a:ext cx="28434" cy="3200"/>
            </a:xfrm>
            <a:custGeom>
              <a:avLst/>
              <a:gdLst>
                <a:gd name="T0" fmla="*/ 0 w 29"/>
                <a:gd name="T1" fmla="*/ 2400 h 4"/>
                <a:gd name="T2" fmla="*/ 0 w 29"/>
                <a:gd name="T3" fmla="*/ 2400 h 4"/>
                <a:gd name="T4" fmla="*/ 8824 w 29"/>
                <a:gd name="T5" fmla="*/ 3200 h 4"/>
                <a:gd name="T6" fmla="*/ 28434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39" name="Serbest Biçim 46"/>
            <p:cNvSpPr>
              <a:spLocks/>
            </p:cNvSpPr>
            <p:nvPr/>
          </p:nvSpPr>
          <p:spPr bwMode="invGray">
            <a:xfrm>
              <a:off x="7477976" y="1562480"/>
              <a:ext cx="38772" cy="3200"/>
            </a:xfrm>
            <a:custGeom>
              <a:avLst/>
              <a:gdLst>
                <a:gd name="T0" fmla="*/ 38772 w 40"/>
                <a:gd name="T1" fmla="*/ 3200 h 3"/>
                <a:gd name="T2" fmla="*/ 38772 w 40"/>
                <a:gd name="T3" fmla="*/ 3200 h 3"/>
                <a:gd name="T4" fmla="*/ 0 w 40"/>
                <a:gd name="T5" fmla="*/ 0 h 3"/>
                <a:gd name="T6" fmla="*/ 38772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40" name="Serbest Biçim 47"/>
            <p:cNvSpPr>
              <a:spLocks/>
            </p:cNvSpPr>
            <p:nvPr/>
          </p:nvSpPr>
          <p:spPr bwMode="invGray">
            <a:xfrm>
              <a:off x="5410072" y="1568881"/>
              <a:ext cx="36188" cy="3200"/>
            </a:xfrm>
            <a:custGeom>
              <a:avLst/>
              <a:gdLst>
                <a:gd name="T0" fmla="*/ 22856 w 38"/>
                <a:gd name="T1" fmla="*/ 0 h 5"/>
                <a:gd name="T2" fmla="*/ 22856 w 38"/>
                <a:gd name="T3" fmla="*/ 0 h 5"/>
                <a:gd name="T4" fmla="*/ 0 w 38"/>
                <a:gd name="T5" fmla="*/ 3200 h 5"/>
                <a:gd name="T6" fmla="*/ 2285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1" name="Serbest Biçim 48"/>
            <p:cNvSpPr>
              <a:spLocks/>
            </p:cNvSpPr>
            <p:nvPr/>
          </p:nvSpPr>
          <p:spPr bwMode="invGray">
            <a:xfrm>
              <a:off x="10205025" y="1532077"/>
              <a:ext cx="62037" cy="4800"/>
            </a:xfrm>
            <a:custGeom>
              <a:avLst/>
              <a:gdLst>
                <a:gd name="T0" fmla="*/ 62037 w 65"/>
                <a:gd name="T1" fmla="*/ 2400 h 6"/>
                <a:gd name="T2" fmla="*/ 62037 w 65"/>
                <a:gd name="T3" fmla="*/ 2400 h 6"/>
                <a:gd name="T4" fmla="*/ 0 w 65"/>
                <a:gd name="T5" fmla="*/ 0 h 6"/>
                <a:gd name="T6" fmla="*/ 62037 w 65"/>
                <a:gd name="T7" fmla="*/ 240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2" name="Serbest Biçim 49"/>
            <p:cNvSpPr>
              <a:spLocks/>
            </p:cNvSpPr>
            <p:nvPr/>
          </p:nvSpPr>
          <p:spPr bwMode="invGray">
            <a:xfrm>
              <a:off x="6257913" y="1527276"/>
              <a:ext cx="18093" cy="1601"/>
            </a:xfrm>
            <a:custGeom>
              <a:avLst/>
              <a:gdLst>
                <a:gd name="T0" fmla="*/ 15508 w 21"/>
                <a:gd name="T1" fmla="*/ 0 h 2"/>
                <a:gd name="T2" fmla="*/ 15508 w 21"/>
                <a:gd name="T3" fmla="*/ 0 h 2"/>
                <a:gd name="T4" fmla="*/ 0 w 21"/>
                <a:gd name="T5" fmla="*/ 1601 h 2"/>
                <a:gd name="T6" fmla="*/ 15508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3" name="Serbest Biçim 50"/>
            <p:cNvSpPr>
              <a:spLocks/>
            </p:cNvSpPr>
            <p:nvPr/>
          </p:nvSpPr>
          <p:spPr bwMode="invGray">
            <a:xfrm>
              <a:off x="10135234" y="1528877"/>
              <a:ext cx="69791" cy="4800"/>
            </a:xfrm>
            <a:custGeom>
              <a:avLst/>
              <a:gdLst>
                <a:gd name="T0" fmla="*/ 0 w 75"/>
                <a:gd name="T1" fmla="*/ 3600 h 4"/>
                <a:gd name="T2" fmla="*/ 0 w 75"/>
                <a:gd name="T3" fmla="*/ 3600 h 4"/>
                <a:gd name="T4" fmla="*/ 12097 w 75"/>
                <a:gd name="T5" fmla="*/ 4800 h 4"/>
                <a:gd name="T6" fmla="*/ 69791 w 75"/>
                <a:gd name="T7" fmla="*/ 3600 h 4"/>
                <a:gd name="T8" fmla="*/ 0 w 75"/>
                <a:gd name="T9" fmla="*/ 3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4" name="Serbest Biçim 51"/>
            <p:cNvSpPr>
              <a:spLocks/>
            </p:cNvSpPr>
            <p:nvPr/>
          </p:nvSpPr>
          <p:spPr bwMode="invGray">
            <a:xfrm>
              <a:off x="2582212" y="1560880"/>
              <a:ext cx="7754" cy="1600"/>
            </a:xfrm>
            <a:custGeom>
              <a:avLst/>
              <a:gdLst>
                <a:gd name="T0" fmla="*/ 7754 w 8"/>
                <a:gd name="T1" fmla="*/ 1600 h 1"/>
                <a:gd name="T2" fmla="*/ 7754 w 8"/>
                <a:gd name="T3" fmla="*/ 1600 h 1"/>
                <a:gd name="T4" fmla="*/ 969 w 8"/>
                <a:gd name="T5" fmla="*/ 0 h 1"/>
                <a:gd name="T6" fmla="*/ 7754 w 8"/>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5" name="Serbest Biçim 52"/>
            <p:cNvSpPr>
              <a:spLocks/>
            </p:cNvSpPr>
            <p:nvPr/>
          </p:nvSpPr>
          <p:spPr bwMode="invGray">
            <a:xfrm>
              <a:off x="1762805" y="1522476"/>
              <a:ext cx="33604" cy="0"/>
            </a:xfrm>
            <a:custGeom>
              <a:avLst/>
              <a:gdLst>
                <a:gd name="T0" fmla="*/ 0 w 36"/>
                <a:gd name="T1" fmla="*/ 1 h 1"/>
                <a:gd name="T2" fmla="*/ 0 w 36"/>
                <a:gd name="T3" fmla="*/ 1 h 1"/>
                <a:gd name="T4" fmla="*/ 33604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6" name="Serbest Biçim 53"/>
            <p:cNvSpPr>
              <a:spLocks/>
            </p:cNvSpPr>
            <p:nvPr/>
          </p:nvSpPr>
          <p:spPr bwMode="invGray">
            <a:xfrm>
              <a:off x="10812472" y="1530476"/>
              <a:ext cx="18093" cy="1601"/>
            </a:xfrm>
            <a:custGeom>
              <a:avLst/>
              <a:gdLst>
                <a:gd name="T0" fmla="*/ 0 w 20"/>
                <a:gd name="T1" fmla="*/ 1601 h 1"/>
                <a:gd name="T2" fmla="*/ 0 w 20"/>
                <a:gd name="T3" fmla="*/ 1601 h 1"/>
                <a:gd name="T4" fmla="*/ 0 w 20"/>
                <a:gd name="T5" fmla="*/ 160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47" name="Serbest Biçim 54"/>
            <p:cNvSpPr>
              <a:spLocks/>
            </p:cNvSpPr>
            <p:nvPr/>
          </p:nvSpPr>
          <p:spPr bwMode="invGray">
            <a:xfrm>
              <a:off x="10897772" y="1544879"/>
              <a:ext cx="7755" cy="3200"/>
            </a:xfrm>
            <a:custGeom>
              <a:avLst/>
              <a:gdLst>
                <a:gd name="T0" fmla="*/ 7755 w 8"/>
                <a:gd name="T1" fmla="*/ 0 h 3"/>
                <a:gd name="T2" fmla="*/ 7755 w 8"/>
                <a:gd name="T3" fmla="*/ 0 h 3"/>
                <a:gd name="T4" fmla="*/ 0 w 8"/>
                <a:gd name="T5" fmla="*/ 3200 h 3"/>
                <a:gd name="T6" fmla="*/ 7755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48" name="Serbest Biçim 55"/>
            <p:cNvSpPr>
              <a:spLocks/>
            </p:cNvSpPr>
            <p:nvPr/>
          </p:nvSpPr>
          <p:spPr bwMode="invGray">
            <a:xfrm>
              <a:off x="9946537" y="1554481"/>
              <a:ext cx="5170" cy="0"/>
            </a:xfrm>
            <a:custGeom>
              <a:avLst/>
              <a:gdLst>
                <a:gd name="T0" fmla="*/ 1034 w 5"/>
                <a:gd name="T1" fmla="*/ 0 h 1"/>
                <a:gd name="T2" fmla="*/ 1034 w 5"/>
                <a:gd name="T3" fmla="*/ 0 h 1"/>
                <a:gd name="T4" fmla="*/ 0 w 5"/>
                <a:gd name="T5" fmla="*/ 0 h 1"/>
                <a:gd name="T6" fmla="*/ 103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49" name="Serbest Biçim 56"/>
            <p:cNvSpPr>
              <a:spLocks/>
            </p:cNvSpPr>
            <p:nvPr/>
          </p:nvSpPr>
          <p:spPr bwMode="invGray">
            <a:xfrm>
              <a:off x="10817643" y="1532078"/>
              <a:ext cx="23263" cy="0"/>
            </a:xfrm>
            <a:custGeom>
              <a:avLst/>
              <a:gdLst>
                <a:gd name="T0" fmla="*/ 23263 w 25"/>
                <a:gd name="T1" fmla="*/ 1 h 1"/>
                <a:gd name="T2" fmla="*/ 23263 w 25"/>
                <a:gd name="T3" fmla="*/ 1 h 1"/>
                <a:gd name="T4" fmla="*/ 0 w 25"/>
                <a:gd name="T5" fmla="*/ 0 h 1"/>
                <a:gd name="T6" fmla="*/ 2326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50" name="Serbest Biçim 57"/>
            <p:cNvSpPr>
              <a:spLocks/>
            </p:cNvSpPr>
            <p:nvPr/>
          </p:nvSpPr>
          <p:spPr bwMode="invGray">
            <a:xfrm>
              <a:off x="10835735" y="1530476"/>
              <a:ext cx="20679" cy="1601"/>
            </a:xfrm>
            <a:custGeom>
              <a:avLst/>
              <a:gdLst>
                <a:gd name="T0" fmla="*/ 0 w 20"/>
                <a:gd name="T1" fmla="*/ 1601 h 1"/>
                <a:gd name="T2" fmla="*/ 0 w 20"/>
                <a:gd name="T3" fmla="*/ 1601 h 1"/>
                <a:gd name="T4" fmla="*/ 18611 w 20"/>
                <a:gd name="T5" fmla="*/ 1601 h 1"/>
                <a:gd name="T6" fmla="*/ 0 w 20"/>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1" name="Serbest Biçim 58"/>
            <p:cNvSpPr>
              <a:spLocks/>
            </p:cNvSpPr>
            <p:nvPr/>
          </p:nvSpPr>
          <p:spPr bwMode="invGray">
            <a:xfrm>
              <a:off x="10786623" y="1532077"/>
              <a:ext cx="31019" cy="1600"/>
            </a:xfrm>
            <a:custGeom>
              <a:avLst/>
              <a:gdLst>
                <a:gd name="T0" fmla="*/ 0 w 31"/>
                <a:gd name="T1" fmla="*/ 0 h 1"/>
                <a:gd name="T2" fmla="*/ 0 w 31"/>
                <a:gd name="T3" fmla="*/ 0 h 1"/>
                <a:gd name="T4" fmla="*/ 31019 w 31"/>
                <a:gd name="T5" fmla="*/ 1600 h 1"/>
                <a:gd name="T6" fmla="*/ 27017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2" name="Serbest Biçim 59"/>
            <p:cNvSpPr>
              <a:spLocks/>
            </p:cNvSpPr>
            <p:nvPr/>
          </p:nvSpPr>
          <p:spPr bwMode="invGray">
            <a:xfrm>
              <a:off x="4091782" y="1554479"/>
              <a:ext cx="20679" cy="1600"/>
            </a:xfrm>
            <a:custGeom>
              <a:avLst/>
              <a:gdLst>
                <a:gd name="T0" fmla="*/ 20679 w 23"/>
                <a:gd name="T1" fmla="*/ 0 h 2"/>
                <a:gd name="T2" fmla="*/ 20679 w 23"/>
                <a:gd name="T3" fmla="*/ 0 h 2"/>
                <a:gd name="T4" fmla="*/ 17083 w 23"/>
                <a:gd name="T5" fmla="*/ 0 h 2"/>
                <a:gd name="T6" fmla="*/ 20679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3" name="Serbest Biçim 60"/>
            <p:cNvSpPr>
              <a:spLocks/>
            </p:cNvSpPr>
            <p:nvPr/>
          </p:nvSpPr>
          <p:spPr bwMode="invGray">
            <a:xfrm>
              <a:off x="8527439" y="1568882"/>
              <a:ext cx="2584" cy="1601"/>
            </a:xfrm>
            <a:custGeom>
              <a:avLst/>
              <a:gdLst>
                <a:gd name="T0" fmla="*/ 861 w 3"/>
                <a:gd name="T1" fmla="*/ 1601 h 1"/>
                <a:gd name="T2" fmla="*/ 861 w 3"/>
                <a:gd name="T3" fmla="*/ 1601 h 1"/>
                <a:gd name="T4" fmla="*/ 2584 w 3"/>
                <a:gd name="T5" fmla="*/ 0 h 1"/>
                <a:gd name="T6" fmla="*/ 0 w 3"/>
                <a:gd name="T7" fmla="*/ 0 h 1"/>
                <a:gd name="T8" fmla="*/ 861 w 3"/>
                <a:gd name="T9" fmla="*/ 160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4" name="Serbest Biçim 61"/>
            <p:cNvSpPr>
              <a:spLocks/>
            </p:cNvSpPr>
            <p:nvPr/>
          </p:nvSpPr>
          <p:spPr bwMode="invGray">
            <a:xfrm>
              <a:off x="8460231" y="1557680"/>
              <a:ext cx="67207" cy="14401"/>
            </a:xfrm>
            <a:custGeom>
              <a:avLst/>
              <a:gdLst>
                <a:gd name="T0" fmla="*/ 0 w 69"/>
                <a:gd name="T1" fmla="*/ 14401 h 17"/>
                <a:gd name="T2" fmla="*/ 0 w 69"/>
                <a:gd name="T3" fmla="*/ 14401 h 17"/>
                <a:gd name="T4" fmla="*/ 67207 w 69"/>
                <a:gd name="T5" fmla="*/ 11013 h 17"/>
                <a:gd name="T6" fmla="*/ 44805 w 69"/>
                <a:gd name="T7" fmla="*/ 0 h 17"/>
                <a:gd name="T8" fmla="*/ 0 w 69"/>
                <a:gd name="T9" fmla="*/ 1440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5" name="Serbest Biçim 62"/>
            <p:cNvSpPr>
              <a:spLocks noEditPoints="1"/>
            </p:cNvSpPr>
            <p:nvPr/>
          </p:nvSpPr>
          <p:spPr bwMode="invGray">
            <a:xfrm>
              <a:off x="1561185" y="1514474"/>
              <a:ext cx="9564057" cy="64008"/>
            </a:xfrm>
            <a:custGeom>
              <a:avLst/>
              <a:gdLst>
                <a:gd name="T0" fmla="*/ 9111123 w 10030"/>
                <a:gd name="T1" fmla="*/ 21336 h 75"/>
                <a:gd name="T2" fmla="*/ 9047236 w 10030"/>
                <a:gd name="T3" fmla="*/ 19629 h 75"/>
                <a:gd name="T4" fmla="*/ 5013740 w 10030"/>
                <a:gd name="T5" fmla="*/ 51206 h 75"/>
                <a:gd name="T6" fmla="*/ 4359608 w 10030"/>
                <a:gd name="T7" fmla="*/ 55474 h 75"/>
                <a:gd name="T8" fmla="*/ 4657114 w 10030"/>
                <a:gd name="T9" fmla="*/ 52060 h 75"/>
                <a:gd name="T10" fmla="*/ 4855451 w 10030"/>
                <a:gd name="T11" fmla="*/ 47793 h 75"/>
                <a:gd name="T12" fmla="*/ 5015647 w 10030"/>
                <a:gd name="T13" fmla="*/ 51206 h 75"/>
                <a:gd name="T14" fmla="*/ 5301711 w 10030"/>
                <a:gd name="T15" fmla="*/ 52913 h 75"/>
                <a:gd name="T16" fmla="*/ 5726992 w 10030"/>
                <a:gd name="T17" fmla="*/ 47793 h 75"/>
                <a:gd name="T18" fmla="*/ 6014962 w 10030"/>
                <a:gd name="T19" fmla="*/ 27310 h 75"/>
                <a:gd name="T20" fmla="*/ 5977774 w 10030"/>
                <a:gd name="T21" fmla="*/ 44379 h 75"/>
                <a:gd name="T22" fmla="*/ 6355378 w 10030"/>
                <a:gd name="T23" fmla="*/ 34991 h 75"/>
                <a:gd name="T24" fmla="*/ 6489828 w 10030"/>
                <a:gd name="T25" fmla="*/ 45232 h 75"/>
                <a:gd name="T26" fmla="*/ 6869339 w 10030"/>
                <a:gd name="T27" fmla="*/ 42672 h 75"/>
                <a:gd name="T28" fmla="*/ 7137285 w 10030"/>
                <a:gd name="T29" fmla="*/ 52913 h 75"/>
                <a:gd name="T30" fmla="*/ 7310830 w 10030"/>
                <a:gd name="T31" fmla="*/ 52060 h 75"/>
                <a:gd name="T32" fmla="*/ 7551123 w 10030"/>
                <a:gd name="T33" fmla="*/ 53767 h 75"/>
                <a:gd name="T34" fmla="*/ 7799045 w 10030"/>
                <a:gd name="T35" fmla="*/ 43525 h 75"/>
                <a:gd name="T36" fmla="*/ 8010732 w 10030"/>
                <a:gd name="T37" fmla="*/ 26457 h 75"/>
                <a:gd name="T38" fmla="*/ 8288214 w 10030"/>
                <a:gd name="T39" fmla="*/ 49500 h 75"/>
                <a:gd name="T40" fmla="*/ 8662003 w 10030"/>
                <a:gd name="T41" fmla="*/ 52060 h 75"/>
                <a:gd name="T42" fmla="*/ 9056771 w 10030"/>
                <a:gd name="T43" fmla="*/ 37551 h 75"/>
                <a:gd name="T44" fmla="*/ 9220781 w 10030"/>
                <a:gd name="T45" fmla="*/ 38405 h 75"/>
                <a:gd name="T46" fmla="*/ 9418165 w 10030"/>
                <a:gd name="T47" fmla="*/ 27310 h 75"/>
                <a:gd name="T48" fmla="*/ 9282761 w 10030"/>
                <a:gd name="T49" fmla="*/ 17922 h 75"/>
                <a:gd name="T50" fmla="*/ 9188360 w 10030"/>
                <a:gd name="T51" fmla="*/ 23043 h 75"/>
                <a:gd name="T52" fmla="*/ 8858434 w 10030"/>
                <a:gd name="T53" fmla="*/ 18776 h 75"/>
                <a:gd name="T54" fmla="*/ 8103226 w 10030"/>
                <a:gd name="T55" fmla="*/ 10241 h 75"/>
                <a:gd name="T56" fmla="*/ 7532052 w 10030"/>
                <a:gd name="T57" fmla="*/ 17922 h 75"/>
                <a:gd name="T58" fmla="*/ 7412859 w 10030"/>
                <a:gd name="T59" fmla="*/ 18776 h 75"/>
                <a:gd name="T60" fmla="*/ 7144913 w 10030"/>
                <a:gd name="T61" fmla="*/ 27310 h 75"/>
                <a:gd name="T62" fmla="*/ 6855989 w 10030"/>
                <a:gd name="T63" fmla="*/ 26457 h 75"/>
                <a:gd name="T64" fmla="*/ 6119852 w 10030"/>
                <a:gd name="T65" fmla="*/ 17069 h 75"/>
                <a:gd name="T66" fmla="*/ 5957750 w 10030"/>
                <a:gd name="T67" fmla="*/ 20483 h 75"/>
                <a:gd name="T68" fmla="*/ 5552493 w 10030"/>
                <a:gd name="T69" fmla="*/ 23896 h 75"/>
                <a:gd name="T70" fmla="*/ 5170121 w 10030"/>
                <a:gd name="T71" fmla="*/ 9388 h 75"/>
                <a:gd name="T72" fmla="*/ 4696209 w 10030"/>
                <a:gd name="T73" fmla="*/ 13655 h 75"/>
                <a:gd name="T74" fmla="*/ 4109779 w 10030"/>
                <a:gd name="T75" fmla="*/ 15362 h 75"/>
                <a:gd name="T76" fmla="*/ 3279241 w 10030"/>
                <a:gd name="T77" fmla="*/ 17922 h 75"/>
                <a:gd name="T78" fmla="*/ 2612713 w 10030"/>
                <a:gd name="T79" fmla="*/ 15362 h 75"/>
                <a:gd name="T80" fmla="*/ 2476357 w 10030"/>
                <a:gd name="T81" fmla="*/ 7681 h 75"/>
                <a:gd name="T82" fmla="*/ 2257041 w 10030"/>
                <a:gd name="T83" fmla="*/ 17922 h 75"/>
                <a:gd name="T84" fmla="*/ 1493252 w 10030"/>
                <a:gd name="T85" fmla="*/ 9388 h 75"/>
                <a:gd name="T86" fmla="*/ 249829 w 10030"/>
                <a:gd name="T87" fmla="*/ 5974 h 75"/>
                <a:gd name="T88" fmla="*/ 99169 w 10030"/>
                <a:gd name="T89" fmla="*/ 35844 h 75"/>
                <a:gd name="T90" fmla="*/ 707530 w 10030"/>
                <a:gd name="T91" fmla="*/ 40112 h 75"/>
                <a:gd name="T92" fmla="*/ 1010758 w 10030"/>
                <a:gd name="T93" fmla="*/ 40112 h 75"/>
                <a:gd name="T94" fmla="*/ 1518997 w 10030"/>
                <a:gd name="T95" fmla="*/ 39258 h 75"/>
                <a:gd name="T96" fmla="*/ 1928068 w 10030"/>
                <a:gd name="T97" fmla="*/ 38405 h 75"/>
                <a:gd name="T98" fmla="*/ 2365745 w 10030"/>
                <a:gd name="T99" fmla="*/ 43525 h 75"/>
                <a:gd name="T100" fmla="*/ 2552640 w 10030"/>
                <a:gd name="T101" fmla="*/ 38405 h 75"/>
                <a:gd name="T102" fmla="*/ 2730000 w 10030"/>
                <a:gd name="T103" fmla="*/ 44379 h 75"/>
                <a:gd name="T104" fmla="*/ 3016063 w 10030"/>
                <a:gd name="T105" fmla="*/ 52913 h 75"/>
                <a:gd name="T106" fmla="*/ 3252542 w 10030"/>
                <a:gd name="T107" fmla="*/ 46086 h 75"/>
                <a:gd name="T108" fmla="*/ 3385085 w 10030"/>
                <a:gd name="T109" fmla="*/ 51206 h 75"/>
                <a:gd name="T110" fmla="*/ 3566259 w 10030"/>
                <a:gd name="T111" fmla="*/ 55474 h 75"/>
                <a:gd name="T112" fmla="*/ 4127897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6" name="Serbest Biçim 63"/>
            <p:cNvSpPr>
              <a:spLocks/>
            </p:cNvSpPr>
            <p:nvPr/>
          </p:nvSpPr>
          <p:spPr bwMode="invGray">
            <a:xfrm>
              <a:off x="7508995" y="1560881"/>
              <a:ext cx="10340" cy="4800"/>
            </a:xfrm>
            <a:custGeom>
              <a:avLst/>
              <a:gdLst>
                <a:gd name="T0" fmla="*/ 10340 w 12"/>
                <a:gd name="T1" fmla="*/ 4800 h 3"/>
                <a:gd name="T2" fmla="*/ 10340 w 12"/>
                <a:gd name="T3" fmla="*/ 4800 h 3"/>
                <a:gd name="T4" fmla="*/ 5170 w 12"/>
                <a:gd name="T5" fmla="*/ 0 h 3"/>
                <a:gd name="T6" fmla="*/ 10340 w 12"/>
                <a:gd name="T7" fmla="*/ 48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57" name="Serbest Biçim 64"/>
            <p:cNvSpPr>
              <a:spLocks/>
            </p:cNvSpPr>
            <p:nvPr/>
          </p:nvSpPr>
          <p:spPr bwMode="invGray">
            <a:xfrm>
              <a:off x="5433336" y="1568882"/>
              <a:ext cx="5170" cy="1601"/>
            </a:xfrm>
            <a:custGeom>
              <a:avLst/>
              <a:gdLst>
                <a:gd name="T0" fmla="*/ 5170 w 5"/>
                <a:gd name="T1" fmla="*/ 1601 h 1"/>
                <a:gd name="T2" fmla="*/ 5170 w 5"/>
                <a:gd name="T3" fmla="*/ 1601 h 1"/>
                <a:gd name="T4" fmla="*/ 3102 w 5"/>
                <a:gd name="T5" fmla="*/ 0 h 1"/>
                <a:gd name="T6" fmla="*/ 0 w 5"/>
                <a:gd name="T7" fmla="*/ 1601 h 1"/>
                <a:gd name="T8" fmla="*/ 5170 w 5"/>
                <a:gd name="T9" fmla="*/ 160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58" name="Serbest Biçim 65"/>
            <p:cNvSpPr>
              <a:spLocks/>
            </p:cNvSpPr>
            <p:nvPr/>
          </p:nvSpPr>
          <p:spPr bwMode="invGray">
            <a:xfrm>
              <a:off x="9672539" y="1567282"/>
              <a:ext cx="25849" cy="3200"/>
            </a:xfrm>
            <a:custGeom>
              <a:avLst/>
              <a:gdLst>
                <a:gd name="T0" fmla="*/ 25849 w 27"/>
                <a:gd name="T1" fmla="*/ 3200 h 3"/>
                <a:gd name="T2" fmla="*/ 25849 w 27"/>
                <a:gd name="T3" fmla="*/ 3200 h 3"/>
                <a:gd name="T4" fmla="*/ 957 w 27"/>
                <a:gd name="T5" fmla="*/ 0 h 3"/>
                <a:gd name="T6" fmla="*/ 25849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59" name="Serbest Biçim 66"/>
            <p:cNvSpPr>
              <a:spLocks/>
            </p:cNvSpPr>
            <p:nvPr/>
          </p:nvSpPr>
          <p:spPr bwMode="invGray">
            <a:xfrm>
              <a:off x="10967564" y="1528876"/>
              <a:ext cx="38772" cy="3200"/>
            </a:xfrm>
            <a:custGeom>
              <a:avLst/>
              <a:gdLst>
                <a:gd name="T0" fmla="*/ 38772 w 42"/>
                <a:gd name="T1" fmla="*/ 0 h 3"/>
                <a:gd name="T2" fmla="*/ 38772 w 42"/>
                <a:gd name="T3" fmla="*/ 0 h 3"/>
                <a:gd name="T4" fmla="*/ 0 w 42"/>
                <a:gd name="T5" fmla="*/ 1067 h 3"/>
                <a:gd name="T6" fmla="*/ 35079 w 42"/>
                <a:gd name="T7" fmla="*/ 3200 h 3"/>
                <a:gd name="T8" fmla="*/ 38772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60" name="Serbest Biçim 67"/>
            <p:cNvSpPr>
              <a:spLocks/>
            </p:cNvSpPr>
            <p:nvPr/>
          </p:nvSpPr>
          <p:spPr bwMode="invGray">
            <a:xfrm>
              <a:off x="11329448" y="1554480"/>
              <a:ext cx="43942" cy="1600"/>
            </a:xfrm>
            <a:custGeom>
              <a:avLst/>
              <a:gdLst>
                <a:gd name="T0" fmla="*/ 25792 w 46"/>
                <a:gd name="T1" fmla="*/ 1600 h 3"/>
                <a:gd name="T2" fmla="*/ 25792 w 46"/>
                <a:gd name="T3" fmla="*/ 1600 h 3"/>
                <a:gd name="T4" fmla="*/ 43942 w 46"/>
                <a:gd name="T5" fmla="*/ 1067 h 3"/>
                <a:gd name="T6" fmla="*/ 42031 w 46"/>
                <a:gd name="T7" fmla="*/ 0 h 3"/>
                <a:gd name="T8" fmla="*/ 25792 w 46"/>
                <a:gd name="T9" fmla="*/ 160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1" name="Serbest Biçim 68"/>
            <p:cNvSpPr>
              <a:spLocks/>
            </p:cNvSpPr>
            <p:nvPr/>
          </p:nvSpPr>
          <p:spPr bwMode="invGray">
            <a:xfrm>
              <a:off x="11042527" y="1540078"/>
              <a:ext cx="59453" cy="6401"/>
            </a:xfrm>
            <a:custGeom>
              <a:avLst/>
              <a:gdLst>
                <a:gd name="T0" fmla="*/ 0 w 63"/>
                <a:gd name="T1" fmla="*/ 2743 h 7"/>
                <a:gd name="T2" fmla="*/ 0 w 63"/>
                <a:gd name="T3" fmla="*/ 2743 h 7"/>
                <a:gd name="T4" fmla="*/ 56622 w 63"/>
                <a:gd name="T5" fmla="*/ 4572 h 7"/>
                <a:gd name="T6" fmla="*/ 50960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2" name="Serbest Biçim 69"/>
            <p:cNvSpPr>
              <a:spLocks/>
            </p:cNvSpPr>
            <p:nvPr/>
          </p:nvSpPr>
          <p:spPr bwMode="invGray">
            <a:xfrm>
              <a:off x="11107149" y="1543278"/>
              <a:ext cx="28433" cy="0"/>
            </a:xfrm>
            <a:custGeom>
              <a:avLst/>
              <a:gdLst>
                <a:gd name="T0" fmla="*/ 0 w 31"/>
                <a:gd name="T1" fmla="*/ 1 h 2"/>
                <a:gd name="T2" fmla="*/ 0 w 31"/>
                <a:gd name="T3" fmla="*/ 1 h 2"/>
                <a:gd name="T4" fmla="*/ 25681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3" name="Serbest Biçim 70"/>
            <p:cNvSpPr>
              <a:spLocks/>
            </p:cNvSpPr>
            <p:nvPr/>
          </p:nvSpPr>
          <p:spPr bwMode="invGray">
            <a:xfrm>
              <a:off x="10678058" y="1525676"/>
              <a:ext cx="103395" cy="9601"/>
            </a:xfrm>
            <a:custGeom>
              <a:avLst/>
              <a:gdLst>
                <a:gd name="T0" fmla="*/ 73041 w 109"/>
                <a:gd name="T1" fmla="*/ 7201 h 12"/>
                <a:gd name="T2" fmla="*/ 73041 w 109"/>
                <a:gd name="T3" fmla="*/ 7201 h 12"/>
                <a:gd name="T4" fmla="*/ 89166 w 109"/>
                <a:gd name="T5" fmla="*/ 4801 h 12"/>
                <a:gd name="T6" fmla="*/ 73041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4" name="Serbest Biçim 71"/>
            <p:cNvSpPr>
              <a:spLocks/>
            </p:cNvSpPr>
            <p:nvPr/>
          </p:nvSpPr>
          <p:spPr bwMode="invGray">
            <a:xfrm>
              <a:off x="11039943" y="1551280"/>
              <a:ext cx="25849" cy="4800"/>
            </a:xfrm>
            <a:custGeom>
              <a:avLst/>
              <a:gdLst>
                <a:gd name="T0" fmla="*/ 25849 w 27"/>
                <a:gd name="T1" fmla="*/ 4800 h 5"/>
                <a:gd name="T2" fmla="*/ 25849 w 27"/>
                <a:gd name="T3" fmla="*/ 4800 h 5"/>
                <a:gd name="T4" fmla="*/ 15318 w 27"/>
                <a:gd name="T5" fmla="*/ 0 h 5"/>
                <a:gd name="T6" fmla="*/ 0 w 27"/>
                <a:gd name="T7" fmla="*/ 3840 h 5"/>
                <a:gd name="T8" fmla="*/ 25849 w 27"/>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5" name="Serbest Biçim 72"/>
            <p:cNvSpPr>
              <a:spLocks/>
            </p:cNvSpPr>
            <p:nvPr/>
          </p:nvSpPr>
          <p:spPr bwMode="invGray">
            <a:xfrm>
              <a:off x="10840905" y="1551280"/>
              <a:ext cx="59453" cy="1600"/>
            </a:xfrm>
            <a:custGeom>
              <a:avLst/>
              <a:gdLst>
                <a:gd name="T0" fmla="*/ 975 w 61"/>
                <a:gd name="T1" fmla="*/ 1067 h 3"/>
                <a:gd name="T2" fmla="*/ 975 w 61"/>
                <a:gd name="T3" fmla="*/ 1067 h 3"/>
                <a:gd name="T4" fmla="*/ 47757 w 61"/>
                <a:gd name="T5" fmla="*/ 1600 h 3"/>
                <a:gd name="T6" fmla="*/ 59453 w 61"/>
                <a:gd name="T7" fmla="*/ 1067 h 3"/>
                <a:gd name="T8" fmla="*/ 975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6" name="Serbest Biçim 73"/>
            <p:cNvSpPr>
              <a:spLocks/>
            </p:cNvSpPr>
            <p:nvPr/>
          </p:nvSpPr>
          <p:spPr bwMode="invGray">
            <a:xfrm>
              <a:off x="10900358" y="1551280"/>
              <a:ext cx="36188" cy="1600"/>
            </a:xfrm>
            <a:custGeom>
              <a:avLst/>
              <a:gdLst>
                <a:gd name="T0" fmla="*/ 0 w 38"/>
                <a:gd name="T1" fmla="*/ 1600 h 1"/>
                <a:gd name="T2" fmla="*/ 0 w 38"/>
                <a:gd name="T3" fmla="*/ 1600 h 1"/>
                <a:gd name="T4" fmla="*/ 36188 w 38"/>
                <a:gd name="T5" fmla="*/ 0 h 1"/>
                <a:gd name="T6" fmla="*/ 0 w 38"/>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67" name="Serbest Biçim 74"/>
            <p:cNvSpPr>
              <a:spLocks/>
            </p:cNvSpPr>
            <p:nvPr/>
          </p:nvSpPr>
          <p:spPr bwMode="invGray">
            <a:xfrm>
              <a:off x="10957226" y="1554481"/>
              <a:ext cx="46528" cy="0"/>
            </a:xfrm>
            <a:custGeom>
              <a:avLst/>
              <a:gdLst>
                <a:gd name="T0" fmla="*/ 46528 w 47"/>
                <a:gd name="T1" fmla="*/ 1 h 1"/>
                <a:gd name="T2" fmla="*/ 46528 w 47"/>
                <a:gd name="T3" fmla="*/ 1 h 1"/>
                <a:gd name="T4" fmla="*/ 32669 w 47"/>
                <a:gd name="T5" fmla="*/ 0 h 1"/>
                <a:gd name="T6" fmla="*/ 0 w 47"/>
                <a:gd name="T7" fmla="*/ 0 h 1"/>
                <a:gd name="T8" fmla="*/ 46528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68" name="Serbest Biçim 75"/>
            <p:cNvSpPr>
              <a:spLocks/>
            </p:cNvSpPr>
            <p:nvPr/>
          </p:nvSpPr>
          <p:spPr bwMode="invGray">
            <a:xfrm>
              <a:off x="10303249" y="1549678"/>
              <a:ext cx="62037" cy="3200"/>
            </a:xfrm>
            <a:custGeom>
              <a:avLst/>
              <a:gdLst>
                <a:gd name="T0" fmla="*/ 54402 w 65"/>
                <a:gd name="T1" fmla="*/ 0 h 4"/>
                <a:gd name="T2" fmla="*/ 54402 w 65"/>
                <a:gd name="T3" fmla="*/ 0 h 4"/>
                <a:gd name="T4" fmla="*/ 4772 w 65"/>
                <a:gd name="T5" fmla="*/ 800 h 4"/>
                <a:gd name="T6" fmla="*/ 31496 w 65"/>
                <a:gd name="T7" fmla="*/ 3200 h 4"/>
                <a:gd name="T8" fmla="*/ 5440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69" name="Serbest Biçim 76"/>
            <p:cNvSpPr>
              <a:spLocks/>
            </p:cNvSpPr>
            <p:nvPr/>
          </p:nvSpPr>
          <p:spPr bwMode="invGray">
            <a:xfrm>
              <a:off x="10484192" y="1557680"/>
              <a:ext cx="23265" cy="6401"/>
            </a:xfrm>
            <a:custGeom>
              <a:avLst/>
              <a:gdLst>
                <a:gd name="T0" fmla="*/ 23265 w 25"/>
                <a:gd name="T1" fmla="*/ 3658 h 7"/>
                <a:gd name="T2" fmla="*/ 23265 w 25"/>
                <a:gd name="T3" fmla="*/ 3658 h 7"/>
                <a:gd name="T4" fmla="*/ 1861 w 25"/>
                <a:gd name="T5" fmla="*/ 0 h 7"/>
                <a:gd name="T6" fmla="*/ 0 w 25"/>
                <a:gd name="T7" fmla="*/ 6401 h 7"/>
                <a:gd name="T8" fmla="*/ 23265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70" name="Serbest Biçim 77"/>
            <p:cNvSpPr>
              <a:spLocks/>
            </p:cNvSpPr>
            <p:nvPr/>
          </p:nvSpPr>
          <p:spPr bwMode="invGray">
            <a:xfrm>
              <a:off x="10292910" y="1565681"/>
              <a:ext cx="116320" cy="1601"/>
            </a:xfrm>
            <a:custGeom>
              <a:avLst/>
              <a:gdLst>
                <a:gd name="T0" fmla="*/ 70927 w 123"/>
                <a:gd name="T1" fmla="*/ 0 h 4"/>
                <a:gd name="T2" fmla="*/ 70927 w 123"/>
                <a:gd name="T3" fmla="*/ 0 h 4"/>
                <a:gd name="T4" fmla="*/ 62416 w 123"/>
                <a:gd name="T5" fmla="*/ 1601 h 4"/>
                <a:gd name="T6" fmla="*/ 70927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1" name="Serbest Biçim 78"/>
            <p:cNvSpPr>
              <a:spLocks/>
            </p:cNvSpPr>
            <p:nvPr/>
          </p:nvSpPr>
          <p:spPr bwMode="invGray">
            <a:xfrm>
              <a:off x="9620841" y="1548079"/>
              <a:ext cx="12925" cy="8000"/>
            </a:xfrm>
            <a:custGeom>
              <a:avLst/>
              <a:gdLst>
                <a:gd name="T0" fmla="*/ 0 w 13"/>
                <a:gd name="T1" fmla="*/ 8000 h 10"/>
                <a:gd name="T2" fmla="*/ 0 w 13"/>
                <a:gd name="T3" fmla="*/ 8000 h 10"/>
                <a:gd name="T4" fmla="*/ 12925 w 13"/>
                <a:gd name="T5" fmla="*/ 8000 h 10"/>
                <a:gd name="T6" fmla="*/ 11931 w 13"/>
                <a:gd name="T7" fmla="*/ 0 h 10"/>
                <a:gd name="T8" fmla="*/ 0 w 13"/>
                <a:gd name="T9" fmla="*/ 800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2" name="Serbest Biçim 79"/>
            <p:cNvSpPr>
              <a:spLocks/>
            </p:cNvSpPr>
            <p:nvPr/>
          </p:nvSpPr>
          <p:spPr bwMode="invGray">
            <a:xfrm>
              <a:off x="8951358" y="1570482"/>
              <a:ext cx="98225" cy="8000"/>
            </a:xfrm>
            <a:custGeom>
              <a:avLst/>
              <a:gdLst>
                <a:gd name="T0" fmla="*/ 15560 w 101"/>
                <a:gd name="T1" fmla="*/ 6400 h 10"/>
                <a:gd name="T2" fmla="*/ 15560 w 101"/>
                <a:gd name="T3" fmla="*/ 6400 h 10"/>
                <a:gd name="T4" fmla="*/ 83637 w 101"/>
                <a:gd name="T5" fmla="*/ 3200 h 10"/>
                <a:gd name="T6" fmla="*/ 54461 w 101"/>
                <a:gd name="T7" fmla="*/ 0 h 10"/>
                <a:gd name="T8" fmla="*/ 15560 w 101"/>
                <a:gd name="T9" fmla="*/ 640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3" name="Serbest Biçim 80"/>
            <p:cNvSpPr>
              <a:spLocks/>
            </p:cNvSpPr>
            <p:nvPr/>
          </p:nvSpPr>
          <p:spPr bwMode="invGray">
            <a:xfrm>
              <a:off x="9005640" y="1565681"/>
              <a:ext cx="18095" cy="3200"/>
            </a:xfrm>
            <a:custGeom>
              <a:avLst/>
              <a:gdLst>
                <a:gd name="T0" fmla="*/ 0 w 19"/>
                <a:gd name="T1" fmla="*/ 3200 h 2"/>
                <a:gd name="T2" fmla="*/ 0 w 19"/>
                <a:gd name="T3" fmla="*/ 3200 h 2"/>
                <a:gd name="T4" fmla="*/ 18095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4" name="Serbest Biçim 81"/>
            <p:cNvSpPr>
              <a:spLocks/>
            </p:cNvSpPr>
            <p:nvPr/>
          </p:nvSpPr>
          <p:spPr bwMode="invGray">
            <a:xfrm>
              <a:off x="1587033" y="1517675"/>
              <a:ext cx="38774" cy="3200"/>
            </a:xfrm>
            <a:custGeom>
              <a:avLst/>
              <a:gdLst>
                <a:gd name="T0" fmla="*/ 38774 w 39"/>
                <a:gd name="T1" fmla="*/ 1600 h 4"/>
                <a:gd name="T2" fmla="*/ 38774 w 39"/>
                <a:gd name="T3" fmla="*/ 1600 h 4"/>
                <a:gd name="T4" fmla="*/ 0 w 39"/>
                <a:gd name="T5" fmla="*/ 0 h 4"/>
                <a:gd name="T6" fmla="*/ 24855 w 39"/>
                <a:gd name="T7" fmla="*/ 3200 h 4"/>
                <a:gd name="T8" fmla="*/ 38774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5" name="Serbest Biçim 82"/>
            <p:cNvSpPr>
              <a:spLocks/>
            </p:cNvSpPr>
            <p:nvPr/>
          </p:nvSpPr>
          <p:spPr bwMode="invGray">
            <a:xfrm>
              <a:off x="1522411" y="1520875"/>
              <a:ext cx="31019" cy="4801"/>
            </a:xfrm>
            <a:custGeom>
              <a:avLst/>
              <a:gdLst>
                <a:gd name="T0" fmla="*/ 31019 w 32"/>
                <a:gd name="T1" fmla="*/ 4801 h 6"/>
                <a:gd name="T2" fmla="*/ 31019 w 32"/>
                <a:gd name="T3" fmla="*/ 4801 h 6"/>
                <a:gd name="T4" fmla="*/ 22295 w 32"/>
                <a:gd name="T5" fmla="*/ 0 h 6"/>
                <a:gd name="T6" fmla="*/ 0 w 32"/>
                <a:gd name="T7" fmla="*/ 4001 h 6"/>
                <a:gd name="T8" fmla="*/ 31019 w 32"/>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6" name="Serbest Biçim 83"/>
            <p:cNvSpPr>
              <a:spLocks/>
            </p:cNvSpPr>
            <p:nvPr/>
          </p:nvSpPr>
          <p:spPr bwMode="invGray">
            <a:xfrm>
              <a:off x="6650815" y="1573682"/>
              <a:ext cx="33603" cy="3200"/>
            </a:xfrm>
            <a:custGeom>
              <a:avLst/>
              <a:gdLst>
                <a:gd name="T0" fmla="*/ 30638 w 34"/>
                <a:gd name="T1" fmla="*/ 3200 h 4"/>
                <a:gd name="T2" fmla="*/ 30638 w 34"/>
                <a:gd name="T3" fmla="*/ 3200 h 4"/>
                <a:gd name="T4" fmla="*/ 33603 w 34"/>
                <a:gd name="T5" fmla="*/ 1600 h 4"/>
                <a:gd name="T6" fmla="*/ 0 w 34"/>
                <a:gd name="T7" fmla="*/ 0 h 4"/>
                <a:gd name="T8" fmla="*/ 30638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77" name="Serbest Biçim 84"/>
            <p:cNvSpPr>
              <a:spLocks/>
            </p:cNvSpPr>
            <p:nvPr/>
          </p:nvSpPr>
          <p:spPr bwMode="invGray">
            <a:xfrm>
              <a:off x="6162272" y="1567282"/>
              <a:ext cx="15509" cy="4800"/>
            </a:xfrm>
            <a:custGeom>
              <a:avLst/>
              <a:gdLst>
                <a:gd name="T0" fmla="*/ 7298 w 17"/>
                <a:gd name="T1" fmla="*/ 4800 h 6"/>
                <a:gd name="T2" fmla="*/ 7298 w 17"/>
                <a:gd name="T3" fmla="*/ 4800 h 6"/>
                <a:gd name="T4" fmla="*/ 15509 w 17"/>
                <a:gd name="T5" fmla="*/ 4800 h 6"/>
                <a:gd name="T6" fmla="*/ 0 w 17"/>
                <a:gd name="T7" fmla="*/ 0 h 6"/>
                <a:gd name="T8" fmla="*/ 7298 w 1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78" name="Serbest Biçim 85"/>
            <p:cNvSpPr>
              <a:spLocks/>
            </p:cNvSpPr>
            <p:nvPr/>
          </p:nvSpPr>
          <p:spPr bwMode="invGray">
            <a:xfrm>
              <a:off x="5738351" y="1570482"/>
              <a:ext cx="62037" cy="6401"/>
            </a:xfrm>
            <a:custGeom>
              <a:avLst/>
              <a:gdLst>
                <a:gd name="T0" fmla="*/ 4924 w 63"/>
                <a:gd name="T1" fmla="*/ 5601 h 8"/>
                <a:gd name="T2" fmla="*/ 4924 w 63"/>
                <a:gd name="T3" fmla="*/ 5601 h 8"/>
                <a:gd name="T4" fmla="*/ 62037 w 63"/>
                <a:gd name="T5" fmla="*/ 5601 h 8"/>
                <a:gd name="T6" fmla="*/ 4924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Dikey Başlık 1"/>
          <p:cNvSpPr>
            <a:spLocks noGrp="1"/>
          </p:cNvSpPr>
          <p:nvPr>
            <p:ph type="title" orient="vert"/>
          </p:nvPr>
        </p:nvSpPr>
        <p:spPr>
          <a:xfrm>
            <a:off x="10361612" y="274639"/>
            <a:ext cx="1371600" cy="5901747"/>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608012" y="277813"/>
            <a:ext cx="9144001" cy="5898573"/>
          </a:xfrm>
        </p:spPr>
        <p:txBody>
          <a:bodyPr vert="eaVert"/>
          <a:lstStyle>
            <a:lvl5pPr latinLnBrk="0">
              <a:defRPr lang="tr-TR"/>
            </a:lvl5pPr>
            <a:lvl6pPr latinLnBrk="0">
              <a:defRPr lang="tr-TR"/>
            </a:lvl6pPr>
            <a:lvl7pPr latinLnBrk="0">
              <a:defRPr lang="tr-TR"/>
            </a:lvl7pPr>
            <a:lvl8pPr latinLnBrk="0">
              <a:defRPr lang="tr-TR" baseline="0"/>
            </a:lvl8pPr>
            <a:lvl9pPr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9" name="Tarih Yer Tutucusu 3">
            <a:extLst>
              <a:ext uri="{FF2B5EF4-FFF2-40B4-BE49-F238E27FC236}">
                <a16:creationId xmlns="" xmlns:a16="http://schemas.microsoft.com/office/drawing/2014/main" id="{D5B2D0F6-622A-43F6-B983-DF7376B69582}"/>
              </a:ext>
            </a:extLst>
          </p:cNvPr>
          <p:cNvSpPr>
            <a:spLocks noGrp="1"/>
          </p:cNvSpPr>
          <p:nvPr>
            <p:ph type="dt" sz="half" idx="10"/>
          </p:nvPr>
        </p:nvSpPr>
        <p:spPr/>
        <p:txBody>
          <a:bodyPr/>
          <a:lstStyle>
            <a:lvl1pPr>
              <a:defRPr/>
            </a:lvl1pPr>
          </a:lstStyle>
          <a:p>
            <a:pPr>
              <a:defRPr/>
            </a:pPr>
            <a:fld id="{46981947-B4AB-4DC2-83B6-6853B726ADA6}" type="datetime1">
              <a:rPr/>
              <a:pPr>
                <a:defRPr/>
              </a:pPr>
              <a:t>13.2.2018</a:t>
            </a:fld>
            <a:endParaRPr dirty="0"/>
          </a:p>
        </p:txBody>
      </p:sp>
      <p:sp>
        <p:nvSpPr>
          <p:cNvPr id="80" name="Alt Bilgi Yer Tutucusu 4">
            <a:extLst>
              <a:ext uri="{FF2B5EF4-FFF2-40B4-BE49-F238E27FC236}">
                <a16:creationId xmlns="" xmlns:a16="http://schemas.microsoft.com/office/drawing/2014/main" id="{8A68A193-D823-46D9-A69C-F4D805307316}"/>
              </a:ext>
            </a:extLst>
          </p:cNvPr>
          <p:cNvSpPr>
            <a:spLocks noGrp="1"/>
          </p:cNvSpPr>
          <p:nvPr>
            <p:ph type="ftr" sz="quarter" idx="11"/>
          </p:nvPr>
        </p:nvSpPr>
        <p:spPr/>
        <p:txBody>
          <a:bodyPr/>
          <a:lstStyle>
            <a:lvl1pPr>
              <a:defRPr/>
            </a:lvl1pPr>
          </a:lstStyle>
          <a:p>
            <a:pPr>
              <a:defRPr/>
            </a:pPr>
            <a:endParaRPr/>
          </a:p>
        </p:txBody>
      </p:sp>
      <p:sp>
        <p:nvSpPr>
          <p:cNvPr id="81" name="Slayt Numarası Yer Tutucusu 5">
            <a:extLst>
              <a:ext uri="{FF2B5EF4-FFF2-40B4-BE49-F238E27FC236}">
                <a16:creationId xmlns="" xmlns:a16="http://schemas.microsoft.com/office/drawing/2014/main" id="{B52CA8E4-1985-449B-ABDB-6026C736738F}"/>
              </a:ext>
            </a:extLst>
          </p:cNvPr>
          <p:cNvSpPr>
            <a:spLocks noGrp="1"/>
          </p:cNvSpPr>
          <p:nvPr>
            <p:ph type="sldNum" sz="quarter" idx="12"/>
          </p:nvPr>
        </p:nvSpPr>
        <p:spPr/>
        <p:txBody>
          <a:bodyPr/>
          <a:lstStyle>
            <a:lvl1pPr>
              <a:defRPr/>
            </a:lvl1pPr>
          </a:lstStyle>
          <a:p>
            <a:fld id="{70123088-649F-4A97-B225-1572FD69D443}" type="slidenum">
              <a:rPr lang="tr-TR" altLang="tr-TR"/>
              <a:pPr/>
              <a:t>‹#›</a:t>
            </a:fld>
            <a:endParaRPr lang="tr-TR" altLang="tr-T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4" name="çizgi"/>
          <p:cNvGrpSpPr>
            <a:grpSpLocks/>
          </p:cNvGrpSpPr>
          <p:nvPr/>
        </p:nvGrpSpPr>
        <p:grpSpPr bwMode="auto">
          <a:xfrm>
            <a:off x="1522413" y="1514475"/>
            <a:ext cx="10569575" cy="63500"/>
            <a:chOff x="1522413" y="1514475"/>
            <a:chExt cx="10569575" cy="64008"/>
          </a:xfrm>
        </p:grpSpPr>
        <p:sp>
          <p:nvSpPr>
            <p:cNvPr id="5" name="Serbest Biçim 10"/>
            <p:cNvSpPr>
              <a:spLocks/>
            </p:cNvSpPr>
            <p:nvPr/>
          </p:nvSpPr>
          <p:spPr bwMode="invGray">
            <a:xfrm>
              <a:off x="12028488" y="1525677"/>
              <a:ext cx="63500" cy="4800"/>
            </a:xfrm>
            <a:custGeom>
              <a:avLst/>
              <a:gdLst>
                <a:gd name="T0" fmla="*/ 28433 w 67"/>
                <a:gd name="T1" fmla="*/ 4800 h 6"/>
                <a:gd name="T2" fmla="*/ 28433 w 67"/>
                <a:gd name="T3" fmla="*/ 4800 h 6"/>
                <a:gd name="T4" fmla="*/ 63500 w 67"/>
                <a:gd name="T5" fmla="*/ 2400 h 6"/>
                <a:gd name="T6" fmla="*/ 36963 w 67"/>
                <a:gd name="T7" fmla="*/ 0 h 6"/>
                <a:gd name="T8" fmla="*/ 28433 w 6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6" name="Serbest Biçim 11"/>
            <p:cNvSpPr>
              <a:spLocks/>
            </p:cNvSpPr>
            <p:nvPr/>
          </p:nvSpPr>
          <p:spPr bwMode="invGray">
            <a:xfrm>
              <a:off x="12022138" y="1533677"/>
              <a:ext cx="19050" cy="0"/>
            </a:xfrm>
            <a:custGeom>
              <a:avLst/>
              <a:gdLst>
                <a:gd name="T0" fmla="*/ 0 w 20"/>
                <a:gd name="T1" fmla="*/ 1 h 2"/>
                <a:gd name="T2" fmla="*/ 0 w 20"/>
                <a:gd name="T3" fmla="*/ 1 h 2"/>
                <a:gd name="T4" fmla="*/ 19050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7" name="Serbest Biçim 12"/>
            <p:cNvSpPr>
              <a:spLocks/>
            </p:cNvSpPr>
            <p:nvPr/>
          </p:nvSpPr>
          <p:spPr bwMode="invGray">
            <a:xfrm>
              <a:off x="12041188" y="1532078"/>
              <a:ext cx="39687" cy="6401"/>
            </a:xfrm>
            <a:custGeom>
              <a:avLst/>
              <a:gdLst>
                <a:gd name="T0" fmla="*/ 39687 w 41"/>
                <a:gd name="T1" fmla="*/ 0 h 6"/>
                <a:gd name="T2" fmla="*/ 39687 w 41"/>
                <a:gd name="T3" fmla="*/ 0 h 6"/>
                <a:gd name="T4" fmla="*/ 0 w 41"/>
                <a:gd name="T5" fmla="*/ 2134 h 6"/>
                <a:gd name="T6" fmla="*/ 18392 w 41"/>
                <a:gd name="T7" fmla="*/ 1067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8" name="Serbest Biçim 15"/>
            <p:cNvSpPr>
              <a:spLocks/>
            </p:cNvSpPr>
            <p:nvPr/>
          </p:nvSpPr>
          <p:spPr bwMode="invGray">
            <a:xfrm>
              <a:off x="11831638" y="1527277"/>
              <a:ext cx="42862" cy="4801"/>
            </a:xfrm>
            <a:custGeom>
              <a:avLst/>
              <a:gdLst>
                <a:gd name="T0" fmla="*/ 1905 w 45"/>
                <a:gd name="T1" fmla="*/ 0 h 6"/>
                <a:gd name="T2" fmla="*/ 1905 w 45"/>
                <a:gd name="T3" fmla="*/ 0 h 6"/>
                <a:gd name="T4" fmla="*/ 17145 w 45"/>
                <a:gd name="T5" fmla="*/ 4801 h 6"/>
                <a:gd name="T6" fmla="*/ 42862 w 45"/>
                <a:gd name="T7" fmla="*/ 3201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9" name="Serbest Biçim 16"/>
            <p:cNvSpPr>
              <a:spLocks/>
            </p:cNvSpPr>
            <p:nvPr/>
          </p:nvSpPr>
          <p:spPr bwMode="invGray">
            <a:xfrm>
              <a:off x="11809413" y="1532078"/>
              <a:ext cx="41275" cy="1600"/>
            </a:xfrm>
            <a:custGeom>
              <a:avLst/>
              <a:gdLst>
                <a:gd name="T0" fmla="*/ 39399 w 44"/>
                <a:gd name="T1" fmla="*/ 0 h 3"/>
                <a:gd name="T2" fmla="*/ 39399 w 44"/>
                <a:gd name="T3" fmla="*/ 0 h 3"/>
                <a:gd name="T4" fmla="*/ 0 w 44"/>
                <a:gd name="T5" fmla="*/ 1600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10" name="Serbest Biçim 17"/>
            <p:cNvSpPr>
              <a:spLocks/>
            </p:cNvSpPr>
            <p:nvPr/>
          </p:nvSpPr>
          <p:spPr bwMode="invGray">
            <a:xfrm>
              <a:off x="12003088" y="1538479"/>
              <a:ext cx="77787" cy="3200"/>
            </a:xfrm>
            <a:custGeom>
              <a:avLst/>
              <a:gdLst>
                <a:gd name="T0" fmla="*/ 13281 w 82"/>
                <a:gd name="T1" fmla="*/ 3200 h 5"/>
                <a:gd name="T2" fmla="*/ 13281 w 82"/>
                <a:gd name="T3" fmla="*/ 3200 h 5"/>
                <a:gd name="T4" fmla="*/ 77787 w 82"/>
                <a:gd name="T5" fmla="*/ 0 h 5"/>
                <a:gd name="T6" fmla="*/ 0 w 82"/>
                <a:gd name="T7" fmla="*/ 3200 h 5"/>
                <a:gd name="T8" fmla="*/ 13281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1" name="Serbest Biçim 18"/>
            <p:cNvSpPr>
              <a:spLocks/>
            </p:cNvSpPr>
            <p:nvPr/>
          </p:nvSpPr>
          <p:spPr bwMode="invGray">
            <a:xfrm>
              <a:off x="11664950" y="1522477"/>
              <a:ext cx="39688" cy="4800"/>
            </a:xfrm>
            <a:custGeom>
              <a:avLst/>
              <a:gdLst>
                <a:gd name="T0" fmla="*/ 17954 w 42"/>
                <a:gd name="T1" fmla="*/ 3840 h 5"/>
                <a:gd name="T2" fmla="*/ 17954 w 42"/>
                <a:gd name="T3" fmla="*/ 3840 h 5"/>
                <a:gd name="T4" fmla="*/ 39688 w 42"/>
                <a:gd name="T5" fmla="*/ 0 h 5"/>
                <a:gd name="T6" fmla="*/ 0 w 42"/>
                <a:gd name="T7" fmla="*/ 4800 h 5"/>
                <a:gd name="T8" fmla="*/ 17954 w 42"/>
                <a:gd name="T9" fmla="*/ 384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2" name="Serbest Biçim 19"/>
            <p:cNvSpPr>
              <a:spLocks/>
            </p:cNvSpPr>
            <p:nvPr/>
          </p:nvSpPr>
          <p:spPr bwMode="invGray">
            <a:xfrm>
              <a:off x="11506200" y="1522477"/>
              <a:ext cx="92075" cy="4800"/>
            </a:xfrm>
            <a:custGeom>
              <a:avLst/>
              <a:gdLst>
                <a:gd name="T0" fmla="*/ 76103 w 98"/>
                <a:gd name="T1" fmla="*/ 4800 h 6"/>
                <a:gd name="T2" fmla="*/ 76103 w 98"/>
                <a:gd name="T3" fmla="*/ 4800 h 6"/>
                <a:gd name="T4" fmla="*/ 70466 w 98"/>
                <a:gd name="T5" fmla="*/ 0 h 6"/>
                <a:gd name="T6" fmla="*/ 0 w 98"/>
                <a:gd name="T7" fmla="*/ 4000 h 6"/>
                <a:gd name="T8" fmla="*/ 76103 w 98"/>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3" name="Serbest Biçim 20"/>
            <p:cNvSpPr>
              <a:spLocks/>
            </p:cNvSpPr>
            <p:nvPr/>
          </p:nvSpPr>
          <p:spPr bwMode="invGray">
            <a:xfrm>
              <a:off x="11471275" y="1525677"/>
              <a:ext cx="34925" cy="3200"/>
            </a:xfrm>
            <a:custGeom>
              <a:avLst/>
              <a:gdLst>
                <a:gd name="T0" fmla="*/ 0 w 36"/>
                <a:gd name="T1" fmla="*/ 3200 h 3"/>
                <a:gd name="T2" fmla="*/ 0 w 36"/>
                <a:gd name="T3" fmla="*/ 3200 h 3"/>
                <a:gd name="T4" fmla="*/ 34925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4" name="Serbest Biçim 21"/>
            <p:cNvSpPr>
              <a:spLocks/>
            </p:cNvSpPr>
            <p:nvPr/>
          </p:nvSpPr>
          <p:spPr bwMode="invGray">
            <a:xfrm>
              <a:off x="11710988" y="1528877"/>
              <a:ext cx="30162" cy="4800"/>
            </a:xfrm>
            <a:custGeom>
              <a:avLst/>
              <a:gdLst>
                <a:gd name="T0" fmla="*/ 30162 w 32"/>
                <a:gd name="T1" fmla="*/ 4800 h 5"/>
                <a:gd name="T2" fmla="*/ 30162 w 32"/>
                <a:gd name="T3" fmla="*/ 4800 h 5"/>
                <a:gd name="T4" fmla="*/ 0 w 32"/>
                <a:gd name="T5" fmla="*/ 0 h 5"/>
                <a:gd name="T6" fmla="*/ 15081 w 32"/>
                <a:gd name="T7" fmla="*/ 4800 h 5"/>
                <a:gd name="T8" fmla="*/ 30162 w 32"/>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5" name="Serbest Biçim 22"/>
            <p:cNvSpPr>
              <a:spLocks/>
            </p:cNvSpPr>
            <p:nvPr/>
          </p:nvSpPr>
          <p:spPr bwMode="invGray">
            <a:xfrm>
              <a:off x="11691938" y="1533677"/>
              <a:ext cx="34925" cy="0"/>
            </a:xfrm>
            <a:custGeom>
              <a:avLst/>
              <a:gdLst>
                <a:gd name="T0" fmla="*/ 34925 w 36"/>
                <a:gd name="T1" fmla="*/ 1 h 1"/>
                <a:gd name="T2" fmla="*/ 34925 w 36"/>
                <a:gd name="T3" fmla="*/ 1 h 1"/>
                <a:gd name="T4" fmla="*/ 33955 w 36"/>
                <a:gd name="T5" fmla="*/ 1 h 1"/>
                <a:gd name="T6" fmla="*/ 0 w 36"/>
                <a:gd name="T7" fmla="*/ 0 h 1"/>
                <a:gd name="T8" fmla="*/ 34925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6" name="Serbest Biçim 23"/>
            <p:cNvSpPr>
              <a:spLocks/>
            </p:cNvSpPr>
            <p:nvPr/>
          </p:nvSpPr>
          <p:spPr bwMode="invGray">
            <a:xfrm>
              <a:off x="11741150" y="1533677"/>
              <a:ext cx="4763" cy="0"/>
            </a:xfrm>
            <a:custGeom>
              <a:avLst/>
              <a:gdLst>
                <a:gd name="T0" fmla="*/ 4763 w 5"/>
                <a:gd name="T1" fmla="*/ 4763 w 5"/>
                <a:gd name="T2" fmla="*/ 0 w 5"/>
                <a:gd name="T3" fmla="*/ 4763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17" name="Serbest Biçim 24"/>
            <p:cNvSpPr>
              <a:spLocks/>
            </p:cNvSpPr>
            <p:nvPr/>
          </p:nvSpPr>
          <p:spPr bwMode="invGray">
            <a:xfrm>
              <a:off x="11841163" y="1538479"/>
              <a:ext cx="71437" cy="8000"/>
            </a:xfrm>
            <a:custGeom>
              <a:avLst/>
              <a:gdLst>
                <a:gd name="T0" fmla="*/ 71437 w 75"/>
                <a:gd name="T1" fmla="*/ 0 h 9"/>
                <a:gd name="T2" fmla="*/ 71437 w 75"/>
                <a:gd name="T3" fmla="*/ 0 h 9"/>
                <a:gd name="T4" fmla="*/ 46672 w 75"/>
                <a:gd name="T5" fmla="*/ 8000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18" name="Serbest Biçim 25"/>
            <p:cNvSpPr>
              <a:spLocks/>
            </p:cNvSpPr>
            <p:nvPr/>
          </p:nvSpPr>
          <p:spPr bwMode="invGray">
            <a:xfrm>
              <a:off x="11764963" y="1535278"/>
              <a:ext cx="44450" cy="3200"/>
            </a:xfrm>
            <a:custGeom>
              <a:avLst/>
              <a:gdLst>
                <a:gd name="T0" fmla="*/ 0 w 47"/>
                <a:gd name="T1" fmla="*/ 2400 h 4"/>
                <a:gd name="T2" fmla="*/ 0 w 47"/>
                <a:gd name="T3" fmla="*/ 2400 h 4"/>
                <a:gd name="T4" fmla="*/ 41613 w 47"/>
                <a:gd name="T5" fmla="*/ 3200 h 4"/>
                <a:gd name="T6" fmla="*/ 44450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19" name="Serbest Biçim 26"/>
            <p:cNvSpPr>
              <a:spLocks/>
            </p:cNvSpPr>
            <p:nvPr/>
          </p:nvSpPr>
          <p:spPr bwMode="invGray">
            <a:xfrm>
              <a:off x="11744325" y="1538479"/>
              <a:ext cx="20638" cy="1600"/>
            </a:xfrm>
            <a:custGeom>
              <a:avLst/>
              <a:gdLst>
                <a:gd name="T0" fmla="*/ 0 w 22"/>
                <a:gd name="T1" fmla="*/ 1600 h 2"/>
                <a:gd name="T2" fmla="*/ 0 w 22"/>
                <a:gd name="T3" fmla="*/ 1600 h 2"/>
                <a:gd name="T4" fmla="*/ 20638 w 22"/>
                <a:gd name="T5" fmla="*/ 0 h 2"/>
                <a:gd name="T6" fmla="*/ 4690 w 22"/>
                <a:gd name="T7" fmla="*/ 0 h 2"/>
                <a:gd name="T8" fmla="*/ 0 w 22"/>
                <a:gd name="T9" fmla="*/ 16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20" name="Serbest Biçim 27"/>
            <p:cNvSpPr>
              <a:spLocks/>
            </p:cNvSpPr>
            <p:nvPr/>
          </p:nvSpPr>
          <p:spPr bwMode="invGray">
            <a:xfrm>
              <a:off x="11482388" y="1532078"/>
              <a:ext cx="85725" cy="3200"/>
            </a:xfrm>
            <a:custGeom>
              <a:avLst/>
              <a:gdLst>
                <a:gd name="T0" fmla="*/ 60008 w 90"/>
                <a:gd name="T1" fmla="*/ 0 h 4"/>
                <a:gd name="T2" fmla="*/ 60008 w 90"/>
                <a:gd name="T3" fmla="*/ 0 h 4"/>
                <a:gd name="T4" fmla="*/ 0 w 90"/>
                <a:gd name="T5" fmla="*/ 1600 h 4"/>
                <a:gd name="T6" fmla="*/ 72390 w 90"/>
                <a:gd name="T7" fmla="*/ 3200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1" name="Serbest Biçim 28"/>
            <p:cNvSpPr>
              <a:spLocks/>
            </p:cNvSpPr>
            <p:nvPr/>
          </p:nvSpPr>
          <p:spPr bwMode="invGray">
            <a:xfrm>
              <a:off x="11626850" y="1533677"/>
              <a:ext cx="4763" cy="0"/>
            </a:xfrm>
            <a:custGeom>
              <a:avLst/>
              <a:gdLst>
                <a:gd name="T0" fmla="*/ 4763 w 5"/>
                <a:gd name="T1" fmla="*/ 0 h 1"/>
                <a:gd name="T2" fmla="*/ 4763 w 5"/>
                <a:gd name="T3" fmla="*/ 0 h 1"/>
                <a:gd name="T4" fmla="*/ 0 w 5"/>
                <a:gd name="T5" fmla="*/ 1 h 1"/>
                <a:gd name="T6" fmla="*/ 476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2" name="Serbest Biçim 29"/>
            <p:cNvSpPr>
              <a:spLocks/>
            </p:cNvSpPr>
            <p:nvPr/>
          </p:nvSpPr>
          <p:spPr bwMode="invGray">
            <a:xfrm>
              <a:off x="11261725" y="1533677"/>
              <a:ext cx="4763" cy="0"/>
            </a:xfrm>
            <a:custGeom>
              <a:avLst/>
              <a:gdLst>
                <a:gd name="T0" fmla="*/ 0 w 5"/>
                <a:gd name="T1" fmla="*/ 0 h 1"/>
                <a:gd name="T2" fmla="*/ 0 w 5"/>
                <a:gd name="T3" fmla="*/ 0 h 1"/>
                <a:gd name="T4" fmla="*/ 3810 w 5"/>
                <a:gd name="T5" fmla="*/ 1 h 1"/>
                <a:gd name="T6" fmla="*/ 4763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3" name="Serbest Biçim 30"/>
            <p:cNvSpPr>
              <a:spLocks/>
            </p:cNvSpPr>
            <p:nvPr/>
          </p:nvSpPr>
          <p:spPr bwMode="invGray">
            <a:xfrm>
              <a:off x="11553825" y="1533677"/>
              <a:ext cx="44450" cy="3200"/>
            </a:xfrm>
            <a:custGeom>
              <a:avLst/>
              <a:gdLst>
                <a:gd name="T0" fmla="*/ 5674 w 47"/>
                <a:gd name="T1" fmla="*/ 3200 h 2"/>
                <a:gd name="T2" fmla="*/ 5674 w 47"/>
                <a:gd name="T3" fmla="*/ 3200 h 2"/>
                <a:gd name="T4" fmla="*/ 44450 w 47"/>
                <a:gd name="T5" fmla="*/ 0 h 2"/>
                <a:gd name="T6" fmla="*/ 1891 w 47"/>
                <a:gd name="T7" fmla="*/ 1600 h 2"/>
                <a:gd name="T8" fmla="*/ 5674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4" name="Serbest Biçim 31"/>
            <p:cNvSpPr>
              <a:spLocks/>
            </p:cNvSpPr>
            <p:nvPr/>
          </p:nvSpPr>
          <p:spPr bwMode="invGray">
            <a:xfrm>
              <a:off x="11409363" y="1528877"/>
              <a:ext cx="31750" cy="3200"/>
            </a:xfrm>
            <a:custGeom>
              <a:avLst/>
              <a:gdLst>
                <a:gd name="T0" fmla="*/ 0 w 33"/>
                <a:gd name="T1" fmla="*/ 1067 h 3"/>
                <a:gd name="T2" fmla="*/ 0 w 33"/>
                <a:gd name="T3" fmla="*/ 1067 h 3"/>
                <a:gd name="T4" fmla="*/ 31750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5" name="Serbest Biçim 32"/>
            <p:cNvSpPr>
              <a:spLocks/>
            </p:cNvSpPr>
            <p:nvPr/>
          </p:nvSpPr>
          <p:spPr bwMode="invGray">
            <a:xfrm>
              <a:off x="11618913" y="153207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6" name="Serbest Biçim 33"/>
            <p:cNvSpPr>
              <a:spLocks/>
            </p:cNvSpPr>
            <p:nvPr/>
          </p:nvSpPr>
          <p:spPr bwMode="invGray">
            <a:xfrm>
              <a:off x="11598275" y="1532078"/>
              <a:ext cx="28575" cy="1600"/>
            </a:xfrm>
            <a:custGeom>
              <a:avLst/>
              <a:gdLst>
                <a:gd name="T0" fmla="*/ 23044 w 31"/>
                <a:gd name="T1" fmla="*/ 0 h 3"/>
                <a:gd name="T2" fmla="*/ 23044 w 31"/>
                <a:gd name="T3" fmla="*/ 0 h 3"/>
                <a:gd name="T4" fmla="*/ 0 w 31"/>
                <a:gd name="T5" fmla="*/ 1600 h 3"/>
                <a:gd name="T6" fmla="*/ 28575 w 31"/>
                <a:gd name="T7" fmla="*/ 1067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27" name="Serbest Biçim 34"/>
            <p:cNvSpPr>
              <a:spLocks/>
            </p:cNvSpPr>
            <p:nvPr/>
          </p:nvSpPr>
          <p:spPr bwMode="invGray">
            <a:xfrm>
              <a:off x="11137900" y="1533677"/>
              <a:ext cx="188913" cy="24004"/>
            </a:xfrm>
            <a:custGeom>
              <a:avLst/>
              <a:gdLst>
                <a:gd name="T0" fmla="*/ 57246 w 198"/>
                <a:gd name="T1" fmla="*/ 24004 h 27"/>
                <a:gd name="T2" fmla="*/ 57246 w 198"/>
                <a:gd name="T3" fmla="*/ 24004 h 27"/>
                <a:gd name="T4" fmla="*/ 148841 w 198"/>
                <a:gd name="T5" fmla="*/ 21337 h 27"/>
                <a:gd name="T6" fmla="*/ 127850 w 198"/>
                <a:gd name="T7" fmla="*/ 0 h 27"/>
                <a:gd name="T8" fmla="*/ 84915 w 198"/>
                <a:gd name="T9" fmla="*/ 5334 h 27"/>
                <a:gd name="T10" fmla="*/ 142162 w 198"/>
                <a:gd name="T11" fmla="*/ 12447 h 27"/>
                <a:gd name="T12" fmla="*/ 70604 w 198"/>
                <a:gd name="T13" fmla="*/ 9779 h 27"/>
                <a:gd name="T14" fmla="*/ 12403 w 198"/>
                <a:gd name="T15" fmla="*/ 22226 h 27"/>
                <a:gd name="T16" fmla="*/ 60109 w 198"/>
                <a:gd name="T17" fmla="*/ 20448 h 27"/>
                <a:gd name="T18" fmla="*/ 57246 w 198"/>
                <a:gd name="T19" fmla="*/ 2400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28" name="Serbest Biçim 35"/>
            <p:cNvSpPr>
              <a:spLocks/>
            </p:cNvSpPr>
            <p:nvPr/>
          </p:nvSpPr>
          <p:spPr bwMode="invGray">
            <a:xfrm>
              <a:off x="11266488" y="1528877"/>
              <a:ext cx="95250" cy="4800"/>
            </a:xfrm>
            <a:custGeom>
              <a:avLst/>
              <a:gdLst>
                <a:gd name="T0" fmla="*/ 78105 w 100"/>
                <a:gd name="T1" fmla="*/ 4800 h 6"/>
                <a:gd name="T2" fmla="*/ 78105 w 100"/>
                <a:gd name="T3" fmla="*/ 4800 h 6"/>
                <a:gd name="T4" fmla="*/ 95250 w 100"/>
                <a:gd name="T5" fmla="*/ 4800 h 6"/>
                <a:gd name="T6" fmla="*/ 36195 w 100"/>
                <a:gd name="T7" fmla="*/ 0 h 6"/>
                <a:gd name="T8" fmla="*/ 0 w 100"/>
                <a:gd name="T9" fmla="*/ 4000 h 6"/>
                <a:gd name="T10" fmla="*/ 83820 w 100"/>
                <a:gd name="T11" fmla="*/ 4800 h 6"/>
                <a:gd name="T12" fmla="*/ 78105 w 100"/>
                <a:gd name="T13" fmla="*/ 480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29" name="Serbest Biçim 36"/>
            <p:cNvSpPr>
              <a:spLocks/>
            </p:cNvSpPr>
            <p:nvPr/>
          </p:nvSpPr>
          <p:spPr bwMode="invGray">
            <a:xfrm>
              <a:off x="11361738" y="1532078"/>
              <a:ext cx="134937" cy="11201"/>
            </a:xfrm>
            <a:custGeom>
              <a:avLst/>
              <a:gdLst>
                <a:gd name="T0" fmla="*/ 76021 w 142"/>
                <a:gd name="T1" fmla="*/ 2400 h 14"/>
                <a:gd name="T2" fmla="*/ 76021 w 142"/>
                <a:gd name="T3" fmla="*/ 2400 h 14"/>
                <a:gd name="T4" fmla="*/ 46563 w 142"/>
                <a:gd name="T5" fmla="*/ 11201 h 14"/>
                <a:gd name="T6" fmla="*/ 112131 w 142"/>
                <a:gd name="T7" fmla="*/ 6401 h 14"/>
                <a:gd name="T8" fmla="*/ 76971 w 142"/>
                <a:gd name="T9" fmla="*/ 2400 h 14"/>
                <a:gd name="T10" fmla="*/ 120683 w 142"/>
                <a:gd name="T11" fmla="*/ 1600 h 14"/>
                <a:gd name="T12" fmla="*/ 78872 w 142"/>
                <a:gd name="T13" fmla="*/ 0 h 14"/>
                <a:gd name="T14" fmla="*/ 80772 w 142"/>
                <a:gd name="T15" fmla="*/ 800 h 14"/>
                <a:gd name="T16" fmla="*/ 80772 w 142"/>
                <a:gd name="T17" fmla="*/ 800 h 14"/>
                <a:gd name="T18" fmla="*/ 80772 w 142"/>
                <a:gd name="T19" fmla="*/ 800 h 14"/>
                <a:gd name="T20" fmla="*/ 81722 w 142"/>
                <a:gd name="T21" fmla="*/ 800 h 14"/>
                <a:gd name="T22" fmla="*/ 79822 w 142"/>
                <a:gd name="T23" fmla="*/ 800 h 14"/>
                <a:gd name="T24" fmla="*/ 76021 w 142"/>
                <a:gd name="T25" fmla="*/ 2400 h 14"/>
                <a:gd name="T26" fmla="*/ 79822 w 142"/>
                <a:gd name="T27" fmla="*/ 800 h 14"/>
                <a:gd name="T28" fmla="*/ 80772 w 142"/>
                <a:gd name="T29" fmla="*/ 800 h 14"/>
                <a:gd name="T30" fmla="*/ 80772 w 142"/>
                <a:gd name="T31" fmla="*/ 800 h 14"/>
                <a:gd name="T32" fmla="*/ 0 w 142"/>
                <a:gd name="T33" fmla="*/ 2400 h 14"/>
                <a:gd name="T34" fmla="*/ 76021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30" name="Serbest Biçim 37"/>
            <p:cNvSpPr>
              <a:spLocks/>
            </p:cNvSpPr>
            <p:nvPr/>
          </p:nvSpPr>
          <p:spPr bwMode="invGray">
            <a:xfrm>
              <a:off x="11834813" y="1552880"/>
              <a:ext cx="9525" cy="1601"/>
            </a:xfrm>
            <a:custGeom>
              <a:avLst/>
              <a:gdLst>
                <a:gd name="T0" fmla="*/ 9525 w 11"/>
                <a:gd name="T1" fmla="*/ 1601 h 1"/>
                <a:gd name="T2" fmla="*/ 9525 w 11"/>
                <a:gd name="T3" fmla="*/ 1601 h 1"/>
                <a:gd name="T4" fmla="*/ 6927 w 11"/>
                <a:gd name="T5" fmla="*/ 0 h 1"/>
                <a:gd name="T6" fmla="*/ 9525 w 11"/>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1" name="Serbest Biçim 38"/>
            <p:cNvSpPr>
              <a:spLocks/>
            </p:cNvSpPr>
            <p:nvPr/>
          </p:nvSpPr>
          <p:spPr bwMode="invGray">
            <a:xfrm>
              <a:off x="11764963" y="1543279"/>
              <a:ext cx="117475" cy="9601"/>
            </a:xfrm>
            <a:custGeom>
              <a:avLst/>
              <a:gdLst>
                <a:gd name="T0" fmla="*/ 46220 w 122"/>
                <a:gd name="T1" fmla="*/ 8801 h 12"/>
                <a:gd name="T2" fmla="*/ 46220 w 122"/>
                <a:gd name="T3" fmla="*/ 8801 h 12"/>
                <a:gd name="T4" fmla="*/ 76070 w 122"/>
                <a:gd name="T5" fmla="*/ 7201 h 12"/>
                <a:gd name="T6" fmla="*/ 77033 w 122"/>
                <a:gd name="T7" fmla="*/ 9601 h 12"/>
                <a:gd name="T8" fmla="*/ 80884 w 122"/>
                <a:gd name="T9" fmla="*/ 5601 h 12"/>
                <a:gd name="T10" fmla="*/ 75107 w 122"/>
                <a:gd name="T11" fmla="*/ 6401 h 12"/>
                <a:gd name="T12" fmla="*/ 5777 w 122"/>
                <a:gd name="T13" fmla="*/ 0 h 12"/>
                <a:gd name="T14" fmla="*/ 46220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2" name="Serbest Biçim 39"/>
            <p:cNvSpPr>
              <a:spLocks/>
            </p:cNvSpPr>
            <p:nvPr/>
          </p:nvSpPr>
          <p:spPr bwMode="invGray">
            <a:xfrm>
              <a:off x="11555413" y="1543279"/>
              <a:ext cx="69850" cy="6401"/>
            </a:xfrm>
            <a:custGeom>
              <a:avLst/>
              <a:gdLst>
                <a:gd name="T0" fmla="*/ 66074 w 74"/>
                <a:gd name="T1" fmla="*/ 0 h 6"/>
                <a:gd name="T2" fmla="*/ 66074 w 74"/>
                <a:gd name="T3" fmla="*/ 0 h 6"/>
                <a:gd name="T4" fmla="*/ 0 w 74"/>
                <a:gd name="T5" fmla="*/ 2134 h 6"/>
                <a:gd name="T6" fmla="*/ 33981 w 74"/>
                <a:gd name="T7" fmla="*/ 6401 h 6"/>
                <a:gd name="T8" fmla="*/ 32093 w 74"/>
                <a:gd name="T9" fmla="*/ 4267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3" name="Serbest Biçim 40"/>
            <p:cNvSpPr>
              <a:spLocks/>
            </p:cNvSpPr>
            <p:nvPr/>
          </p:nvSpPr>
          <p:spPr bwMode="invGray">
            <a:xfrm>
              <a:off x="11223625" y="1527277"/>
              <a:ext cx="38100" cy="6401"/>
            </a:xfrm>
            <a:custGeom>
              <a:avLst/>
              <a:gdLst>
                <a:gd name="T0" fmla="*/ 29528 w 40"/>
                <a:gd name="T1" fmla="*/ 4572 h 7"/>
                <a:gd name="T2" fmla="*/ 29528 w 40"/>
                <a:gd name="T3" fmla="*/ 4572 h 7"/>
                <a:gd name="T4" fmla="*/ 38100 w 40"/>
                <a:gd name="T5" fmla="*/ 0 h 7"/>
                <a:gd name="T6" fmla="*/ 0 w 40"/>
                <a:gd name="T7" fmla="*/ 6401 h 7"/>
                <a:gd name="T8" fmla="*/ 29528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4" name="Serbest Biçim 41"/>
            <p:cNvSpPr>
              <a:spLocks/>
            </p:cNvSpPr>
            <p:nvPr/>
          </p:nvSpPr>
          <p:spPr bwMode="invGray">
            <a:xfrm>
              <a:off x="11145838" y="1528877"/>
              <a:ext cx="22225" cy="3200"/>
            </a:xfrm>
            <a:custGeom>
              <a:avLst/>
              <a:gdLst>
                <a:gd name="T0" fmla="*/ 19447 w 24"/>
                <a:gd name="T1" fmla="*/ 3200 h 4"/>
                <a:gd name="T2" fmla="*/ 19447 w 24"/>
                <a:gd name="T3" fmla="*/ 3200 h 4"/>
                <a:gd name="T4" fmla="*/ 22225 w 24"/>
                <a:gd name="T5" fmla="*/ 0 h 4"/>
                <a:gd name="T6" fmla="*/ 0 w 24"/>
                <a:gd name="T7" fmla="*/ 2400 h 4"/>
                <a:gd name="T8" fmla="*/ 1944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5" name="Serbest Biçim 42"/>
            <p:cNvSpPr>
              <a:spLocks/>
            </p:cNvSpPr>
            <p:nvPr/>
          </p:nvSpPr>
          <p:spPr bwMode="invGray">
            <a:xfrm>
              <a:off x="6197600" y="1565681"/>
              <a:ext cx="20638" cy="1601"/>
            </a:xfrm>
            <a:custGeom>
              <a:avLst/>
              <a:gdLst>
                <a:gd name="T0" fmla="*/ 20638 w 21"/>
                <a:gd name="T1" fmla="*/ 0 h 1"/>
                <a:gd name="T2" fmla="*/ 20638 w 21"/>
                <a:gd name="T3" fmla="*/ 0 h 1"/>
                <a:gd name="T4" fmla="*/ 0 w 21"/>
                <a:gd name="T5" fmla="*/ 1601 h 1"/>
                <a:gd name="T6" fmla="*/ 20638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6" name="Serbest Biçim 43"/>
            <p:cNvSpPr>
              <a:spLocks/>
            </p:cNvSpPr>
            <p:nvPr/>
          </p:nvSpPr>
          <p:spPr bwMode="invGray">
            <a:xfrm>
              <a:off x="6356350" y="1565681"/>
              <a:ext cx="9525" cy="0"/>
            </a:xfrm>
            <a:custGeom>
              <a:avLst/>
              <a:gdLst>
                <a:gd name="T0" fmla="*/ 5715 w 10"/>
                <a:gd name="T1" fmla="*/ 1 h 2"/>
                <a:gd name="T2" fmla="*/ 5715 w 10"/>
                <a:gd name="T3" fmla="*/ 1 h 2"/>
                <a:gd name="T4" fmla="*/ 9525 w 10"/>
                <a:gd name="T5" fmla="*/ 0 h 2"/>
                <a:gd name="T6" fmla="*/ 5715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37" name="Serbest Biçim 44"/>
            <p:cNvSpPr>
              <a:spLocks/>
            </p:cNvSpPr>
            <p:nvPr/>
          </p:nvSpPr>
          <p:spPr bwMode="invGray">
            <a:xfrm>
              <a:off x="8950325" y="1522477"/>
              <a:ext cx="61913" cy="6401"/>
            </a:xfrm>
            <a:custGeom>
              <a:avLst/>
              <a:gdLst>
                <a:gd name="T0" fmla="*/ 61913 w 65"/>
                <a:gd name="T1" fmla="*/ 6401 h 9"/>
                <a:gd name="T2" fmla="*/ 61913 w 65"/>
                <a:gd name="T3" fmla="*/ 6401 h 9"/>
                <a:gd name="T4" fmla="*/ 3810 w 65"/>
                <a:gd name="T5" fmla="*/ 2845 h 9"/>
                <a:gd name="T6" fmla="*/ 12383 w 65"/>
                <a:gd name="T7" fmla="*/ 5690 h 9"/>
                <a:gd name="T8" fmla="*/ 61913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38" name="Serbest Biçim 45"/>
            <p:cNvSpPr>
              <a:spLocks/>
            </p:cNvSpPr>
            <p:nvPr/>
          </p:nvSpPr>
          <p:spPr bwMode="invGray">
            <a:xfrm>
              <a:off x="7537450" y="1546479"/>
              <a:ext cx="28575" cy="3200"/>
            </a:xfrm>
            <a:custGeom>
              <a:avLst/>
              <a:gdLst>
                <a:gd name="T0" fmla="*/ 0 w 29"/>
                <a:gd name="T1" fmla="*/ 2400 h 4"/>
                <a:gd name="T2" fmla="*/ 0 w 29"/>
                <a:gd name="T3" fmla="*/ 2400 h 4"/>
                <a:gd name="T4" fmla="*/ 8868 w 29"/>
                <a:gd name="T5" fmla="*/ 3200 h 4"/>
                <a:gd name="T6" fmla="*/ 28575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39" name="Serbest Biçim 46"/>
            <p:cNvSpPr>
              <a:spLocks/>
            </p:cNvSpPr>
            <p:nvPr/>
          </p:nvSpPr>
          <p:spPr bwMode="invGray">
            <a:xfrm>
              <a:off x="7478713" y="1562481"/>
              <a:ext cx="38100" cy="3200"/>
            </a:xfrm>
            <a:custGeom>
              <a:avLst/>
              <a:gdLst>
                <a:gd name="T0" fmla="*/ 38100 w 40"/>
                <a:gd name="T1" fmla="*/ 3200 h 3"/>
                <a:gd name="T2" fmla="*/ 38100 w 40"/>
                <a:gd name="T3" fmla="*/ 3200 h 3"/>
                <a:gd name="T4" fmla="*/ 0 w 40"/>
                <a:gd name="T5" fmla="*/ 0 h 3"/>
                <a:gd name="T6" fmla="*/ 38100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40" name="Serbest Biçim 47"/>
            <p:cNvSpPr>
              <a:spLocks/>
            </p:cNvSpPr>
            <p:nvPr/>
          </p:nvSpPr>
          <p:spPr bwMode="invGray">
            <a:xfrm>
              <a:off x="5410200" y="1568882"/>
              <a:ext cx="36513" cy="3200"/>
            </a:xfrm>
            <a:custGeom>
              <a:avLst/>
              <a:gdLst>
                <a:gd name="T0" fmla="*/ 23061 w 38"/>
                <a:gd name="T1" fmla="*/ 0 h 5"/>
                <a:gd name="T2" fmla="*/ 23061 w 38"/>
                <a:gd name="T3" fmla="*/ 0 h 5"/>
                <a:gd name="T4" fmla="*/ 0 w 38"/>
                <a:gd name="T5" fmla="*/ 3200 h 5"/>
                <a:gd name="T6" fmla="*/ 23061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1" name="Serbest Biçim 48"/>
            <p:cNvSpPr>
              <a:spLocks/>
            </p:cNvSpPr>
            <p:nvPr/>
          </p:nvSpPr>
          <p:spPr bwMode="invGray">
            <a:xfrm>
              <a:off x="10206038" y="1530477"/>
              <a:ext cx="61912" cy="4801"/>
            </a:xfrm>
            <a:custGeom>
              <a:avLst/>
              <a:gdLst>
                <a:gd name="T0" fmla="*/ 61912 w 65"/>
                <a:gd name="T1" fmla="*/ 2401 h 6"/>
                <a:gd name="T2" fmla="*/ 61912 w 65"/>
                <a:gd name="T3" fmla="*/ 2401 h 6"/>
                <a:gd name="T4" fmla="*/ 0 w 65"/>
                <a:gd name="T5" fmla="*/ 0 h 6"/>
                <a:gd name="T6" fmla="*/ 61912 w 65"/>
                <a:gd name="T7" fmla="*/ 240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2" name="Serbest Biçim 49"/>
            <p:cNvSpPr>
              <a:spLocks/>
            </p:cNvSpPr>
            <p:nvPr/>
          </p:nvSpPr>
          <p:spPr bwMode="invGray">
            <a:xfrm>
              <a:off x="6257925" y="1525677"/>
              <a:ext cx="19050" cy="1600"/>
            </a:xfrm>
            <a:custGeom>
              <a:avLst/>
              <a:gdLst>
                <a:gd name="T0" fmla="*/ 16329 w 21"/>
                <a:gd name="T1" fmla="*/ 0 h 2"/>
                <a:gd name="T2" fmla="*/ 16329 w 21"/>
                <a:gd name="T3" fmla="*/ 0 h 2"/>
                <a:gd name="T4" fmla="*/ 0 w 21"/>
                <a:gd name="T5" fmla="*/ 1600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3" name="Serbest Biçim 50"/>
            <p:cNvSpPr>
              <a:spLocks/>
            </p:cNvSpPr>
            <p:nvPr/>
          </p:nvSpPr>
          <p:spPr bwMode="invGray">
            <a:xfrm>
              <a:off x="10134600" y="1527277"/>
              <a:ext cx="71438" cy="4801"/>
            </a:xfrm>
            <a:custGeom>
              <a:avLst/>
              <a:gdLst>
                <a:gd name="T0" fmla="*/ 0 w 75"/>
                <a:gd name="T1" fmla="*/ 3601 h 4"/>
                <a:gd name="T2" fmla="*/ 0 w 75"/>
                <a:gd name="T3" fmla="*/ 3601 h 4"/>
                <a:gd name="T4" fmla="*/ 12383 w 75"/>
                <a:gd name="T5" fmla="*/ 4801 h 4"/>
                <a:gd name="T6" fmla="*/ 71438 w 75"/>
                <a:gd name="T7" fmla="*/ 3601 h 4"/>
                <a:gd name="T8" fmla="*/ 0 w 75"/>
                <a:gd name="T9" fmla="*/ 360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4" name="Serbest Biçim 51"/>
            <p:cNvSpPr>
              <a:spLocks/>
            </p:cNvSpPr>
            <p:nvPr/>
          </p:nvSpPr>
          <p:spPr bwMode="invGray">
            <a:xfrm>
              <a:off x="2582863" y="1559281"/>
              <a:ext cx="7937" cy="1601"/>
            </a:xfrm>
            <a:custGeom>
              <a:avLst/>
              <a:gdLst>
                <a:gd name="T0" fmla="*/ 7937 w 8"/>
                <a:gd name="T1" fmla="*/ 1601 h 1"/>
                <a:gd name="T2" fmla="*/ 7937 w 8"/>
                <a:gd name="T3" fmla="*/ 1601 h 1"/>
                <a:gd name="T4" fmla="*/ 992 w 8"/>
                <a:gd name="T5" fmla="*/ 0 h 1"/>
                <a:gd name="T6" fmla="*/ 7937 w 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5" name="Serbest Biçim 52"/>
            <p:cNvSpPr>
              <a:spLocks/>
            </p:cNvSpPr>
            <p:nvPr/>
          </p:nvSpPr>
          <p:spPr bwMode="invGray">
            <a:xfrm>
              <a:off x="1762125" y="1522477"/>
              <a:ext cx="34925" cy="0"/>
            </a:xfrm>
            <a:custGeom>
              <a:avLst/>
              <a:gdLst>
                <a:gd name="T0" fmla="*/ 0 w 36"/>
                <a:gd name="T1" fmla="*/ 1 h 1"/>
                <a:gd name="T2" fmla="*/ 0 w 36"/>
                <a:gd name="T3" fmla="*/ 1 h 1"/>
                <a:gd name="T4" fmla="*/ 34925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6" name="Serbest Biçim 53"/>
            <p:cNvSpPr>
              <a:spLocks/>
            </p:cNvSpPr>
            <p:nvPr/>
          </p:nvSpPr>
          <p:spPr bwMode="invGray">
            <a:xfrm>
              <a:off x="10812463" y="1528877"/>
              <a:ext cx="19050" cy="1600"/>
            </a:xfrm>
            <a:custGeom>
              <a:avLst/>
              <a:gdLst>
                <a:gd name="T0" fmla="*/ 0 w 20"/>
                <a:gd name="T1" fmla="*/ 1600 h 1"/>
                <a:gd name="T2" fmla="*/ 0 w 20"/>
                <a:gd name="T3" fmla="*/ 1600 h 1"/>
                <a:gd name="T4" fmla="*/ 0 w 20"/>
                <a:gd name="T5" fmla="*/ 1600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47" name="Serbest Biçim 54"/>
            <p:cNvSpPr>
              <a:spLocks/>
            </p:cNvSpPr>
            <p:nvPr/>
          </p:nvSpPr>
          <p:spPr bwMode="invGray">
            <a:xfrm>
              <a:off x="10896600" y="1544879"/>
              <a:ext cx="7938" cy="3200"/>
            </a:xfrm>
            <a:custGeom>
              <a:avLst/>
              <a:gdLst>
                <a:gd name="T0" fmla="*/ 7938 w 8"/>
                <a:gd name="T1" fmla="*/ 0 h 3"/>
                <a:gd name="T2" fmla="*/ 7938 w 8"/>
                <a:gd name="T3" fmla="*/ 0 h 3"/>
                <a:gd name="T4" fmla="*/ 0 w 8"/>
                <a:gd name="T5" fmla="*/ 3200 h 3"/>
                <a:gd name="T6" fmla="*/ 7938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48" name="Serbest Biçim 55"/>
            <p:cNvSpPr>
              <a:spLocks/>
            </p:cNvSpPr>
            <p:nvPr/>
          </p:nvSpPr>
          <p:spPr bwMode="invGray">
            <a:xfrm>
              <a:off x="9947275" y="1554481"/>
              <a:ext cx="4763" cy="0"/>
            </a:xfrm>
            <a:custGeom>
              <a:avLst/>
              <a:gdLst>
                <a:gd name="T0" fmla="*/ 953 w 5"/>
                <a:gd name="T1" fmla="*/ 0 h 1"/>
                <a:gd name="T2" fmla="*/ 953 w 5"/>
                <a:gd name="T3" fmla="*/ 0 h 1"/>
                <a:gd name="T4" fmla="*/ 0 w 5"/>
                <a:gd name="T5" fmla="*/ 0 h 1"/>
                <a:gd name="T6" fmla="*/ 95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49" name="Serbest Biçim 56"/>
            <p:cNvSpPr>
              <a:spLocks/>
            </p:cNvSpPr>
            <p:nvPr/>
          </p:nvSpPr>
          <p:spPr bwMode="invGray">
            <a:xfrm>
              <a:off x="10817225" y="1532078"/>
              <a:ext cx="23813" cy="0"/>
            </a:xfrm>
            <a:custGeom>
              <a:avLst/>
              <a:gdLst>
                <a:gd name="T0" fmla="*/ 23813 w 25"/>
                <a:gd name="T1" fmla="*/ 1 h 1"/>
                <a:gd name="T2" fmla="*/ 23813 w 25"/>
                <a:gd name="T3" fmla="*/ 1 h 1"/>
                <a:gd name="T4" fmla="*/ 0 w 25"/>
                <a:gd name="T5" fmla="*/ 0 h 1"/>
                <a:gd name="T6" fmla="*/ 2381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50" name="Serbest Biçim 57"/>
            <p:cNvSpPr>
              <a:spLocks/>
            </p:cNvSpPr>
            <p:nvPr/>
          </p:nvSpPr>
          <p:spPr bwMode="invGray">
            <a:xfrm>
              <a:off x="10836275" y="1528877"/>
              <a:ext cx="19050" cy="1600"/>
            </a:xfrm>
            <a:custGeom>
              <a:avLst/>
              <a:gdLst>
                <a:gd name="T0" fmla="*/ 0 w 20"/>
                <a:gd name="T1" fmla="*/ 1600 h 1"/>
                <a:gd name="T2" fmla="*/ 0 w 20"/>
                <a:gd name="T3" fmla="*/ 1600 h 1"/>
                <a:gd name="T4" fmla="*/ 17145 w 20"/>
                <a:gd name="T5" fmla="*/ 1600 h 1"/>
                <a:gd name="T6" fmla="*/ 0 w 20"/>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1" name="Serbest Biçim 58"/>
            <p:cNvSpPr>
              <a:spLocks/>
            </p:cNvSpPr>
            <p:nvPr/>
          </p:nvSpPr>
          <p:spPr bwMode="invGray">
            <a:xfrm>
              <a:off x="10787063" y="1530477"/>
              <a:ext cx="30162" cy="1601"/>
            </a:xfrm>
            <a:custGeom>
              <a:avLst/>
              <a:gdLst>
                <a:gd name="T0" fmla="*/ 0 w 31"/>
                <a:gd name="T1" fmla="*/ 0 h 1"/>
                <a:gd name="T2" fmla="*/ 0 w 31"/>
                <a:gd name="T3" fmla="*/ 0 h 1"/>
                <a:gd name="T4" fmla="*/ 30162 w 31"/>
                <a:gd name="T5" fmla="*/ 160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2" name="Serbest Biçim 59"/>
            <p:cNvSpPr>
              <a:spLocks/>
            </p:cNvSpPr>
            <p:nvPr/>
          </p:nvSpPr>
          <p:spPr bwMode="invGray">
            <a:xfrm>
              <a:off x="4092575" y="1552880"/>
              <a:ext cx="20638" cy="1601"/>
            </a:xfrm>
            <a:custGeom>
              <a:avLst/>
              <a:gdLst>
                <a:gd name="T0" fmla="*/ 20638 w 23"/>
                <a:gd name="T1" fmla="*/ 0 h 2"/>
                <a:gd name="T2" fmla="*/ 20638 w 23"/>
                <a:gd name="T3" fmla="*/ 0 h 2"/>
                <a:gd name="T4" fmla="*/ 17049 w 23"/>
                <a:gd name="T5" fmla="*/ 0 h 2"/>
                <a:gd name="T6" fmla="*/ 20638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3" name="Serbest Biçim 60"/>
            <p:cNvSpPr>
              <a:spLocks/>
            </p:cNvSpPr>
            <p:nvPr/>
          </p:nvSpPr>
          <p:spPr bwMode="invGray">
            <a:xfrm>
              <a:off x="8528050" y="1567282"/>
              <a:ext cx="3175" cy="1600"/>
            </a:xfrm>
            <a:custGeom>
              <a:avLst/>
              <a:gdLst>
                <a:gd name="T0" fmla="*/ 1058 w 3"/>
                <a:gd name="T1" fmla="*/ 1600 h 1"/>
                <a:gd name="T2" fmla="*/ 1058 w 3"/>
                <a:gd name="T3" fmla="*/ 1600 h 1"/>
                <a:gd name="T4" fmla="*/ 3175 w 3"/>
                <a:gd name="T5" fmla="*/ 0 h 1"/>
                <a:gd name="T6" fmla="*/ 0 w 3"/>
                <a:gd name="T7" fmla="*/ 0 h 1"/>
                <a:gd name="T8" fmla="*/ 1058 w 3"/>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4" name="Serbest Biçim 61"/>
            <p:cNvSpPr>
              <a:spLocks/>
            </p:cNvSpPr>
            <p:nvPr/>
          </p:nvSpPr>
          <p:spPr bwMode="invGray">
            <a:xfrm>
              <a:off x="8461375" y="1556080"/>
              <a:ext cx="66675" cy="14402"/>
            </a:xfrm>
            <a:custGeom>
              <a:avLst/>
              <a:gdLst>
                <a:gd name="T0" fmla="*/ 0 w 69"/>
                <a:gd name="T1" fmla="*/ 14402 h 17"/>
                <a:gd name="T2" fmla="*/ 0 w 69"/>
                <a:gd name="T3" fmla="*/ 14402 h 17"/>
                <a:gd name="T4" fmla="*/ 66675 w 69"/>
                <a:gd name="T5" fmla="*/ 11013 h 17"/>
                <a:gd name="T6" fmla="*/ 44450 w 69"/>
                <a:gd name="T7" fmla="*/ 0 h 17"/>
                <a:gd name="T8" fmla="*/ 0 w 69"/>
                <a:gd name="T9" fmla="*/ 1440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5" name="Serbest Biçi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6" name="Serbest Biçim 63"/>
            <p:cNvSpPr>
              <a:spLocks/>
            </p:cNvSpPr>
            <p:nvPr/>
          </p:nvSpPr>
          <p:spPr bwMode="invGray">
            <a:xfrm>
              <a:off x="7508875" y="1559281"/>
              <a:ext cx="11113" cy="4801"/>
            </a:xfrm>
            <a:custGeom>
              <a:avLst/>
              <a:gdLst>
                <a:gd name="T0" fmla="*/ 11113 w 12"/>
                <a:gd name="T1" fmla="*/ 4801 h 3"/>
                <a:gd name="T2" fmla="*/ 11113 w 12"/>
                <a:gd name="T3" fmla="*/ 4801 h 3"/>
                <a:gd name="T4" fmla="*/ 5557 w 12"/>
                <a:gd name="T5" fmla="*/ 0 h 3"/>
                <a:gd name="T6" fmla="*/ 11113 w 12"/>
                <a:gd name="T7" fmla="*/ 480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57" name="Serbest Biçim 64"/>
            <p:cNvSpPr>
              <a:spLocks/>
            </p:cNvSpPr>
            <p:nvPr/>
          </p:nvSpPr>
          <p:spPr bwMode="invGray">
            <a:xfrm>
              <a:off x="5434013" y="1567282"/>
              <a:ext cx="4762" cy="1600"/>
            </a:xfrm>
            <a:custGeom>
              <a:avLst/>
              <a:gdLst>
                <a:gd name="T0" fmla="*/ 4762 w 5"/>
                <a:gd name="T1" fmla="*/ 1600 h 1"/>
                <a:gd name="T2" fmla="*/ 4762 w 5"/>
                <a:gd name="T3" fmla="*/ 1600 h 1"/>
                <a:gd name="T4" fmla="*/ 2857 w 5"/>
                <a:gd name="T5" fmla="*/ 0 h 1"/>
                <a:gd name="T6" fmla="*/ 0 w 5"/>
                <a:gd name="T7" fmla="*/ 1600 h 1"/>
                <a:gd name="T8" fmla="*/ 4762 w 5"/>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58" name="Serbest Biçim 65"/>
            <p:cNvSpPr>
              <a:spLocks/>
            </p:cNvSpPr>
            <p:nvPr/>
          </p:nvSpPr>
          <p:spPr bwMode="invGray">
            <a:xfrm>
              <a:off x="9672638" y="1567282"/>
              <a:ext cx="25400" cy="3200"/>
            </a:xfrm>
            <a:custGeom>
              <a:avLst/>
              <a:gdLst>
                <a:gd name="T0" fmla="*/ 25400 w 27"/>
                <a:gd name="T1" fmla="*/ 3200 h 3"/>
                <a:gd name="T2" fmla="*/ 25400 w 27"/>
                <a:gd name="T3" fmla="*/ 3200 h 3"/>
                <a:gd name="T4" fmla="*/ 941 w 27"/>
                <a:gd name="T5" fmla="*/ 0 h 3"/>
                <a:gd name="T6" fmla="*/ 25400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59" name="Serbest Biçim 66"/>
            <p:cNvSpPr>
              <a:spLocks/>
            </p:cNvSpPr>
            <p:nvPr/>
          </p:nvSpPr>
          <p:spPr bwMode="invGray">
            <a:xfrm>
              <a:off x="10966450" y="1528877"/>
              <a:ext cx="39688" cy="3200"/>
            </a:xfrm>
            <a:custGeom>
              <a:avLst/>
              <a:gdLst>
                <a:gd name="T0" fmla="*/ 39688 w 42"/>
                <a:gd name="T1" fmla="*/ 0 h 3"/>
                <a:gd name="T2" fmla="*/ 39688 w 42"/>
                <a:gd name="T3" fmla="*/ 0 h 3"/>
                <a:gd name="T4" fmla="*/ 0 w 42"/>
                <a:gd name="T5" fmla="*/ 1067 h 3"/>
                <a:gd name="T6" fmla="*/ 35908 w 42"/>
                <a:gd name="T7" fmla="*/ 3200 h 3"/>
                <a:gd name="T8" fmla="*/ 39688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60" name="Serbest Biçim 67"/>
            <p:cNvSpPr>
              <a:spLocks/>
            </p:cNvSpPr>
            <p:nvPr/>
          </p:nvSpPr>
          <p:spPr bwMode="invGray">
            <a:xfrm>
              <a:off x="11329988" y="1552880"/>
              <a:ext cx="44450" cy="1601"/>
            </a:xfrm>
            <a:custGeom>
              <a:avLst/>
              <a:gdLst>
                <a:gd name="T0" fmla="*/ 26090 w 46"/>
                <a:gd name="T1" fmla="*/ 1601 h 3"/>
                <a:gd name="T2" fmla="*/ 26090 w 46"/>
                <a:gd name="T3" fmla="*/ 1601 h 3"/>
                <a:gd name="T4" fmla="*/ 44450 w 46"/>
                <a:gd name="T5" fmla="*/ 1067 h 3"/>
                <a:gd name="T6" fmla="*/ 42517 w 46"/>
                <a:gd name="T7" fmla="*/ 0 h 3"/>
                <a:gd name="T8" fmla="*/ 26090 w 46"/>
                <a:gd name="T9" fmla="*/ 160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1" name="Serbest Biçim 68"/>
            <p:cNvSpPr>
              <a:spLocks/>
            </p:cNvSpPr>
            <p:nvPr/>
          </p:nvSpPr>
          <p:spPr bwMode="invGray">
            <a:xfrm>
              <a:off x="11042650" y="1540078"/>
              <a:ext cx="60325" cy="6401"/>
            </a:xfrm>
            <a:custGeom>
              <a:avLst/>
              <a:gdLst>
                <a:gd name="T0" fmla="*/ 0 w 63"/>
                <a:gd name="T1" fmla="*/ 2743 h 7"/>
                <a:gd name="T2" fmla="*/ 0 w 63"/>
                <a:gd name="T3" fmla="*/ 2743 h 7"/>
                <a:gd name="T4" fmla="*/ 57452 w 63"/>
                <a:gd name="T5" fmla="*/ 4572 h 7"/>
                <a:gd name="T6" fmla="*/ 51707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2" name="Serbest Biçim 69"/>
            <p:cNvSpPr>
              <a:spLocks/>
            </p:cNvSpPr>
            <p:nvPr/>
          </p:nvSpPr>
          <p:spPr bwMode="invGray">
            <a:xfrm>
              <a:off x="11106150" y="1543279"/>
              <a:ext cx="28575" cy="0"/>
            </a:xfrm>
            <a:custGeom>
              <a:avLst/>
              <a:gdLst>
                <a:gd name="T0" fmla="*/ 0 w 31"/>
                <a:gd name="T1" fmla="*/ 1 h 2"/>
                <a:gd name="T2" fmla="*/ 0 w 31"/>
                <a:gd name="T3" fmla="*/ 1 h 2"/>
                <a:gd name="T4" fmla="*/ 25810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3" name="Serbest Biçim 70"/>
            <p:cNvSpPr>
              <a:spLocks/>
            </p:cNvSpPr>
            <p:nvPr/>
          </p:nvSpPr>
          <p:spPr bwMode="invGray">
            <a:xfrm>
              <a:off x="10679113" y="1525677"/>
              <a:ext cx="103187" cy="9601"/>
            </a:xfrm>
            <a:custGeom>
              <a:avLst/>
              <a:gdLst>
                <a:gd name="T0" fmla="*/ 72894 w 109"/>
                <a:gd name="T1" fmla="*/ 7201 h 12"/>
                <a:gd name="T2" fmla="*/ 72894 w 109"/>
                <a:gd name="T3" fmla="*/ 7201 h 12"/>
                <a:gd name="T4" fmla="*/ 88987 w 109"/>
                <a:gd name="T5" fmla="*/ 4801 h 12"/>
                <a:gd name="T6" fmla="*/ 72894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4" name="Serbest Biçim 71"/>
            <p:cNvSpPr>
              <a:spLocks/>
            </p:cNvSpPr>
            <p:nvPr/>
          </p:nvSpPr>
          <p:spPr bwMode="invGray">
            <a:xfrm>
              <a:off x="11039475" y="1549679"/>
              <a:ext cx="26988" cy="4801"/>
            </a:xfrm>
            <a:custGeom>
              <a:avLst/>
              <a:gdLst>
                <a:gd name="T0" fmla="*/ 26988 w 27"/>
                <a:gd name="T1" fmla="*/ 4801 h 5"/>
                <a:gd name="T2" fmla="*/ 26988 w 27"/>
                <a:gd name="T3" fmla="*/ 4801 h 5"/>
                <a:gd name="T4" fmla="*/ 15993 w 27"/>
                <a:gd name="T5" fmla="*/ 0 h 5"/>
                <a:gd name="T6" fmla="*/ 0 w 27"/>
                <a:gd name="T7" fmla="*/ 3841 h 5"/>
                <a:gd name="T8" fmla="*/ 26988 w 27"/>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5" name="Serbest Biçim 72"/>
            <p:cNvSpPr>
              <a:spLocks/>
            </p:cNvSpPr>
            <p:nvPr/>
          </p:nvSpPr>
          <p:spPr bwMode="invGray">
            <a:xfrm>
              <a:off x="10841038" y="1549679"/>
              <a:ext cx="58737" cy="1601"/>
            </a:xfrm>
            <a:custGeom>
              <a:avLst/>
              <a:gdLst>
                <a:gd name="T0" fmla="*/ 963 w 61"/>
                <a:gd name="T1" fmla="*/ 1067 h 3"/>
                <a:gd name="T2" fmla="*/ 963 w 61"/>
                <a:gd name="T3" fmla="*/ 1067 h 3"/>
                <a:gd name="T4" fmla="*/ 47182 w 61"/>
                <a:gd name="T5" fmla="*/ 1601 h 3"/>
                <a:gd name="T6" fmla="*/ 58737 w 61"/>
                <a:gd name="T7" fmla="*/ 1067 h 3"/>
                <a:gd name="T8" fmla="*/ 963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6" name="Serbest Biçim 73"/>
            <p:cNvSpPr>
              <a:spLocks/>
            </p:cNvSpPr>
            <p:nvPr/>
          </p:nvSpPr>
          <p:spPr bwMode="invGray">
            <a:xfrm>
              <a:off x="10899775" y="1549679"/>
              <a:ext cx="36513" cy="1601"/>
            </a:xfrm>
            <a:custGeom>
              <a:avLst/>
              <a:gdLst>
                <a:gd name="T0" fmla="*/ 0 w 38"/>
                <a:gd name="T1" fmla="*/ 1601 h 1"/>
                <a:gd name="T2" fmla="*/ 0 w 38"/>
                <a:gd name="T3" fmla="*/ 1601 h 1"/>
                <a:gd name="T4" fmla="*/ 36513 w 38"/>
                <a:gd name="T5" fmla="*/ 0 h 1"/>
                <a:gd name="T6" fmla="*/ 0 w 3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67" name="Serbest Biçim 74"/>
            <p:cNvSpPr>
              <a:spLocks/>
            </p:cNvSpPr>
            <p:nvPr/>
          </p:nvSpPr>
          <p:spPr bwMode="invGray">
            <a:xfrm>
              <a:off x="10958513" y="1554481"/>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68" name="Serbest Biçim 75"/>
            <p:cNvSpPr>
              <a:spLocks/>
            </p:cNvSpPr>
            <p:nvPr/>
          </p:nvSpPr>
          <p:spPr bwMode="invGray">
            <a:xfrm>
              <a:off x="10304463" y="1549679"/>
              <a:ext cx="61912" cy="3200"/>
            </a:xfrm>
            <a:custGeom>
              <a:avLst/>
              <a:gdLst>
                <a:gd name="T0" fmla="*/ 54292 w 65"/>
                <a:gd name="T1" fmla="*/ 0 h 4"/>
                <a:gd name="T2" fmla="*/ 54292 w 65"/>
                <a:gd name="T3" fmla="*/ 0 h 4"/>
                <a:gd name="T4" fmla="*/ 4762 w 65"/>
                <a:gd name="T5" fmla="*/ 800 h 4"/>
                <a:gd name="T6" fmla="*/ 31432 w 65"/>
                <a:gd name="T7" fmla="*/ 3200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69" name="Serbest Biçim 76"/>
            <p:cNvSpPr>
              <a:spLocks/>
            </p:cNvSpPr>
            <p:nvPr/>
          </p:nvSpPr>
          <p:spPr bwMode="invGray">
            <a:xfrm>
              <a:off x="10483850" y="1557681"/>
              <a:ext cx="23813" cy="6401"/>
            </a:xfrm>
            <a:custGeom>
              <a:avLst/>
              <a:gdLst>
                <a:gd name="T0" fmla="*/ 23813 w 25"/>
                <a:gd name="T1" fmla="*/ 3658 h 7"/>
                <a:gd name="T2" fmla="*/ 23813 w 25"/>
                <a:gd name="T3" fmla="*/ 3658 h 7"/>
                <a:gd name="T4" fmla="*/ 1905 w 25"/>
                <a:gd name="T5" fmla="*/ 0 h 7"/>
                <a:gd name="T6" fmla="*/ 0 w 25"/>
                <a:gd name="T7" fmla="*/ 6401 h 7"/>
                <a:gd name="T8" fmla="*/ 23813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70" name="Serbest Biçim 77"/>
            <p:cNvSpPr>
              <a:spLocks/>
            </p:cNvSpPr>
            <p:nvPr/>
          </p:nvSpPr>
          <p:spPr bwMode="invGray">
            <a:xfrm>
              <a:off x="10291763" y="1564082"/>
              <a:ext cx="117475" cy="1600"/>
            </a:xfrm>
            <a:custGeom>
              <a:avLst/>
              <a:gdLst>
                <a:gd name="T0" fmla="*/ 71631 w 123"/>
                <a:gd name="T1" fmla="*/ 0 h 4"/>
                <a:gd name="T2" fmla="*/ 71631 w 123"/>
                <a:gd name="T3" fmla="*/ 0 h 4"/>
                <a:gd name="T4" fmla="*/ 63035 w 123"/>
                <a:gd name="T5" fmla="*/ 1600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1" name="Serbest Biçim 78"/>
            <p:cNvSpPr>
              <a:spLocks/>
            </p:cNvSpPr>
            <p:nvPr/>
          </p:nvSpPr>
          <p:spPr bwMode="invGray">
            <a:xfrm>
              <a:off x="9621838" y="1546479"/>
              <a:ext cx="11112" cy="8002"/>
            </a:xfrm>
            <a:custGeom>
              <a:avLst/>
              <a:gdLst>
                <a:gd name="T0" fmla="*/ 0 w 13"/>
                <a:gd name="T1" fmla="*/ 8002 h 10"/>
                <a:gd name="T2" fmla="*/ 0 w 13"/>
                <a:gd name="T3" fmla="*/ 8002 h 10"/>
                <a:gd name="T4" fmla="*/ 11112 w 13"/>
                <a:gd name="T5" fmla="*/ 8002 h 10"/>
                <a:gd name="T6" fmla="*/ 10257 w 13"/>
                <a:gd name="T7" fmla="*/ 0 h 10"/>
                <a:gd name="T8" fmla="*/ 0 w 13"/>
                <a:gd name="T9" fmla="*/ 80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2" name="Serbest Biçim 79"/>
            <p:cNvSpPr>
              <a:spLocks/>
            </p:cNvSpPr>
            <p:nvPr/>
          </p:nvSpPr>
          <p:spPr bwMode="invGray">
            <a:xfrm>
              <a:off x="8951913" y="1568882"/>
              <a:ext cx="96837" cy="8002"/>
            </a:xfrm>
            <a:custGeom>
              <a:avLst/>
              <a:gdLst>
                <a:gd name="T0" fmla="*/ 15341 w 101"/>
                <a:gd name="T1" fmla="*/ 6402 h 10"/>
                <a:gd name="T2" fmla="*/ 15341 w 101"/>
                <a:gd name="T3" fmla="*/ 6402 h 10"/>
                <a:gd name="T4" fmla="*/ 82455 w 101"/>
                <a:gd name="T5" fmla="*/ 3201 h 10"/>
                <a:gd name="T6" fmla="*/ 53692 w 101"/>
                <a:gd name="T7" fmla="*/ 0 h 10"/>
                <a:gd name="T8" fmla="*/ 15341 w 101"/>
                <a:gd name="T9" fmla="*/ 64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3" name="Serbest Biçim 80"/>
            <p:cNvSpPr>
              <a:spLocks/>
            </p:cNvSpPr>
            <p:nvPr/>
          </p:nvSpPr>
          <p:spPr bwMode="invGray">
            <a:xfrm>
              <a:off x="9005888" y="1565681"/>
              <a:ext cx="17462" cy="3200"/>
            </a:xfrm>
            <a:custGeom>
              <a:avLst/>
              <a:gdLst>
                <a:gd name="T0" fmla="*/ 0 w 19"/>
                <a:gd name="T1" fmla="*/ 3200 h 2"/>
                <a:gd name="T2" fmla="*/ 0 w 19"/>
                <a:gd name="T3" fmla="*/ 3200 h 2"/>
                <a:gd name="T4" fmla="*/ 17462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4" name="Serbest Biçim 81"/>
            <p:cNvSpPr>
              <a:spLocks/>
            </p:cNvSpPr>
            <p:nvPr/>
          </p:nvSpPr>
          <p:spPr bwMode="invGray">
            <a:xfrm>
              <a:off x="1587500" y="1517675"/>
              <a:ext cx="38100" cy="3200"/>
            </a:xfrm>
            <a:custGeom>
              <a:avLst/>
              <a:gdLst>
                <a:gd name="T0" fmla="*/ 38100 w 39"/>
                <a:gd name="T1" fmla="*/ 1600 h 4"/>
                <a:gd name="T2" fmla="*/ 38100 w 39"/>
                <a:gd name="T3" fmla="*/ 1600 h 4"/>
                <a:gd name="T4" fmla="*/ 0 w 39"/>
                <a:gd name="T5" fmla="*/ 0 h 4"/>
                <a:gd name="T6" fmla="*/ 24423 w 39"/>
                <a:gd name="T7" fmla="*/ 3200 h 4"/>
                <a:gd name="T8" fmla="*/ 38100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5" name="Serbest Biçim 82"/>
            <p:cNvSpPr>
              <a:spLocks/>
            </p:cNvSpPr>
            <p:nvPr/>
          </p:nvSpPr>
          <p:spPr bwMode="invGray">
            <a:xfrm>
              <a:off x="1522413" y="1519276"/>
              <a:ext cx="30162" cy="4800"/>
            </a:xfrm>
            <a:custGeom>
              <a:avLst/>
              <a:gdLst>
                <a:gd name="T0" fmla="*/ 30162 w 32"/>
                <a:gd name="T1" fmla="*/ 4800 h 6"/>
                <a:gd name="T2" fmla="*/ 30162 w 32"/>
                <a:gd name="T3" fmla="*/ 4800 h 6"/>
                <a:gd name="T4" fmla="*/ 21679 w 32"/>
                <a:gd name="T5" fmla="*/ 0 h 6"/>
                <a:gd name="T6" fmla="*/ 0 w 32"/>
                <a:gd name="T7" fmla="*/ 4000 h 6"/>
                <a:gd name="T8" fmla="*/ 30162 w 32"/>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6" name="Serbest Biçim 83"/>
            <p:cNvSpPr>
              <a:spLocks/>
            </p:cNvSpPr>
            <p:nvPr/>
          </p:nvSpPr>
          <p:spPr bwMode="invGray">
            <a:xfrm>
              <a:off x="6650038" y="1573683"/>
              <a:ext cx="33337" cy="3200"/>
            </a:xfrm>
            <a:custGeom>
              <a:avLst/>
              <a:gdLst>
                <a:gd name="T0" fmla="*/ 30396 w 34"/>
                <a:gd name="T1" fmla="*/ 3200 h 4"/>
                <a:gd name="T2" fmla="*/ 30396 w 34"/>
                <a:gd name="T3" fmla="*/ 3200 h 4"/>
                <a:gd name="T4" fmla="*/ 33337 w 34"/>
                <a:gd name="T5" fmla="*/ 1600 h 4"/>
                <a:gd name="T6" fmla="*/ 0 w 34"/>
                <a:gd name="T7" fmla="*/ 0 h 4"/>
                <a:gd name="T8" fmla="*/ 30396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77" name="Serbest Biçim 84"/>
            <p:cNvSpPr>
              <a:spLocks/>
            </p:cNvSpPr>
            <p:nvPr/>
          </p:nvSpPr>
          <p:spPr bwMode="invGray">
            <a:xfrm>
              <a:off x="6162675" y="1565681"/>
              <a:ext cx="15875" cy="4801"/>
            </a:xfrm>
            <a:custGeom>
              <a:avLst/>
              <a:gdLst>
                <a:gd name="T0" fmla="*/ 7471 w 17"/>
                <a:gd name="T1" fmla="*/ 4801 h 6"/>
                <a:gd name="T2" fmla="*/ 7471 w 17"/>
                <a:gd name="T3" fmla="*/ 4801 h 6"/>
                <a:gd name="T4" fmla="*/ 15875 w 17"/>
                <a:gd name="T5" fmla="*/ 4801 h 6"/>
                <a:gd name="T6" fmla="*/ 0 w 17"/>
                <a:gd name="T7" fmla="*/ 0 h 6"/>
                <a:gd name="T8" fmla="*/ 7471 w 1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78" name="Serbest Biçim 85"/>
            <p:cNvSpPr>
              <a:spLocks/>
            </p:cNvSpPr>
            <p:nvPr/>
          </p:nvSpPr>
          <p:spPr bwMode="invGray">
            <a:xfrm>
              <a:off x="5738813" y="1570483"/>
              <a:ext cx="60325" cy="6401"/>
            </a:xfrm>
            <a:custGeom>
              <a:avLst/>
              <a:gdLst>
                <a:gd name="T0" fmla="*/ 4788 w 63"/>
                <a:gd name="T1" fmla="*/ 5601 h 8"/>
                <a:gd name="T2" fmla="*/ 4788 w 63"/>
                <a:gd name="T3" fmla="*/ 5601 h 8"/>
                <a:gd name="T4" fmla="*/ 60325 w 63"/>
                <a:gd name="T5" fmla="*/ 5601 h 8"/>
                <a:gd name="T6" fmla="*/ 4788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idx="1"/>
          </p:nvPr>
        </p:nvSpPr>
        <p:spPr/>
        <p:txBody>
          <a:bodyPr/>
          <a:lstStyle>
            <a:lvl2pPr marL="548640" latinLnBrk="0">
              <a:defRPr lang="tr-TR"/>
            </a:lvl2pPr>
            <a:lvl3pPr marL="777240" latinLnBrk="0">
              <a:defRPr lang="tr-TR"/>
            </a:lvl3pPr>
            <a:lvl4pPr marL="1005840" latinLnBrk="0">
              <a:defRPr lang="tr-TR"/>
            </a:lvl4pPr>
            <a:lvl5pPr marL="1234440" latinLnBrk="0">
              <a:defRPr lang="tr-TR"/>
            </a:lvl5pPr>
            <a:lvl6pPr marL="1463040" latinLnBrk="0">
              <a:defRPr lang="tr-TR" baseline="0"/>
            </a:lvl6pPr>
            <a:lvl7pPr marL="1691640" latinLnBrk="0">
              <a:defRPr lang="tr-TR" baseline="0"/>
            </a:lvl7pPr>
            <a:lvl8pPr marL="1920240" latinLnBrk="0">
              <a:defRPr lang="tr-TR" baseline="0"/>
            </a:lvl8pPr>
            <a:lvl9pPr marL="2148840"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9" name="Tarih Yer Tutucusu 3">
            <a:extLst>
              <a:ext uri="{FF2B5EF4-FFF2-40B4-BE49-F238E27FC236}">
                <a16:creationId xmlns="" xmlns:a16="http://schemas.microsoft.com/office/drawing/2014/main" id="{2BA3E769-F60B-4077-AC58-1B016D38B66D}"/>
              </a:ext>
            </a:extLst>
          </p:cNvPr>
          <p:cNvSpPr>
            <a:spLocks noGrp="1"/>
          </p:cNvSpPr>
          <p:nvPr>
            <p:ph type="dt" sz="half" idx="10"/>
          </p:nvPr>
        </p:nvSpPr>
        <p:spPr/>
        <p:txBody>
          <a:bodyPr/>
          <a:lstStyle>
            <a:lvl1pPr>
              <a:defRPr/>
            </a:lvl1pPr>
          </a:lstStyle>
          <a:p>
            <a:pPr>
              <a:defRPr/>
            </a:pPr>
            <a:fld id="{CE009DD5-FD46-4705-BF26-99734688EA7E}" type="datetime1">
              <a:rPr/>
              <a:pPr>
                <a:defRPr/>
              </a:pPr>
              <a:t>13.2.2018</a:t>
            </a:fld>
            <a:endParaRPr dirty="0"/>
          </a:p>
        </p:txBody>
      </p:sp>
      <p:sp>
        <p:nvSpPr>
          <p:cNvPr id="80" name="Alt Bilgi Yer Tutucusu 4">
            <a:extLst>
              <a:ext uri="{FF2B5EF4-FFF2-40B4-BE49-F238E27FC236}">
                <a16:creationId xmlns="" xmlns:a16="http://schemas.microsoft.com/office/drawing/2014/main" id="{E98ABF85-8332-446F-BBD2-F91502EDE533}"/>
              </a:ext>
            </a:extLst>
          </p:cNvPr>
          <p:cNvSpPr>
            <a:spLocks noGrp="1"/>
          </p:cNvSpPr>
          <p:nvPr>
            <p:ph type="ftr" sz="quarter" idx="11"/>
          </p:nvPr>
        </p:nvSpPr>
        <p:spPr/>
        <p:txBody>
          <a:bodyPr/>
          <a:lstStyle>
            <a:lvl1pPr>
              <a:defRPr/>
            </a:lvl1pPr>
          </a:lstStyle>
          <a:p>
            <a:pPr>
              <a:defRPr/>
            </a:pPr>
            <a:endParaRPr/>
          </a:p>
        </p:txBody>
      </p:sp>
      <p:sp>
        <p:nvSpPr>
          <p:cNvPr id="81" name="Slayt Numarası Yer Tutucusu 5">
            <a:extLst>
              <a:ext uri="{FF2B5EF4-FFF2-40B4-BE49-F238E27FC236}">
                <a16:creationId xmlns="" xmlns:a16="http://schemas.microsoft.com/office/drawing/2014/main" id="{A4B0F852-FD48-4509-A3C9-2380D6B54CD4}"/>
              </a:ext>
            </a:extLst>
          </p:cNvPr>
          <p:cNvSpPr>
            <a:spLocks noGrp="1"/>
          </p:cNvSpPr>
          <p:nvPr>
            <p:ph type="sldNum" sz="quarter" idx="12"/>
          </p:nvPr>
        </p:nvSpPr>
        <p:spPr/>
        <p:txBody>
          <a:bodyPr/>
          <a:lstStyle>
            <a:lvl1pPr>
              <a:defRPr/>
            </a:lvl1pPr>
          </a:lstStyle>
          <a:p>
            <a:fld id="{87392BE8-5D83-4932-AA7F-FAED4F7BC14B}" type="slidenum">
              <a:rPr lang="tr-TR" altLang="tr-TR"/>
              <a:pPr/>
              <a:t>‹#›</a:t>
            </a:fld>
            <a:endParaRPr lang="tr-TR" altLang="tr-T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grpSp>
        <p:nvGrpSpPr>
          <p:cNvPr id="4" name="çizgi">
            <a:extLst>
              <a:ext uri="{FF2B5EF4-FFF2-40B4-BE49-F238E27FC236}">
                <a16:creationId xmlns="" xmlns:a16="http://schemas.microsoft.com/office/drawing/2014/main" id="{4ABADE8F-0660-4552-9C9E-E7BDBCB96296}"/>
              </a:ext>
            </a:extLst>
          </p:cNvPr>
          <p:cNvGrpSpPr/>
          <p:nvPr/>
        </p:nvGrpSpPr>
        <p:grpSpPr bwMode="invGray">
          <a:xfrm>
            <a:off x="1584896" y="4724400"/>
            <a:ext cx="8631936" cy="64008"/>
            <a:chOff x="-4110038" y="2703513"/>
            <a:chExt cx="17394239" cy="160336"/>
          </a:xfrm>
          <a:solidFill>
            <a:schemeClr val="accent1"/>
          </a:solidFill>
        </p:grpSpPr>
        <p:sp>
          <p:nvSpPr>
            <p:cNvPr id="5" name="Serbest Biçim 5">
              <a:extLst>
                <a:ext uri="{FF2B5EF4-FFF2-40B4-BE49-F238E27FC236}">
                  <a16:creationId xmlns="" xmlns:a16="http://schemas.microsoft.com/office/drawing/2014/main" id="{2A6DE784-2E2D-4432-B915-35C1BD1F59B7}"/>
                </a:ext>
              </a:extLst>
            </p:cNvPr>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 name="Serbest Biçim 6">
              <a:extLst>
                <a:ext uri="{FF2B5EF4-FFF2-40B4-BE49-F238E27FC236}">
                  <a16:creationId xmlns="" xmlns:a16="http://schemas.microsoft.com/office/drawing/2014/main" id="{07613C3A-E104-4C6E-AAD8-CF576CB161CC}"/>
                </a:ext>
              </a:extLst>
            </p:cNvPr>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 name="Serbest Biçim 7">
              <a:extLst>
                <a:ext uri="{FF2B5EF4-FFF2-40B4-BE49-F238E27FC236}">
                  <a16:creationId xmlns="" xmlns:a16="http://schemas.microsoft.com/office/drawing/2014/main" id="{F1896CEA-1F36-4196-BEF7-C8BD037ADD8E}"/>
                </a:ext>
              </a:extLst>
            </p:cNvPr>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 name="Serbest Biçim 8">
              <a:extLst>
                <a:ext uri="{FF2B5EF4-FFF2-40B4-BE49-F238E27FC236}">
                  <a16:creationId xmlns="" xmlns:a16="http://schemas.microsoft.com/office/drawing/2014/main" id="{B4033FED-8E84-4355-9DC3-197DF36D1229}"/>
                </a:ext>
              </a:extLst>
            </p:cNvPr>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 name="Serbest Biçim 9">
              <a:extLst>
                <a:ext uri="{FF2B5EF4-FFF2-40B4-BE49-F238E27FC236}">
                  <a16:creationId xmlns="" xmlns:a16="http://schemas.microsoft.com/office/drawing/2014/main" id="{2D506E2A-A2C8-4721-8D96-C597FFAF0ED9}"/>
                </a:ext>
              </a:extLst>
            </p:cNvPr>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 name="Serbest Biçim 10">
              <a:extLst>
                <a:ext uri="{FF2B5EF4-FFF2-40B4-BE49-F238E27FC236}">
                  <a16:creationId xmlns="" xmlns:a16="http://schemas.microsoft.com/office/drawing/2014/main" id="{B1EC3EF0-7F19-44BE-ABAD-1C9531E68BCC}"/>
                </a:ext>
              </a:extLst>
            </p:cNvPr>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 name="Serbest Biçim 11">
              <a:extLst>
                <a:ext uri="{FF2B5EF4-FFF2-40B4-BE49-F238E27FC236}">
                  <a16:creationId xmlns="" xmlns:a16="http://schemas.microsoft.com/office/drawing/2014/main" id="{D1F00F08-82B5-4715-A34B-4D6DA6E44973}"/>
                </a:ext>
              </a:extLst>
            </p:cNvPr>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 name="Serbest Biçim 12">
              <a:extLst>
                <a:ext uri="{FF2B5EF4-FFF2-40B4-BE49-F238E27FC236}">
                  <a16:creationId xmlns="" xmlns:a16="http://schemas.microsoft.com/office/drawing/2014/main" id="{27422EC7-BCD5-4759-A12E-235BBED14E90}"/>
                </a:ext>
              </a:extLst>
            </p:cNvPr>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 name="Serbest Biçim 13">
              <a:extLst>
                <a:ext uri="{FF2B5EF4-FFF2-40B4-BE49-F238E27FC236}">
                  <a16:creationId xmlns="" xmlns:a16="http://schemas.microsoft.com/office/drawing/2014/main" id="{160CBFD7-E75F-44FB-9E50-29AA4F9EE49D}"/>
                </a:ext>
              </a:extLst>
            </p:cNvPr>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 name="Serbest Biçim 14">
              <a:extLst>
                <a:ext uri="{FF2B5EF4-FFF2-40B4-BE49-F238E27FC236}">
                  <a16:creationId xmlns="" xmlns:a16="http://schemas.microsoft.com/office/drawing/2014/main" id="{E82604C7-867E-4E8A-8AA0-489E1D0027FB}"/>
                </a:ext>
              </a:extLst>
            </p:cNvPr>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 name="Serbest Biçim 15">
              <a:extLst>
                <a:ext uri="{FF2B5EF4-FFF2-40B4-BE49-F238E27FC236}">
                  <a16:creationId xmlns="" xmlns:a16="http://schemas.microsoft.com/office/drawing/2014/main" id="{1ADA2454-90F2-434B-B14A-E4DD081498DE}"/>
                </a:ext>
              </a:extLst>
            </p:cNvPr>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 name="Serbest Biçim 16">
              <a:extLst>
                <a:ext uri="{FF2B5EF4-FFF2-40B4-BE49-F238E27FC236}">
                  <a16:creationId xmlns="" xmlns:a16="http://schemas.microsoft.com/office/drawing/2014/main" id="{43AFE5CA-C4CF-4C4A-ADF9-CA1C7828A5A8}"/>
                </a:ext>
              </a:extLst>
            </p:cNvPr>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 name="Serbest Biçim 17">
              <a:extLst>
                <a:ext uri="{FF2B5EF4-FFF2-40B4-BE49-F238E27FC236}">
                  <a16:creationId xmlns="" xmlns:a16="http://schemas.microsoft.com/office/drawing/2014/main" id="{2D84E634-6991-493E-A447-5FDD6E25A29B}"/>
                </a:ext>
              </a:extLst>
            </p:cNvPr>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 name="Serbest Biçim 18">
              <a:extLst>
                <a:ext uri="{FF2B5EF4-FFF2-40B4-BE49-F238E27FC236}">
                  <a16:creationId xmlns="" xmlns:a16="http://schemas.microsoft.com/office/drawing/2014/main" id="{8D162336-0377-41FF-9AF2-70294197316D}"/>
                </a:ext>
              </a:extLst>
            </p:cNvPr>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 name="Serbest Biçim 19">
              <a:extLst>
                <a:ext uri="{FF2B5EF4-FFF2-40B4-BE49-F238E27FC236}">
                  <a16:creationId xmlns="" xmlns:a16="http://schemas.microsoft.com/office/drawing/2014/main" id="{C8BEDFA0-BBC3-41CD-9461-DCE4C2E28B8C}"/>
                </a:ext>
              </a:extLst>
            </p:cNvPr>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 name="Serbest Biçim 20">
              <a:extLst>
                <a:ext uri="{FF2B5EF4-FFF2-40B4-BE49-F238E27FC236}">
                  <a16:creationId xmlns="" xmlns:a16="http://schemas.microsoft.com/office/drawing/2014/main" id="{7FAEC151-07A7-419F-ACEB-D573596164FE}"/>
                </a:ext>
              </a:extLst>
            </p:cNvPr>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 name="Serbest Biçim 21">
              <a:extLst>
                <a:ext uri="{FF2B5EF4-FFF2-40B4-BE49-F238E27FC236}">
                  <a16:creationId xmlns="" xmlns:a16="http://schemas.microsoft.com/office/drawing/2014/main" id="{BEF34117-35B2-4E4B-B950-17125E742AA4}"/>
                </a:ext>
              </a:extLst>
            </p:cNvPr>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 name="Serbest Biçim 22">
              <a:extLst>
                <a:ext uri="{FF2B5EF4-FFF2-40B4-BE49-F238E27FC236}">
                  <a16:creationId xmlns="" xmlns:a16="http://schemas.microsoft.com/office/drawing/2014/main" id="{0078C246-AE73-4745-8C43-E2E402A3AEE2}"/>
                </a:ext>
              </a:extLst>
            </p:cNvPr>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 name="Serbest Biçim 23">
              <a:extLst>
                <a:ext uri="{FF2B5EF4-FFF2-40B4-BE49-F238E27FC236}">
                  <a16:creationId xmlns="" xmlns:a16="http://schemas.microsoft.com/office/drawing/2014/main" id="{66B517AE-F190-4D23-91C2-3A823A1E440B}"/>
                </a:ext>
              </a:extLst>
            </p:cNvPr>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 name="Serbest Biçim 24">
              <a:extLst>
                <a:ext uri="{FF2B5EF4-FFF2-40B4-BE49-F238E27FC236}">
                  <a16:creationId xmlns="" xmlns:a16="http://schemas.microsoft.com/office/drawing/2014/main" id="{E8FA5ACE-FFB0-4C97-A5BD-97F3442E5CCF}"/>
                </a:ext>
              </a:extLst>
            </p:cNvPr>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 name="Serbest Biçim 25">
              <a:extLst>
                <a:ext uri="{FF2B5EF4-FFF2-40B4-BE49-F238E27FC236}">
                  <a16:creationId xmlns="" xmlns:a16="http://schemas.microsoft.com/office/drawing/2014/main" id="{3A8BF285-0D14-46BE-9C95-EDF13F75F581}"/>
                </a:ext>
              </a:extLst>
            </p:cNvPr>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 name="Serbest Biçim 26">
              <a:extLst>
                <a:ext uri="{FF2B5EF4-FFF2-40B4-BE49-F238E27FC236}">
                  <a16:creationId xmlns="" xmlns:a16="http://schemas.microsoft.com/office/drawing/2014/main" id="{CB231DD7-DCE7-41C7-B750-E124825F4A75}"/>
                </a:ext>
              </a:extLst>
            </p:cNvPr>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 name="Serbest Biçim 27">
              <a:extLst>
                <a:ext uri="{FF2B5EF4-FFF2-40B4-BE49-F238E27FC236}">
                  <a16:creationId xmlns="" xmlns:a16="http://schemas.microsoft.com/office/drawing/2014/main" id="{148A27FC-9C0E-4D17-9588-ED2FE437A902}"/>
                </a:ext>
              </a:extLst>
            </p:cNvPr>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 name="Serbest Biçim 28">
              <a:extLst>
                <a:ext uri="{FF2B5EF4-FFF2-40B4-BE49-F238E27FC236}">
                  <a16:creationId xmlns="" xmlns:a16="http://schemas.microsoft.com/office/drawing/2014/main" id="{D91D5BBE-E5DE-4D04-BF2A-1A3B5FA4659B}"/>
                </a:ext>
              </a:extLst>
            </p:cNvPr>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 name="Serbest Biçim 29">
              <a:extLst>
                <a:ext uri="{FF2B5EF4-FFF2-40B4-BE49-F238E27FC236}">
                  <a16:creationId xmlns="" xmlns:a16="http://schemas.microsoft.com/office/drawing/2014/main" id="{5E05EBDC-2C90-40C4-9997-D64079CE66AC}"/>
                </a:ext>
              </a:extLst>
            </p:cNvPr>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 name="Serbest Biçim 30">
              <a:extLst>
                <a:ext uri="{FF2B5EF4-FFF2-40B4-BE49-F238E27FC236}">
                  <a16:creationId xmlns="" xmlns:a16="http://schemas.microsoft.com/office/drawing/2014/main" id="{B6B82482-894A-4B12-9ECA-73303A36EA4C}"/>
                </a:ext>
              </a:extLst>
            </p:cNvPr>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1" name="Serbest Biçim 31">
              <a:extLst>
                <a:ext uri="{FF2B5EF4-FFF2-40B4-BE49-F238E27FC236}">
                  <a16:creationId xmlns="" xmlns:a16="http://schemas.microsoft.com/office/drawing/2014/main" id="{DE5286AE-7D27-4831-BC8B-E68CAC1D1E7F}"/>
                </a:ext>
              </a:extLst>
            </p:cNvPr>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2" name="Serbest Biçim 32">
              <a:extLst>
                <a:ext uri="{FF2B5EF4-FFF2-40B4-BE49-F238E27FC236}">
                  <a16:creationId xmlns="" xmlns:a16="http://schemas.microsoft.com/office/drawing/2014/main" id="{2BECA4C2-2173-4D19-A331-1D2D70D31E38}"/>
                </a:ext>
              </a:extLst>
            </p:cNvPr>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3" name="Serbest Biçim 33">
              <a:extLst>
                <a:ext uri="{FF2B5EF4-FFF2-40B4-BE49-F238E27FC236}">
                  <a16:creationId xmlns="" xmlns:a16="http://schemas.microsoft.com/office/drawing/2014/main" id="{0B939CC2-F4DE-47DF-8D7E-C6AA43342C04}"/>
                </a:ext>
              </a:extLst>
            </p:cNvPr>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4" name="Serbest Biçim 34">
              <a:extLst>
                <a:ext uri="{FF2B5EF4-FFF2-40B4-BE49-F238E27FC236}">
                  <a16:creationId xmlns="" xmlns:a16="http://schemas.microsoft.com/office/drawing/2014/main" id="{FEDE9F1B-876E-4371-A6B1-1698037CC55C}"/>
                </a:ext>
              </a:extLst>
            </p:cNvPr>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5" name="Serbest Biçim 35">
              <a:extLst>
                <a:ext uri="{FF2B5EF4-FFF2-40B4-BE49-F238E27FC236}">
                  <a16:creationId xmlns="" xmlns:a16="http://schemas.microsoft.com/office/drawing/2014/main" id="{FA35AA5C-B5FA-4D1B-B74B-8D81181120FD}"/>
                </a:ext>
              </a:extLst>
            </p:cNvPr>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6" name="Serbest Biçim 36">
              <a:extLst>
                <a:ext uri="{FF2B5EF4-FFF2-40B4-BE49-F238E27FC236}">
                  <a16:creationId xmlns="" xmlns:a16="http://schemas.microsoft.com/office/drawing/2014/main" id="{6F06124B-5DB6-4D57-8265-CCB480E0B577}"/>
                </a:ext>
              </a:extLst>
            </p:cNvPr>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7" name="Serbest Biçim 37">
              <a:extLst>
                <a:ext uri="{FF2B5EF4-FFF2-40B4-BE49-F238E27FC236}">
                  <a16:creationId xmlns="" xmlns:a16="http://schemas.microsoft.com/office/drawing/2014/main" id="{E4167A59-8159-4186-959C-07FB0067965D}"/>
                </a:ext>
              </a:extLst>
            </p:cNvPr>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8" name="Serbest Biçim 38">
              <a:extLst>
                <a:ext uri="{FF2B5EF4-FFF2-40B4-BE49-F238E27FC236}">
                  <a16:creationId xmlns="" xmlns:a16="http://schemas.microsoft.com/office/drawing/2014/main" id="{8B77E14B-DE27-43D0-9971-A8D034E774F2}"/>
                </a:ext>
              </a:extLst>
            </p:cNvPr>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9" name="Serbest Biçim 39">
              <a:extLst>
                <a:ext uri="{FF2B5EF4-FFF2-40B4-BE49-F238E27FC236}">
                  <a16:creationId xmlns="" xmlns:a16="http://schemas.microsoft.com/office/drawing/2014/main" id="{748F5B1B-8519-4734-81E8-221D3243239B}"/>
                </a:ext>
              </a:extLst>
            </p:cNvPr>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0" name="Serbest Biçim 40">
              <a:extLst>
                <a:ext uri="{FF2B5EF4-FFF2-40B4-BE49-F238E27FC236}">
                  <a16:creationId xmlns="" xmlns:a16="http://schemas.microsoft.com/office/drawing/2014/main" id="{C73BB13D-80C3-4E27-8981-CB9ADC0D9AB9}"/>
                </a:ext>
              </a:extLst>
            </p:cNvPr>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1" name="Serbest Biçim 41">
              <a:extLst>
                <a:ext uri="{FF2B5EF4-FFF2-40B4-BE49-F238E27FC236}">
                  <a16:creationId xmlns="" xmlns:a16="http://schemas.microsoft.com/office/drawing/2014/main" id="{11C042A9-1281-4E60-806B-739AD21C5124}"/>
                </a:ext>
              </a:extLst>
            </p:cNvPr>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2" name="Serbest Biçim 42">
              <a:extLst>
                <a:ext uri="{FF2B5EF4-FFF2-40B4-BE49-F238E27FC236}">
                  <a16:creationId xmlns="" xmlns:a16="http://schemas.microsoft.com/office/drawing/2014/main" id="{92BB26D4-F42B-4B03-B079-A96DB915C7E1}"/>
                </a:ext>
              </a:extLst>
            </p:cNvPr>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3" name="Serbest Biçim 43">
              <a:extLst>
                <a:ext uri="{FF2B5EF4-FFF2-40B4-BE49-F238E27FC236}">
                  <a16:creationId xmlns="" xmlns:a16="http://schemas.microsoft.com/office/drawing/2014/main" id="{44EBD7A2-7E74-41F0-AA76-6A0EBEBE30EF}"/>
                </a:ext>
              </a:extLst>
            </p:cNvPr>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4" name="Serbest Biçim 44">
              <a:extLst>
                <a:ext uri="{FF2B5EF4-FFF2-40B4-BE49-F238E27FC236}">
                  <a16:creationId xmlns="" xmlns:a16="http://schemas.microsoft.com/office/drawing/2014/main" id="{BD4DA914-06E2-4F74-BD12-C3817CBC7DF1}"/>
                </a:ext>
              </a:extLst>
            </p:cNvPr>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5" name="Serbest Biçim 45">
              <a:extLst>
                <a:ext uri="{FF2B5EF4-FFF2-40B4-BE49-F238E27FC236}">
                  <a16:creationId xmlns="" xmlns:a16="http://schemas.microsoft.com/office/drawing/2014/main" id="{E402C06C-7675-4000-8335-7EAE71985AAD}"/>
                </a:ext>
              </a:extLst>
            </p:cNvPr>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6" name="Serbest Biçim 46">
              <a:extLst>
                <a:ext uri="{FF2B5EF4-FFF2-40B4-BE49-F238E27FC236}">
                  <a16:creationId xmlns="" xmlns:a16="http://schemas.microsoft.com/office/drawing/2014/main" id="{F5CE39A9-70A2-4727-B49B-972346219E18}"/>
                </a:ext>
              </a:extLst>
            </p:cNvPr>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7" name="Serbest Biçim 47">
              <a:extLst>
                <a:ext uri="{FF2B5EF4-FFF2-40B4-BE49-F238E27FC236}">
                  <a16:creationId xmlns="" xmlns:a16="http://schemas.microsoft.com/office/drawing/2014/main" id="{E96E3E46-7CE1-468E-88E8-C02782C116B8}"/>
                </a:ext>
              </a:extLst>
            </p:cNvPr>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8" name="Serbest Biçim 48">
              <a:extLst>
                <a:ext uri="{FF2B5EF4-FFF2-40B4-BE49-F238E27FC236}">
                  <a16:creationId xmlns="" xmlns:a16="http://schemas.microsoft.com/office/drawing/2014/main" id="{A347F481-35E9-494F-9AD7-A40B0CD681C7}"/>
                </a:ext>
              </a:extLst>
            </p:cNvPr>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9" name="Serbest Biçim 49">
              <a:extLst>
                <a:ext uri="{FF2B5EF4-FFF2-40B4-BE49-F238E27FC236}">
                  <a16:creationId xmlns="" xmlns:a16="http://schemas.microsoft.com/office/drawing/2014/main" id="{575DE59E-2F22-4A6B-BA6B-6210B01B2F0E}"/>
                </a:ext>
              </a:extLst>
            </p:cNvPr>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0" name="Serbest Biçim 50">
              <a:extLst>
                <a:ext uri="{FF2B5EF4-FFF2-40B4-BE49-F238E27FC236}">
                  <a16:creationId xmlns="" xmlns:a16="http://schemas.microsoft.com/office/drawing/2014/main" id="{7690C893-8E47-4332-B834-27EE0ABEFEAB}"/>
                </a:ext>
              </a:extLst>
            </p:cNvPr>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1" name="Serbest Biçim 51">
              <a:extLst>
                <a:ext uri="{FF2B5EF4-FFF2-40B4-BE49-F238E27FC236}">
                  <a16:creationId xmlns="" xmlns:a16="http://schemas.microsoft.com/office/drawing/2014/main" id="{3E1EF753-15A8-4BB3-9AAB-D09CD0966079}"/>
                </a:ext>
              </a:extLst>
            </p:cNvPr>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2" name="Serbest Biçim 52">
              <a:extLst>
                <a:ext uri="{FF2B5EF4-FFF2-40B4-BE49-F238E27FC236}">
                  <a16:creationId xmlns="" xmlns:a16="http://schemas.microsoft.com/office/drawing/2014/main" id="{C0432C0B-8E47-4C39-91A3-33FF05ED1FAB}"/>
                </a:ext>
              </a:extLst>
            </p:cNvPr>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3" name="Serbest Biçim 53">
              <a:extLst>
                <a:ext uri="{FF2B5EF4-FFF2-40B4-BE49-F238E27FC236}">
                  <a16:creationId xmlns="" xmlns:a16="http://schemas.microsoft.com/office/drawing/2014/main" id="{2493A223-BD9A-4068-BB75-F7A345897FB8}"/>
                </a:ext>
              </a:extLst>
            </p:cNvPr>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4" name="Serbest Biçim 54">
              <a:extLst>
                <a:ext uri="{FF2B5EF4-FFF2-40B4-BE49-F238E27FC236}">
                  <a16:creationId xmlns="" xmlns:a16="http://schemas.microsoft.com/office/drawing/2014/main" id="{71601215-C202-49B9-A655-BE8D8F94F567}"/>
                </a:ext>
              </a:extLst>
            </p:cNvPr>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5" name="Serbest Biçim 55">
              <a:extLst>
                <a:ext uri="{FF2B5EF4-FFF2-40B4-BE49-F238E27FC236}">
                  <a16:creationId xmlns="" xmlns:a16="http://schemas.microsoft.com/office/drawing/2014/main" id="{564D088F-A76D-4E01-A0EE-E617D22A6444}"/>
                </a:ext>
              </a:extLst>
            </p:cNvPr>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6" name="Serbest Biçim 56">
              <a:extLst>
                <a:ext uri="{FF2B5EF4-FFF2-40B4-BE49-F238E27FC236}">
                  <a16:creationId xmlns="" xmlns:a16="http://schemas.microsoft.com/office/drawing/2014/main" id="{B0B35A15-F41B-44AC-A72A-CA1EA5C5D073}"/>
                </a:ext>
              </a:extLst>
            </p:cNvPr>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7" name="Serbest Biçim 57">
              <a:extLst>
                <a:ext uri="{FF2B5EF4-FFF2-40B4-BE49-F238E27FC236}">
                  <a16:creationId xmlns="" xmlns:a16="http://schemas.microsoft.com/office/drawing/2014/main" id="{195B915A-0723-4DB2-8873-D2D2B5025DE7}"/>
                </a:ext>
              </a:extLst>
            </p:cNvPr>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8" name="Serbest Biçim 58">
              <a:extLst>
                <a:ext uri="{FF2B5EF4-FFF2-40B4-BE49-F238E27FC236}">
                  <a16:creationId xmlns="" xmlns:a16="http://schemas.microsoft.com/office/drawing/2014/main" id="{994D0167-1ACE-4687-98EE-147D2A295623}"/>
                </a:ext>
              </a:extLst>
            </p:cNvPr>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9" name="Serbest Biçim 59">
              <a:extLst>
                <a:ext uri="{FF2B5EF4-FFF2-40B4-BE49-F238E27FC236}">
                  <a16:creationId xmlns="" xmlns:a16="http://schemas.microsoft.com/office/drawing/2014/main" id="{FB4CC45D-E723-435A-8755-7F5E57FD3384}"/>
                </a:ext>
              </a:extLst>
            </p:cNvPr>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0" name="Serbest Biçim 60">
              <a:extLst>
                <a:ext uri="{FF2B5EF4-FFF2-40B4-BE49-F238E27FC236}">
                  <a16:creationId xmlns="" xmlns:a16="http://schemas.microsoft.com/office/drawing/2014/main" id="{069364D3-AC7B-45AF-BB71-39FE62A5F934}"/>
                </a:ext>
              </a:extLst>
            </p:cNvPr>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1" name="Serbest Biçim 61">
              <a:extLst>
                <a:ext uri="{FF2B5EF4-FFF2-40B4-BE49-F238E27FC236}">
                  <a16:creationId xmlns="" xmlns:a16="http://schemas.microsoft.com/office/drawing/2014/main" id="{8447AF50-69B1-4EB5-9B50-B504117F7459}"/>
                </a:ext>
              </a:extLst>
            </p:cNvPr>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2" name="Serbest Biçim 62">
              <a:extLst>
                <a:ext uri="{FF2B5EF4-FFF2-40B4-BE49-F238E27FC236}">
                  <a16:creationId xmlns="" xmlns:a16="http://schemas.microsoft.com/office/drawing/2014/main" id="{5FBF045C-A8C5-4002-B650-DCFC3E218B1E}"/>
                </a:ext>
              </a:extLst>
            </p:cNvPr>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3" name="Serbest Biçim 63">
              <a:extLst>
                <a:ext uri="{FF2B5EF4-FFF2-40B4-BE49-F238E27FC236}">
                  <a16:creationId xmlns="" xmlns:a16="http://schemas.microsoft.com/office/drawing/2014/main" id="{F1FDA210-D136-4D1A-9BD6-18083A74B02B}"/>
                </a:ext>
              </a:extLst>
            </p:cNvPr>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4" name="Serbest Biçim 64">
              <a:extLst>
                <a:ext uri="{FF2B5EF4-FFF2-40B4-BE49-F238E27FC236}">
                  <a16:creationId xmlns="" xmlns:a16="http://schemas.microsoft.com/office/drawing/2014/main" id="{B7A49DF0-CBEA-4E24-947A-6F12C59965D5}"/>
                </a:ext>
              </a:extLst>
            </p:cNvPr>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5" name="Serbest Biçim 65">
              <a:extLst>
                <a:ext uri="{FF2B5EF4-FFF2-40B4-BE49-F238E27FC236}">
                  <a16:creationId xmlns="" xmlns:a16="http://schemas.microsoft.com/office/drawing/2014/main" id="{AF7DBA74-1A89-4DEE-B804-CBDBD6D2E07F}"/>
                </a:ext>
              </a:extLst>
            </p:cNvPr>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6" name="Serbest Biçim 66">
              <a:extLst>
                <a:ext uri="{FF2B5EF4-FFF2-40B4-BE49-F238E27FC236}">
                  <a16:creationId xmlns="" xmlns:a16="http://schemas.microsoft.com/office/drawing/2014/main" id="{E5B198DF-6694-495D-984F-5090F970CC6D}"/>
                </a:ext>
              </a:extLst>
            </p:cNvPr>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7" name="Serbest Biçim 67">
              <a:extLst>
                <a:ext uri="{FF2B5EF4-FFF2-40B4-BE49-F238E27FC236}">
                  <a16:creationId xmlns="" xmlns:a16="http://schemas.microsoft.com/office/drawing/2014/main" id="{80E5CCD7-10EE-4F2E-98E0-9C4E3A2D2F10}"/>
                </a:ext>
              </a:extLst>
            </p:cNvPr>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8" name="Serbest Biçim 68">
              <a:extLst>
                <a:ext uri="{FF2B5EF4-FFF2-40B4-BE49-F238E27FC236}">
                  <a16:creationId xmlns="" xmlns:a16="http://schemas.microsoft.com/office/drawing/2014/main" id="{C4D4ECCD-0909-4BF8-933D-204781420EEA}"/>
                </a:ext>
              </a:extLst>
            </p:cNvPr>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9" name="Serbest Biçim 69">
              <a:extLst>
                <a:ext uri="{FF2B5EF4-FFF2-40B4-BE49-F238E27FC236}">
                  <a16:creationId xmlns="" xmlns:a16="http://schemas.microsoft.com/office/drawing/2014/main" id="{FEF1CB6B-4291-48CC-924F-782D6D4B1A25}"/>
                </a:ext>
              </a:extLst>
            </p:cNvPr>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0" name="Serbest Biçim 70">
              <a:extLst>
                <a:ext uri="{FF2B5EF4-FFF2-40B4-BE49-F238E27FC236}">
                  <a16:creationId xmlns="" xmlns:a16="http://schemas.microsoft.com/office/drawing/2014/main" id="{F297EB68-13E9-4122-88CF-B8FBD30923E8}"/>
                </a:ext>
              </a:extLst>
            </p:cNvPr>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1" name="Serbest Biçim 71">
              <a:extLst>
                <a:ext uri="{FF2B5EF4-FFF2-40B4-BE49-F238E27FC236}">
                  <a16:creationId xmlns="" xmlns:a16="http://schemas.microsoft.com/office/drawing/2014/main" id="{5CC53701-58D5-4712-9BED-45605E7D3F42}"/>
                </a:ext>
              </a:extLst>
            </p:cNvPr>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2" name="Serbest Biçim 72">
              <a:extLst>
                <a:ext uri="{FF2B5EF4-FFF2-40B4-BE49-F238E27FC236}">
                  <a16:creationId xmlns="" xmlns:a16="http://schemas.microsoft.com/office/drawing/2014/main" id="{3C4A8022-907D-4D7A-BFBC-623BCD673036}"/>
                </a:ext>
              </a:extLst>
            </p:cNvPr>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3" name="Serbest Biçim 73">
              <a:extLst>
                <a:ext uri="{FF2B5EF4-FFF2-40B4-BE49-F238E27FC236}">
                  <a16:creationId xmlns="" xmlns:a16="http://schemas.microsoft.com/office/drawing/2014/main" id="{619A6DFF-F85B-4AE5-92AA-4DD023133756}"/>
                </a:ext>
              </a:extLst>
            </p:cNvPr>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4" name="Serbest Biçim 74">
              <a:extLst>
                <a:ext uri="{FF2B5EF4-FFF2-40B4-BE49-F238E27FC236}">
                  <a16:creationId xmlns="" xmlns:a16="http://schemas.microsoft.com/office/drawing/2014/main" id="{1BBC5AB6-3BCC-4555-A9F9-E67BE70DB828}"/>
                </a:ext>
              </a:extLst>
            </p:cNvPr>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5" name="Serbest Biçim 75">
              <a:extLst>
                <a:ext uri="{FF2B5EF4-FFF2-40B4-BE49-F238E27FC236}">
                  <a16:creationId xmlns="" xmlns:a16="http://schemas.microsoft.com/office/drawing/2014/main" id="{6A7F3148-987B-481B-8329-BCEFDDE06489}"/>
                </a:ext>
              </a:extLst>
            </p:cNvPr>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6" name="Serbest Biçim 76">
              <a:extLst>
                <a:ext uri="{FF2B5EF4-FFF2-40B4-BE49-F238E27FC236}">
                  <a16:creationId xmlns="" xmlns:a16="http://schemas.microsoft.com/office/drawing/2014/main" id="{DC10C4CF-C8DA-465E-85E6-67F6CED81F23}"/>
                </a:ext>
              </a:extLst>
            </p:cNvPr>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7" name="Serbest Biçim 77">
              <a:extLst>
                <a:ext uri="{FF2B5EF4-FFF2-40B4-BE49-F238E27FC236}">
                  <a16:creationId xmlns="" xmlns:a16="http://schemas.microsoft.com/office/drawing/2014/main" id="{F0F58B63-320B-4702-841D-264C5707F248}"/>
                </a:ext>
              </a:extLst>
            </p:cNvPr>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8" name="Serbest Biçim 78">
              <a:extLst>
                <a:ext uri="{FF2B5EF4-FFF2-40B4-BE49-F238E27FC236}">
                  <a16:creationId xmlns="" xmlns:a16="http://schemas.microsoft.com/office/drawing/2014/main" id="{FA32B81F-53DB-4DBF-B67A-D45A44C749AA}"/>
                </a:ext>
              </a:extLst>
            </p:cNvPr>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9" name="Serbest Biçim 79">
              <a:extLst>
                <a:ext uri="{FF2B5EF4-FFF2-40B4-BE49-F238E27FC236}">
                  <a16:creationId xmlns="" xmlns:a16="http://schemas.microsoft.com/office/drawing/2014/main" id="{9C32A417-6AE3-42A6-8129-432520B3D791}"/>
                </a:ext>
              </a:extLst>
            </p:cNvPr>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0" name="Serbest Biçim 80">
              <a:extLst>
                <a:ext uri="{FF2B5EF4-FFF2-40B4-BE49-F238E27FC236}">
                  <a16:creationId xmlns="" xmlns:a16="http://schemas.microsoft.com/office/drawing/2014/main" id="{BAAB7833-6DA8-47BD-B322-2476F352678F}"/>
                </a:ext>
              </a:extLst>
            </p:cNvPr>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1" name="Serbest Biçim 81">
              <a:extLst>
                <a:ext uri="{FF2B5EF4-FFF2-40B4-BE49-F238E27FC236}">
                  <a16:creationId xmlns="" xmlns:a16="http://schemas.microsoft.com/office/drawing/2014/main" id="{E5D05373-35A8-4FA3-AABE-F8E55DDD2B62}"/>
                </a:ext>
              </a:extLst>
            </p:cNvPr>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2" name="Serbest Biçim 82">
              <a:extLst>
                <a:ext uri="{FF2B5EF4-FFF2-40B4-BE49-F238E27FC236}">
                  <a16:creationId xmlns="" xmlns:a16="http://schemas.microsoft.com/office/drawing/2014/main" id="{A30CB732-4727-45AD-A6D6-BCA4440EE871}"/>
                </a:ext>
              </a:extLst>
            </p:cNvPr>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3" name="Serbest Biçim 83">
              <a:extLst>
                <a:ext uri="{FF2B5EF4-FFF2-40B4-BE49-F238E27FC236}">
                  <a16:creationId xmlns="" xmlns:a16="http://schemas.microsoft.com/office/drawing/2014/main" id="{7193F297-88E2-4160-A8F0-19D4B0F932B0}"/>
                </a:ext>
              </a:extLst>
            </p:cNvPr>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4" name="Serbest Biçim 84">
              <a:extLst>
                <a:ext uri="{FF2B5EF4-FFF2-40B4-BE49-F238E27FC236}">
                  <a16:creationId xmlns="" xmlns:a16="http://schemas.microsoft.com/office/drawing/2014/main" id="{8611411B-BFC7-4E1F-9F20-281F79FB3E79}"/>
                </a:ext>
              </a:extLst>
            </p:cNvPr>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5" name="Serbest Biçim 85">
              <a:extLst>
                <a:ext uri="{FF2B5EF4-FFF2-40B4-BE49-F238E27FC236}">
                  <a16:creationId xmlns="" xmlns:a16="http://schemas.microsoft.com/office/drawing/2014/main" id="{0CF4B9C4-91EE-45D8-875C-C3B0EA6C36B5}"/>
                </a:ext>
              </a:extLst>
            </p:cNvPr>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6" name="Serbest Biçim 86">
              <a:extLst>
                <a:ext uri="{FF2B5EF4-FFF2-40B4-BE49-F238E27FC236}">
                  <a16:creationId xmlns="" xmlns:a16="http://schemas.microsoft.com/office/drawing/2014/main" id="{9BB7DAC5-D046-45B7-A052-B14C6F94EE53}"/>
                </a:ext>
              </a:extLst>
            </p:cNvPr>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7" name="Serbest Biçim 87">
              <a:extLst>
                <a:ext uri="{FF2B5EF4-FFF2-40B4-BE49-F238E27FC236}">
                  <a16:creationId xmlns="" xmlns:a16="http://schemas.microsoft.com/office/drawing/2014/main" id="{47246D29-A48A-4F37-B3C2-2A8F7C680C3D}"/>
                </a:ext>
              </a:extLst>
            </p:cNvPr>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8" name="Serbest Biçim 88">
              <a:extLst>
                <a:ext uri="{FF2B5EF4-FFF2-40B4-BE49-F238E27FC236}">
                  <a16:creationId xmlns="" xmlns:a16="http://schemas.microsoft.com/office/drawing/2014/main" id="{E15B6BDB-98F9-450E-B47D-DE23C3D42B72}"/>
                </a:ext>
              </a:extLst>
            </p:cNvPr>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9" name="Serbest Biçim 89">
              <a:extLst>
                <a:ext uri="{FF2B5EF4-FFF2-40B4-BE49-F238E27FC236}">
                  <a16:creationId xmlns="" xmlns:a16="http://schemas.microsoft.com/office/drawing/2014/main" id="{45BF1195-3039-4743-A75C-9606DF2CFF0B}"/>
                </a:ext>
              </a:extLst>
            </p:cNvPr>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0" name="Serbest Biçim 90">
              <a:extLst>
                <a:ext uri="{FF2B5EF4-FFF2-40B4-BE49-F238E27FC236}">
                  <a16:creationId xmlns="" xmlns:a16="http://schemas.microsoft.com/office/drawing/2014/main" id="{AF7B3BDE-B010-4A07-840E-6F9AD9751BA8}"/>
                </a:ext>
              </a:extLst>
            </p:cNvPr>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1" name="Serbest Biçim 91">
              <a:extLst>
                <a:ext uri="{FF2B5EF4-FFF2-40B4-BE49-F238E27FC236}">
                  <a16:creationId xmlns="" xmlns:a16="http://schemas.microsoft.com/office/drawing/2014/main" id="{550BBB3E-5F7A-407F-854B-9F206D458D6C}"/>
                </a:ext>
              </a:extLst>
            </p:cNvPr>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2" name="Serbest Biçim 92">
              <a:extLst>
                <a:ext uri="{FF2B5EF4-FFF2-40B4-BE49-F238E27FC236}">
                  <a16:creationId xmlns="" xmlns:a16="http://schemas.microsoft.com/office/drawing/2014/main" id="{B3330F36-3E43-4934-B798-8837C5A5CE8D}"/>
                </a:ext>
              </a:extLst>
            </p:cNvPr>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3" name="Serbest Biçim 93">
              <a:extLst>
                <a:ext uri="{FF2B5EF4-FFF2-40B4-BE49-F238E27FC236}">
                  <a16:creationId xmlns="" xmlns:a16="http://schemas.microsoft.com/office/drawing/2014/main" id="{79E548DC-31D6-44FD-92A7-D8B3A0108185}"/>
                </a:ext>
              </a:extLst>
            </p:cNvPr>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4" name="Serbest Biçim 94">
              <a:extLst>
                <a:ext uri="{FF2B5EF4-FFF2-40B4-BE49-F238E27FC236}">
                  <a16:creationId xmlns="" xmlns:a16="http://schemas.microsoft.com/office/drawing/2014/main" id="{7B56AA44-D9C0-4AAC-B0DC-C1C86D57D273}"/>
                </a:ext>
              </a:extLst>
            </p:cNvPr>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5" name="Serbest Biçim 95">
              <a:extLst>
                <a:ext uri="{FF2B5EF4-FFF2-40B4-BE49-F238E27FC236}">
                  <a16:creationId xmlns="" xmlns:a16="http://schemas.microsoft.com/office/drawing/2014/main" id="{D15A70BB-4253-4F12-BB28-B0A73F9D282B}"/>
                </a:ext>
              </a:extLst>
            </p:cNvPr>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6" name="Serbest Biçim 96">
              <a:extLst>
                <a:ext uri="{FF2B5EF4-FFF2-40B4-BE49-F238E27FC236}">
                  <a16:creationId xmlns="" xmlns:a16="http://schemas.microsoft.com/office/drawing/2014/main" id="{2CEAC146-D604-4C6A-B47B-A6446A80C5F5}"/>
                </a:ext>
              </a:extLst>
            </p:cNvPr>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7" name="Serbest Biçim 97">
              <a:extLst>
                <a:ext uri="{FF2B5EF4-FFF2-40B4-BE49-F238E27FC236}">
                  <a16:creationId xmlns="" xmlns:a16="http://schemas.microsoft.com/office/drawing/2014/main" id="{8EC6D2C3-A562-4D3E-AC66-A8330E93C8F0}"/>
                </a:ext>
              </a:extLst>
            </p:cNvPr>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8" name="Serbest Biçim 98">
              <a:extLst>
                <a:ext uri="{FF2B5EF4-FFF2-40B4-BE49-F238E27FC236}">
                  <a16:creationId xmlns="" xmlns:a16="http://schemas.microsoft.com/office/drawing/2014/main" id="{7219D4F2-524E-4E7F-9551-912187EC6542}"/>
                </a:ext>
              </a:extLst>
            </p:cNvPr>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9" name="Serbest Biçim 99">
              <a:extLst>
                <a:ext uri="{FF2B5EF4-FFF2-40B4-BE49-F238E27FC236}">
                  <a16:creationId xmlns="" xmlns:a16="http://schemas.microsoft.com/office/drawing/2014/main" id="{F2539D2A-6DC1-4016-B6BE-423D59445681}"/>
                </a:ext>
              </a:extLst>
            </p:cNvPr>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0" name="Serbest Biçim 100">
              <a:extLst>
                <a:ext uri="{FF2B5EF4-FFF2-40B4-BE49-F238E27FC236}">
                  <a16:creationId xmlns="" xmlns:a16="http://schemas.microsoft.com/office/drawing/2014/main" id="{DCA740C0-391C-4516-8A04-F175641FD5C7}"/>
                </a:ext>
              </a:extLst>
            </p:cNvPr>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1" name="Serbest Biçim 101">
              <a:extLst>
                <a:ext uri="{FF2B5EF4-FFF2-40B4-BE49-F238E27FC236}">
                  <a16:creationId xmlns="" xmlns:a16="http://schemas.microsoft.com/office/drawing/2014/main" id="{CC2FECB4-9D9C-48D2-9FF8-81F5180A91CE}"/>
                </a:ext>
              </a:extLst>
            </p:cNvPr>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2" name="Serbest Biçim 102">
              <a:extLst>
                <a:ext uri="{FF2B5EF4-FFF2-40B4-BE49-F238E27FC236}">
                  <a16:creationId xmlns="" xmlns:a16="http://schemas.microsoft.com/office/drawing/2014/main" id="{E2281838-9D3B-465E-AB0D-73540E363A53}"/>
                </a:ext>
              </a:extLst>
            </p:cNvPr>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3" name="Serbest Biçim 103">
              <a:extLst>
                <a:ext uri="{FF2B5EF4-FFF2-40B4-BE49-F238E27FC236}">
                  <a16:creationId xmlns="" xmlns:a16="http://schemas.microsoft.com/office/drawing/2014/main" id="{98227DA9-3C21-4293-924F-B9592880AA14}"/>
                </a:ext>
              </a:extLst>
            </p:cNvPr>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4" name="Serbest Biçim 104">
              <a:extLst>
                <a:ext uri="{FF2B5EF4-FFF2-40B4-BE49-F238E27FC236}">
                  <a16:creationId xmlns="" xmlns:a16="http://schemas.microsoft.com/office/drawing/2014/main" id="{DCFC8DC7-0C0B-430D-83D8-EE24BD022677}"/>
                </a:ext>
              </a:extLst>
            </p:cNvPr>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5" name="Serbest Biçim 105">
              <a:extLst>
                <a:ext uri="{FF2B5EF4-FFF2-40B4-BE49-F238E27FC236}">
                  <a16:creationId xmlns="" xmlns:a16="http://schemas.microsoft.com/office/drawing/2014/main" id="{77846522-B803-4360-A2A4-678D19B8B286}"/>
                </a:ext>
              </a:extLst>
            </p:cNvPr>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6" name="Serbest Biçim 106">
              <a:extLst>
                <a:ext uri="{FF2B5EF4-FFF2-40B4-BE49-F238E27FC236}">
                  <a16:creationId xmlns="" xmlns:a16="http://schemas.microsoft.com/office/drawing/2014/main" id="{3E080214-92C3-4CF7-9041-72081B41D12F}"/>
                </a:ext>
              </a:extLst>
            </p:cNvPr>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7" name="Serbest Biçim 107">
              <a:extLst>
                <a:ext uri="{FF2B5EF4-FFF2-40B4-BE49-F238E27FC236}">
                  <a16:creationId xmlns="" xmlns:a16="http://schemas.microsoft.com/office/drawing/2014/main" id="{7DF9B5B0-458C-49F3-A350-11872AABBCDC}"/>
                </a:ext>
              </a:extLst>
            </p:cNvPr>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8" name="Serbest Biçim 108">
              <a:extLst>
                <a:ext uri="{FF2B5EF4-FFF2-40B4-BE49-F238E27FC236}">
                  <a16:creationId xmlns="" xmlns:a16="http://schemas.microsoft.com/office/drawing/2014/main" id="{6FECD163-7A18-464A-9632-BA1B3FC4FD55}"/>
                </a:ext>
              </a:extLst>
            </p:cNvPr>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9" name="Serbest Biçim 109">
              <a:extLst>
                <a:ext uri="{FF2B5EF4-FFF2-40B4-BE49-F238E27FC236}">
                  <a16:creationId xmlns="" xmlns:a16="http://schemas.microsoft.com/office/drawing/2014/main" id="{3BE580DD-E170-4D24-9097-2C433720B896}"/>
                </a:ext>
              </a:extLst>
            </p:cNvPr>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0" name="Serbest Biçim 110">
              <a:extLst>
                <a:ext uri="{FF2B5EF4-FFF2-40B4-BE49-F238E27FC236}">
                  <a16:creationId xmlns="" xmlns:a16="http://schemas.microsoft.com/office/drawing/2014/main" id="{6888DA86-BA16-428D-B895-48334A1722C8}"/>
                </a:ext>
              </a:extLst>
            </p:cNvPr>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1" name="Serbest Biçim 111">
              <a:extLst>
                <a:ext uri="{FF2B5EF4-FFF2-40B4-BE49-F238E27FC236}">
                  <a16:creationId xmlns="" xmlns:a16="http://schemas.microsoft.com/office/drawing/2014/main" id="{DD754896-7F78-48D3-9E9A-8933BDA916D7}"/>
                </a:ext>
              </a:extLst>
            </p:cNvPr>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2" name="Serbest Biçim 112">
              <a:extLst>
                <a:ext uri="{FF2B5EF4-FFF2-40B4-BE49-F238E27FC236}">
                  <a16:creationId xmlns="" xmlns:a16="http://schemas.microsoft.com/office/drawing/2014/main" id="{4DB43B68-A12A-4C4D-89BD-C0BDA6EA31DF}"/>
                </a:ext>
              </a:extLst>
            </p:cNvPr>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3" name="Serbest Biçim 113">
              <a:extLst>
                <a:ext uri="{FF2B5EF4-FFF2-40B4-BE49-F238E27FC236}">
                  <a16:creationId xmlns="" xmlns:a16="http://schemas.microsoft.com/office/drawing/2014/main" id="{8B3D8248-F846-43D2-B7F1-058D4D5F1E81}"/>
                </a:ext>
              </a:extLst>
            </p:cNvPr>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4" name="Serbest Biçim 114">
              <a:extLst>
                <a:ext uri="{FF2B5EF4-FFF2-40B4-BE49-F238E27FC236}">
                  <a16:creationId xmlns="" xmlns:a16="http://schemas.microsoft.com/office/drawing/2014/main" id="{05163BC1-6A5D-4B5C-9639-23A9EB7F2BEF}"/>
                </a:ext>
              </a:extLst>
            </p:cNvPr>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5" name="Serbest Biçim 115">
              <a:extLst>
                <a:ext uri="{FF2B5EF4-FFF2-40B4-BE49-F238E27FC236}">
                  <a16:creationId xmlns="" xmlns:a16="http://schemas.microsoft.com/office/drawing/2014/main" id="{21BAFC0D-7A23-4E56-9DF2-8788EC00BB00}"/>
                </a:ext>
              </a:extLst>
            </p:cNvPr>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6" name="Serbest Biçim 116">
              <a:extLst>
                <a:ext uri="{FF2B5EF4-FFF2-40B4-BE49-F238E27FC236}">
                  <a16:creationId xmlns="" xmlns:a16="http://schemas.microsoft.com/office/drawing/2014/main" id="{C73284BC-5ACA-47EE-8B80-D9774DFF56AF}"/>
                </a:ext>
              </a:extLst>
            </p:cNvPr>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7" name="Serbest Biçim 117">
              <a:extLst>
                <a:ext uri="{FF2B5EF4-FFF2-40B4-BE49-F238E27FC236}">
                  <a16:creationId xmlns="" xmlns:a16="http://schemas.microsoft.com/office/drawing/2014/main" id="{02E3F3F3-F65F-447A-9FBE-A214AD7584E6}"/>
                </a:ext>
              </a:extLst>
            </p:cNvPr>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8" name="Serbest Biçim 118">
              <a:extLst>
                <a:ext uri="{FF2B5EF4-FFF2-40B4-BE49-F238E27FC236}">
                  <a16:creationId xmlns="" xmlns:a16="http://schemas.microsoft.com/office/drawing/2014/main" id="{3FB4DBB0-2754-43C8-89CF-AA1EBDA41679}"/>
                </a:ext>
              </a:extLst>
            </p:cNvPr>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9" name="Serbest Biçim 119">
              <a:extLst>
                <a:ext uri="{FF2B5EF4-FFF2-40B4-BE49-F238E27FC236}">
                  <a16:creationId xmlns="" xmlns:a16="http://schemas.microsoft.com/office/drawing/2014/main" id="{DFCF1215-5B92-42DF-AA77-39C448A2340E}"/>
                </a:ext>
              </a:extLst>
            </p:cNvPr>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0" name="Serbest Biçim 120">
              <a:extLst>
                <a:ext uri="{FF2B5EF4-FFF2-40B4-BE49-F238E27FC236}">
                  <a16:creationId xmlns="" xmlns:a16="http://schemas.microsoft.com/office/drawing/2014/main" id="{839702B8-CD63-448E-A06A-41FB740BF590}"/>
                </a:ext>
              </a:extLst>
            </p:cNvPr>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1" name="Serbest Biçim 121">
              <a:extLst>
                <a:ext uri="{FF2B5EF4-FFF2-40B4-BE49-F238E27FC236}">
                  <a16:creationId xmlns="" xmlns:a16="http://schemas.microsoft.com/office/drawing/2014/main" id="{2970B609-B058-487C-BB29-CC7741B6ECEB}"/>
                </a:ext>
              </a:extLst>
            </p:cNvPr>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2" name="Serbest Biçim 122">
              <a:extLst>
                <a:ext uri="{FF2B5EF4-FFF2-40B4-BE49-F238E27FC236}">
                  <a16:creationId xmlns="" xmlns:a16="http://schemas.microsoft.com/office/drawing/2014/main" id="{8C0E71B8-FD05-4D37-A394-2F5D65E36A95}"/>
                </a:ext>
              </a:extLst>
            </p:cNvPr>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3" name="Serbest Biçim 123">
              <a:extLst>
                <a:ext uri="{FF2B5EF4-FFF2-40B4-BE49-F238E27FC236}">
                  <a16:creationId xmlns="" xmlns:a16="http://schemas.microsoft.com/office/drawing/2014/main" id="{7314326C-2AFC-475A-B48E-D466D844EDBC}"/>
                </a:ext>
              </a:extLst>
            </p:cNvPr>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4" name="Serbest Biçim 124">
              <a:extLst>
                <a:ext uri="{FF2B5EF4-FFF2-40B4-BE49-F238E27FC236}">
                  <a16:creationId xmlns="" xmlns:a16="http://schemas.microsoft.com/office/drawing/2014/main" id="{107E6E07-B8FA-460E-929B-E650EEE3C783}"/>
                </a:ext>
              </a:extLst>
            </p:cNvPr>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5" name="Serbest Biçim 125">
              <a:extLst>
                <a:ext uri="{FF2B5EF4-FFF2-40B4-BE49-F238E27FC236}">
                  <a16:creationId xmlns="" xmlns:a16="http://schemas.microsoft.com/office/drawing/2014/main" id="{C0FA217A-9D33-46BF-AB44-BD8AD4560DA0}"/>
                </a:ext>
              </a:extLst>
            </p:cNvPr>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6" name="Serbest Biçim 126">
              <a:extLst>
                <a:ext uri="{FF2B5EF4-FFF2-40B4-BE49-F238E27FC236}">
                  <a16:creationId xmlns="" xmlns:a16="http://schemas.microsoft.com/office/drawing/2014/main" id="{C6A86BAC-A873-4704-8BAB-AC7437B0CA5E}"/>
                </a:ext>
              </a:extLst>
            </p:cNvPr>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7" name="Serbest Biçim 127">
              <a:extLst>
                <a:ext uri="{FF2B5EF4-FFF2-40B4-BE49-F238E27FC236}">
                  <a16:creationId xmlns="" xmlns:a16="http://schemas.microsoft.com/office/drawing/2014/main" id="{4B836487-45B3-4EE0-8E5F-04812B9345D6}"/>
                </a:ext>
              </a:extLst>
            </p:cNvPr>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sp>
        <p:nvSpPr>
          <p:cNvPr id="2" name="Başlık 1"/>
          <p:cNvSpPr>
            <a:spLocks noGrp="1"/>
          </p:cNvSpPr>
          <p:nvPr>
            <p:ph type="title"/>
          </p:nvPr>
        </p:nvSpPr>
        <p:spPr>
          <a:xfrm>
            <a:off x="1522413" y="1905000"/>
            <a:ext cx="9144000" cy="2667000"/>
          </a:xfrm>
        </p:spPr>
        <p:txBody>
          <a:bodyPr>
            <a:noAutofit/>
          </a:bodyPr>
          <a:lstStyle>
            <a:lvl1pPr algn="l" latinLnBrk="0">
              <a:defRPr lang="tr-TR" sz="4400" b="0" cap="none" baseline="0"/>
            </a:lvl1pPr>
          </a:lstStyle>
          <a:p>
            <a:r>
              <a:rPr lang="tr-TR" dirty="0"/>
              <a:t>Asıl başlık stili için tıklatın</a:t>
            </a:r>
          </a:p>
        </p:txBody>
      </p:sp>
      <p:sp>
        <p:nvSpPr>
          <p:cNvPr id="3" name="Metin Yer Tutucusu 2"/>
          <p:cNvSpPr>
            <a:spLocks noGrp="1"/>
          </p:cNvSpPr>
          <p:nvPr>
            <p:ph type="body" idx="1"/>
          </p:nvPr>
        </p:nvSpPr>
        <p:spPr>
          <a:xfrm>
            <a:off x="1522413" y="5102525"/>
            <a:ext cx="9143999" cy="1069675"/>
          </a:xfrm>
        </p:spPr>
        <p:txBody>
          <a:bodyPr>
            <a:normAutofit/>
          </a:bodyPr>
          <a:lstStyle>
            <a:lvl1pPr marL="0" indent="0" latinLnBrk="0">
              <a:spcBef>
                <a:spcPts val="0"/>
              </a:spcBef>
              <a:buNone/>
              <a:defRPr lang="tr-TR" sz="2400">
                <a:solidFill>
                  <a:schemeClr val="tx1">
                    <a:tint val="75000"/>
                  </a:schemeClr>
                </a:solidFill>
              </a:defRPr>
            </a:lvl1pPr>
            <a:lvl2pPr marL="457200" indent="0" latinLnBrk="0">
              <a:buNone/>
              <a:defRPr lang="tr-TR" sz="1800">
                <a:solidFill>
                  <a:schemeClr val="tx1">
                    <a:tint val="75000"/>
                  </a:schemeClr>
                </a:solidFill>
              </a:defRPr>
            </a:lvl2pPr>
            <a:lvl3pPr marL="914400" indent="0" latinLnBrk="0">
              <a:buNone/>
              <a:defRPr lang="tr-TR" sz="1600">
                <a:solidFill>
                  <a:schemeClr val="tx1">
                    <a:tint val="75000"/>
                  </a:schemeClr>
                </a:solidFill>
              </a:defRPr>
            </a:lvl3pPr>
            <a:lvl4pPr marL="1371600" indent="0" latinLnBrk="0">
              <a:buNone/>
              <a:defRPr lang="tr-TR" sz="1400">
                <a:solidFill>
                  <a:schemeClr val="tx1">
                    <a:tint val="75000"/>
                  </a:schemeClr>
                </a:solidFill>
              </a:defRPr>
            </a:lvl4pPr>
            <a:lvl5pPr marL="1828800" indent="0" latinLnBrk="0">
              <a:buNone/>
              <a:defRPr lang="tr-TR" sz="1400">
                <a:solidFill>
                  <a:schemeClr val="tx1">
                    <a:tint val="75000"/>
                  </a:schemeClr>
                </a:solidFill>
              </a:defRPr>
            </a:lvl5pPr>
            <a:lvl6pPr marL="2286000" indent="0" latinLnBrk="0">
              <a:buNone/>
              <a:defRPr lang="tr-TR" sz="1400">
                <a:solidFill>
                  <a:schemeClr val="tx1">
                    <a:tint val="75000"/>
                  </a:schemeClr>
                </a:solidFill>
              </a:defRPr>
            </a:lvl6pPr>
            <a:lvl7pPr marL="2743200" indent="0" latinLnBrk="0">
              <a:buNone/>
              <a:defRPr lang="tr-TR" sz="1400">
                <a:solidFill>
                  <a:schemeClr val="tx1">
                    <a:tint val="75000"/>
                  </a:schemeClr>
                </a:solidFill>
              </a:defRPr>
            </a:lvl7pPr>
            <a:lvl8pPr marL="3200400" indent="0" latinLnBrk="0">
              <a:buNone/>
              <a:defRPr lang="tr-TR" sz="1400">
                <a:solidFill>
                  <a:schemeClr val="tx1">
                    <a:tint val="75000"/>
                  </a:schemeClr>
                </a:solidFill>
              </a:defRPr>
            </a:lvl8pPr>
            <a:lvl9pPr marL="3657600" indent="0" latinLnBrk="0">
              <a:buNone/>
              <a:defRPr lang="tr-TR" sz="1400">
                <a:solidFill>
                  <a:schemeClr val="tx1">
                    <a:tint val="75000"/>
                  </a:schemeClr>
                </a:solidFill>
              </a:defRPr>
            </a:lvl9pPr>
          </a:lstStyle>
          <a:p>
            <a:pPr lvl="0"/>
            <a:r>
              <a:rPr lang="tr-TR" dirty="0"/>
              <a:t>Asıl metin stillerini düzenlemek için tıklatın</a:t>
            </a:r>
          </a:p>
        </p:txBody>
      </p:sp>
      <p:sp>
        <p:nvSpPr>
          <p:cNvPr id="128" name="Tarih Yer Tutucusu 3">
            <a:extLst>
              <a:ext uri="{FF2B5EF4-FFF2-40B4-BE49-F238E27FC236}">
                <a16:creationId xmlns="" xmlns:a16="http://schemas.microsoft.com/office/drawing/2014/main" id="{BB6E20CD-E4EA-4D62-A5D8-FC038B30335F}"/>
              </a:ext>
            </a:extLst>
          </p:cNvPr>
          <p:cNvSpPr>
            <a:spLocks noGrp="1"/>
          </p:cNvSpPr>
          <p:nvPr>
            <p:ph type="dt" sz="half" idx="10"/>
          </p:nvPr>
        </p:nvSpPr>
        <p:spPr/>
        <p:txBody>
          <a:bodyPr/>
          <a:lstStyle>
            <a:lvl1pPr>
              <a:defRPr/>
            </a:lvl1pPr>
          </a:lstStyle>
          <a:p>
            <a:pPr>
              <a:defRPr/>
            </a:pPr>
            <a:fld id="{5E9B1601-E5BD-4A79-9D30-32D90DB37FAF}" type="datetime1">
              <a:rPr/>
              <a:pPr>
                <a:defRPr/>
              </a:pPr>
              <a:t>13.2.2018</a:t>
            </a:fld>
            <a:endParaRPr dirty="0"/>
          </a:p>
        </p:txBody>
      </p:sp>
      <p:sp>
        <p:nvSpPr>
          <p:cNvPr id="129" name="Alt Bilgi Yer Tutucusu 4">
            <a:extLst>
              <a:ext uri="{FF2B5EF4-FFF2-40B4-BE49-F238E27FC236}">
                <a16:creationId xmlns="" xmlns:a16="http://schemas.microsoft.com/office/drawing/2014/main" id="{E383F5A0-72D1-4B24-BF55-12036D10CBE1}"/>
              </a:ext>
            </a:extLst>
          </p:cNvPr>
          <p:cNvSpPr>
            <a:spLocks noGrp="1"/>
          </p:cNvSpPr>
          <p:nvPr>
            <p:ph type="ftr" sz="quarter" idx="11"/>
          </p:nvPr>
        </p:nvSpPr>
        <p:spPr/>
        <p:txBody>
          <a:bodyPr/>
          <a:lstStyle>
            <a:lvl1pPr>
              <a:defRPr/>
            </a:lvl1pPr>
          </a:lstStyle>
          <a:p>
            <a:pPr>
              <a:defRPr/>
            </a:pPr>
            <a:endParaRPr/>
          </a:p>
        </p:txBody>
      </p:sp>
      <p:sp>
        <p:nvSpPr>
          <p:cNvPr id="130" name="Slayt Numarası Yer Tutucusu 5">
            <a:extLst>
              <a:ext uri="{FF2B5EF4-FFF2-40B4-BE49-F238E27FC236}">
                <a16:creationId xmlns="" xmlns:a16="http://schemas.microsoft.com/office/drawing/2014/main" id="{65BA0625-1372-4D99-89C8-EBE868821902}"/>
              </a:ext>
            </a:extLst>
          </p:cNvPr>
          <p:cNvSpPr>
            <a:spLocks noGrp="1"/>
          </p:cNvSpPr>
          <p:nvPr>
            <p:ph type="sldNum" sz="quarter" idx="12"/>
          </p:nvPr>
        </p:nvSpPr>
        <p:spPr/>
        <p:txBody>
          <a:bodyPr/>
          <a:lstStyle>
            <a:lvl1pPr>
              <a:defRPr/>
            </a:lvl1pPr>
          </a:lstStyle>
          <a:p>
            <a:fld id="{07E3C294-75A5-430E-908B-ABD1600839F5}" type="slidenum">
              <a:rPr lang="tr-TR" altLang="tr-TR"/>
              <a:pPr/>
              <a:t>‹#›</a:t>
            </a:fld>
            <a:endParaRPr lang="tr-TR" altLang="tr-T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5" name="çizgi"/>
          <p:cNvGrpSpPr>
            <a:grpSpLocks/>
          </p:cNvGrpSpPr>
          <p:nvPr/>
        </p:nvGrpSpPr>
        <p:grpSpPr bwMode="auto">
          <a:xfrm>
            <a:off x="1522413" y="1514475"/>
            <a:ext cx="10569575" cy="63500"/>
            <a:chOff x="1522413" y="1514475"/>
            <a:chExt cx="10569575" cy="64008"/>
          </a:xfrm>
        </p:grpSpPr>
        <p:sp>
          <p:nvSpPr>
            <p:cNvPr id="6" name="Serbest Biçim 10"/>
            <p:cNvSpPr>
              <a:spLocks/>
            </p:cNvSpPr>
            <p:nvPr/>
          </p:nvSpPr>
          <p:spPr bwMode="invGray">
            <a:xfrm>
              <a:off x="12028488" y="1525677"/>
              <a:ext cx="63500" cy="4800"/>
            </a:xfrm>
            <a:custGeom>
              <a:avLst/>
              <a:gdLst>
                <a:gd name="T0" fmla="*/ 28433 w 67"/>
                <a:gd name="T1" fmla="*/ 4800 h 6"/>
                <a:gd name="T2" fmla="*/ 28433 w 67"/>
                <a:gd name="T3" fmla="*/ 4800 h 6"/>
                <a:gd name="T4" fmla="*/ 63500 w 67"/>
                <a:gd name="T5" fmla="*/ 2400 h 6"/>
                <a:gd name="T6" fmla="*/ 36963 w 67"/>
                <a:gd name="T7" fmla="*/ 0 h 6"/>
                <a:gd name="T8" fmla="*/ 28433 w 6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7" name="Serbest Biçim 11"/>
            <p:cNvSpPr>
              <a:spLocks/>
            </p:cNvSpPr>
            <p:nvPr/>
          </p:nvSpPr>
          <p:spPr bwMode="invGray">
            <a:xfrm>
              <a:off x="12022138" y="1533677"/>
              <a:ext cx="19050" cy="0"/>
            </a:xfrm>
            <a:custGeom>
              <a:avLst/>
              <a:gdLst>
                <a:gd name="T0" fmla="*/ 0 w 20"/>
                <a:gd name="T1" fmla="*/ 1 h 2"/>
                <a:gd name="T2" fmla="*/ 0 w 20"/>
                <a:gd name="T3" fmla="*/ 1 h 2"/>
                <a:gd name="T4" fmla="*/ 19050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8" name="Serbest Biçim 12"/>
            <p:cNvSpPr>
              <a:spLocks/>
            </p:cNvSpPr>
            <p:nvPr/>
          </p:nvSpPr>
          <p:spPr bwMode="invGray">
            <a:xfrm>
              <a:off x="12041188" y="1532078"/>
              <a:ext cx="39687" cy="6401"/>
            </a:xfrm>
            <a:custGeom>
              <a:avLst/>
              <a:gdLst>
                <a:gd name="T0" fmla="*/ 39687 w 41"/>
                <a:gd name="T1" fmla="*/ 0 h 6"/>
                <a:gd name="T2" fmla="*/ 39687 w 41"/>
                <a:gd name="T3" fmla="*/ 0 h 6"/>
                <a:gd name="T4" fmla="*/ 0 w 41"/>
                <a:gd name="T5" fmla="*/ 2134 h 6"/>
                <a:gd name="T6" fmla="*/ 18392 w 41"/>
                <a:gd name="T7" fmla="*/ 1067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9" name="Serbest Biçim 15"/>
            <p:cNvSpPr>
              <a:spLocks/>
            </p:cNvSpPr>
            <p:nvPr/>
          </p:nvSpPr>
          <p:spPr bwMode="invGray">
            <a:xfrm>
              <a:off x="11831638" y="1527277"/>
              <a:ext cx="42862" cy="4801"/>
            </a:xfrm>
            <a:custGeom>
              <a:avLst/>
              <a:gdLst>
                <a:gd name="T0" fmla="*/ 1905 w 45"/>
                <a:gd name="T1" fmla="*/ 0 h 6"/>
                <a:gd name="T2" fmla="*/ 1905 w 45"/>
                <a:gd name="T3" fmla="*/ 0 h 6"/>
                <a:gd name="T4" fmla="*/ 17145 w 45"/>
                <a:gd name="T5" fmla="*/ 4801 h 6"/>
                <a:gd name="T6" fmla="*/ 42862 w 45"/>
                <a:gd name="T7" fmla="*/ 3201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10" name="Serbest Biçim 16"/>
            <p:cNvSpPr>
              <a:spLocks/>
            </p:cNvSpPr>
            <p:nvPr/>
          </p:nvSpPr>
          <p:spPr bwMode="invGray">
            <a:xfrm>
              <a:off x="11809413" y="1532078"/>
              <a:ext cx="41275" cy="1600"/>
            </a:xfrm>
            <a:custGeom>
              <a:avLst/>
              <a:gdLst>
                <a:gd name="T0" fmla="*/ 39399 w 44"/>
                <a:gd name="T1" fmla="*/ 0 h 3"/>
                <a:gd name="T2" fmla="*/ 39399 w 44"/>
                <a:gd name="T3" fmla="*/ 0 h 3"/>
                <a:gd name="T4" fmla="*/ 0 w 44"/>
                <a:gd name="T5" fmla="*/ 1600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11" name="Serbest Biçim 17"/>
            <p:cNvSpPr>
              <a:spLocks/>
            </p:cNvSpPr>
            <p:nvPr/>
          </p:nvSpPr>
          <p:spPr bwMode="invGray">
            <a:xfrm>
              <a:off x="12003088" y="1538479"/>
              <a:ext cx="77787" cy="3200"/>
            </a:xfrm>
            <a:custGeom>
              <a:avLst/>
              <a:gdLst>
                <a:gd name="T0" fmla="*/ 13281 w 82"/>
                <a:gd name="T1" fmla="*/ 3200 h 5"/>
                <a:gd name="T2" fmla="*/ 13281 w 82"/>
                <a:gd name="T3" fmla="*/ 3200 h 5"/>
                <a:gd name="T4" fmla="*/ 77787 w 82"/>
                <a:gd name="T5" fmla="*/ 0 h 5"/>
                <a:gd name="T6" fmla="*/ 0 w 82"/>
                <a:gd name="T7" fmla="*/ 3200 h 5"/>
                <a:gd name="T8" fmla="*/ 13281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2" name="Serbest Biçim 18"/>
            <p:cNvSpPr>
              <a:spLocks/>
            </p:cNvSpPr>
            <p:nvPr/>
          </p:nvSpPr>
          <p:spPr bwMode="invGray">
            <a:xfrm>
              <a:off x="11664950" y="1522477"/>
              <a:ext cx="39688" cy="4800"/>
            </a:xfrm>
            <a:custGeom>
              <a:avLst/>
              <a:gdLst>
                <a:gd name="T0" fmla="*/ 17954 w 42"/>
                <a:gd name="T1" fmla="*/ 3840 h 5"/>
                <a:gd name="T2" fmla="*/ 17954 w 42"/>
                <a:gd name="T3" fmla="*/ 3840 h 5"/>
                <a:gd name="T4" fmla="*/ 39688 w 42"/>
                <a:gd name="T5" fmla="*/ 0 h 5"/>
                <a:gd name="T6" fmla="*/ 0 w 42"/>
                <a:gd name="T7" fmla="*/ 4800 h 5"/>
                <a:gd name="T8" fmla="*/ 17954 w 42"/>
                <a:gd name="T9" fmla="*/ 384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3" name="Serbest Biçim 19"/>
            <p:cNvSpPr>
              <a:spLocks/>
            </p:cNvSpPr>
            <p:nvPr/>
          </p:nvSpPr>
          <p:spPr bwMode="invGray">
            <a:xfrm>
              <a:off x="11506200" y="1522477"/>
              <a:ext cx="92075" cy="4800"/>
            </a:xfrm>
            <a:custGeom>
              <a:avLst/>
              <a:gdLst>
                <a:gd name="T0" fmla="*/ 76103 w 98"/>
                <a:gd name="T1" fmla="*/ 4800 h 6"/>
                <a:gd name="T2" fmla="*/ 76103 w 98"/>
                <a:gd name="T3" fmla="*/ 4800 h 6"/>
                <a:gd name="T4" fmla="*/ 70466 w 98"/>
                <a:gd name="T5" fmla="*/ 0 h 6"/>
                <a:gd name="T6" fmla="*/ 0 w 98"/>
                <a:gd name="T7" fmla="*/ 4000 h 6"/>
                <a:gd name="T8" fmla="*/ 76103 w 98"/>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4" name="Serbest Biçim 20"/>
            <p:cNvSpPr>
              <a:spLocks/>
            </p:cNvSpPr>
            <p:nvPr/>
          </p:nvSpPr>
          <p:spPr bwMode="invGray">
            <a:xfrm>
              <a:off x="11471275" y="1525677"/>
              <a:ext cx="34925" cy="3200"/>
            </a:xfrm>
            <a:custGeom>
              <a:avLst/>
              <a:gdLst>
                <a:gd name="T0" fmla="*/ 0 w 36"/>
                <a:gd name="T1" fmla="*/ 3200 h 3"/>
                <a:gd name="T2" fmla="*/ 0 w 36"/>
                <a:gd name="T3" fmla="*/ 3200 h 3"/>
                <a:gd name="T4" fmla="*/ 34925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5" name="Serbest Biçim 21"/>
            <p:cNvSpPr>
              <a:spLocks/>
            </p:cNvSpPr>
            <p:nvPr/>
          </p:nvSpPr>
          <p:spPr bwMode="invGray">
            <a:xfrm>
              <a:off x="11710988" y="1528877"/>
              <a:ext cx="30162" cy="4800"/>
            </a:xfrm>
            <a:custGeom>
              <a:avLst/>
              <a:gdLst>
                <a:gd name="T0" fmla="*/ 30162 w 32"/>
                <a:gd name="T1" fmla="*/ 4800 h 5"/>
                <a:gd name="T2" fmla="*/ 30162 w 32"/>
                <a:gd name="T3" fmla="*/ 4800 h 5"/>
                <a:gd name="T4" fmla="*/ 0 w 32"/>
                <a:gd name="T5" fmla="*/ 0 h 5"/>
                <a:gd name="T6" fmla="*/ 15081 w 32"/>
                <a:gd name="T7" fmla="*/ 4800 h 5"/>
                <a:gd name="T8" fmla="*/ 30162 w 32"/>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6" name="Serbest Biçim 22"/>
            <p:cNvSpPr>
              <a:spLocks/>
            </p:cNvSpPr>
            <p:nvPr/>
          </p:nvSpPr>
          <p:spPr bwMode="invGray">
            <a:xfrm>
              <a:off x="11691938" y="1533677"/>
              <a:ext cx="34925" cy="0"/>
            </a:xfrm>
            <a:custGeom>
              <a:avLst/>
              <a:gdLst>
                <a:gd name="T0" fmla="*/ 34925 w 36"/>
                <a:gd name="T1" fmla="*/ 1 h 1"/>
                <a:gd name="T2" fmla="*/ 34925 w 36"/>
                <a:gd name="T3" fmla="*/ 1 h 1"/>
                <a:gd name="T4" fmla="*/ 33955 w 36"/>
                <a:gd name="T5" fmla="*/ 1 h 1"/>
                <a:gd name="T6" fmla="*/ 0 w 36"/>
                <a:gd name="T7" fmla="*/ 0 h 1"/>
                <a:gd name="T8" fmla="*/ 34925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7" name="Serbest Biçim 23"/>
            <p:cNvSpPr>
              <a:spLocks/>
            </p:cNvSpPr>
            <p:nvPr/>
          </p:nvSpPr>
          <p:spPr bwMode="invGray">
            <a:xfrm>
              <a:off x="11741150" y="1533677"/>
              <a:ext cx="4763" cy="0"/>
            </a:xfrm>
            <a:custGeom>
              <a:avLst/>
              <a:gdLst>
                <a:gd name="T0" fmla="*/ 4763 w 5"/>
                <a:gd name="T1" fmla="*/ 4763 w 5"/>
                <a:gd name="T2" fmla="*/ 0 w 5"/>
                <a:gd name="T3" fmla="*/ 4763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18" name="Serbest Biçim 24"/>
            <p:cNvSpPr>
              <a:spLocks/>
            </p:cNvSpPr>
            <p:nvPr/>
          </p:nvSpPr>
          <p:spPr bwMode="invGray">
            <a:xfrm>
              <a:off x="11841163" y="1538479"/>
              <a:ext cx="71437" cy="8000"/>
            </a:xfrm>
            <a:custGeom>
              <a:avLst/>
              <a:gdLst>
                <a:gd name="T0" fmla="*/ 71437 w 75"/>
                <a:gd name="T1" fmla="*/ 0 h 9"/>
                <a:gd name="T2" fmla="*/ 71437 w 75"/>
                <a:gd name="T3" fmla="*/ 0 h 9"/>
                <a:gd name="T4" fmla="*/ 46672 w 75"/>
                <a:gd name="T5" fmla="*/ 8000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19" name="Serbest Biçim 25"/>
            <p:cNvSpPr>
              <a:spLocks/>
            </p:cNvSpPr>
            <p:nvPr/>
          </p:nvSpPr>
          <p:spPr bwMode="invGray">
            <a:xfrm>
              <a:off x="11764963" y="1535278"/>
              <a:ext cx="44450" cy="3200"/>
            </a:xfrm>
            <a:custGeom>
              <a:avLst/>
              <a:gdLst>
                <a:gd name="T0" fmla="*/ 0 w 47"/>
                <a:gd name="T1" fmla="*/ 2400 h 4"/>
                <a:gd name="T2" fmla="*/ 0 w 47"/>
                <a:gd name="T3" fmla="*/ 2400 h 4"/>
                <a:gd name="T4" fmla="*/ 41613 w 47"/>
                <a:gd name="T5" fmla="*/ 3200 h 4"/>
                <a:gd name="T6" fmla="*/ 44450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20" name="Serbest Biçim 26"/>
            <p:cNvSpPr>
              <a:spLocks/>
            </p:cNvSpPr>
            <p:nvPr/>
          </p:nvSpPr>
          <p:spPr bwMode="invGray">
            <a:xfrm>
              <a:off x="11744325" y="1538479"/>
              <a:ext cx="20638" cy="1600"/>
            </a:xfrm>
            <a:custGeom>
              <a:avLst/>
              <a:gdLst>
                <a:gd name="T0" fmla="*/ 0 w 22"/>
                <a:gd name="T1" fmla="*/ 1600 h 2"/>
                <a:gd name="T2" fmla="*/ 0 w 22"/>
                <a:gd name="T3" fmla="*/ 1600 h 2"/>
                <a:gd name="T4" fmla="*/ 20638 w 22"/>
                <a:gd name="T5" fmla="*/ 0 h 2"/>
                <a:gd name="T6" fmla="*/ 4690 w 22"/>
                <a:gd name="T7" fmla="*/ 0 h 2"/>
                <a:gd name="T8" fmla="*/ 0 w 22"/>
                <a:gd name="T9" fmla="*/ 16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21" name="Serbest Biçim 27"/>
            <p:cNvSpPr>
              <a:spLocks/>
            </p:cNvSpPr>
            <p:nvPr/>
          </p:nvSpPr>
          <p:spPr bwMode="invGray">
            <a:xfrm>
              <a:off x="11482388" y="1532078"/>
              <a:ext cx="85725" cy="3200"/>
            </a:xfrm>
            <a:custGeom>
              <a:avLst/>
              <a:gdLst>
                <a:gd name="T0" fmla="*/ 60008 w 90"/>
                <a:gd name="T1" fmla="*/ 0 h 4"/>
                <a:gd name="T2" fmla="*/ 60008 w 90"/>
                <a:gd name="T3" fmla="*/ 0 h 4"/>
                <a:gd name="T4" fmla="*/ 0 w 90"/>
                <a:gd name="T5" fmla="*/ 1600 h 4"/>
                <a:gd name="T6" fmla="*/ 72390 w 90"/>
                <a:gd name="T7" fmla="*/ 3200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2" name="Serbest Biçim 28"/>
            <p:cNvSpPr>
              <a:spLocks/>
            </p:cNvSpPr>
            <p:nvPr/>
          </p:nvSpPr>
          <p:spPr bwMode="invGray">
            <a:xfrm>
              <a:off x="11626850" y="1533677"/>
              <a:ext cx="4763" cy="0"/>
            </a:xfrm>
            <a:custGeom>
              <a:avLst/>
              <a:gdLst>
                <a:gd name="T0" fmla="*/ 4763 w 5"/>
                <a:gd name="T1" fmla="*/ 0 h 1"/>
                <a:gd name="T2" fmla="*/ 4763 w 5"/>
                <a:gd name="T3" fmla="*/ 0 h 1"/>
                <a:gd name="T4" fmla="*/ 0 w 5"/>
                <a:gd name="T5" fmla="*/ 1 h 1"/>
                <a:gd name="T6" fmla="*/ 476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3" name="Serbest Biçim 29"/>
            <p:cNvSpPr>
              <a:spLocks/>
            </p:cNvSpPr>
            <p:nvPr/>
          </p:nvSpPr>
          <p:spPr bwMode="invGray">
            <a:xfrm>
              <a:off x="11261725" y="1533677"/>
              <a:ext cx="4763" cy="0"/>
            </a:xfrm>
            <a:custGeom>
              <a:avLst/>
              <a:gdLst>
                <a:gd name="T0" fmla="*/ 0 w 5"/>
                <a:gd name="T1" fmla="*/ 0 h 1"/>
                <a:gd name="T2" fmla="*/ 0 w 5"/>
                <a:gd name="T3" fmla="*/ 0 h 1"/>
                <a:gd name="T4" fmla="*/ 3810 w 5"/>
                <a:gd name="T5" fmla="*/ 1 h 1"/>
                <a:gd name="T6" fmla="*/ 4763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4" name="Serbest Biçim 30"/>
            <p:cNvSpPr>
              <a:spLocks/>
            </p:cNvSpPr>
            <p:nvPr/>
          </p:nvSpPr>
          <p:spPr bwMode="invGray">
            <a:xfrm>
              <a:off x="11553825" y="1533677"/>
              <a:ext cx="44450" cy="3200"/>
            </a:xfrm>
            <a:custGeom>
              <a:avLst/>
              <a:gdLst>
                <a:gd name="T0" fmla="*/ 5674 w 47"/>
                <a:gd name="T1" fmla="*/ 3200 h 2"/>
                <a:gd name="T2" fmla="*/ 5674 w 47"/>
                <a:gd name="T3" fmla="*/ 3200 h 2"/>
                <a:gd name="T4" fmla="*/ 44450 w 47"/>
                <a:gd name="T5" fmla="*/ 0 h 2"/>
                <a:gd name="T6" fmla="*/ 1891 w 47"/>
                <a:gd name="T7" fmla="*/ 1600 h 2"/>
                <a:gd name="T8" fmla="*/ 5674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5" name="Serbest Biçim 31"/>
            <p:cNvSpPr>
              <a:spLocks/>
            </p:cNvSpPr>
            <p:nvPr/>
          </p:nvSpPr>
          <p:spPr bwMode="invGray">
            <a:xfrm>
              <a:off x="11409363" y="1528877"/>
              <a:ext cx="31750" cy="3200"/>
            </a:xfrm>
            <a:custGeom>
              <a:avLst/>
              <a:gdLst>
                <a:gd name="T0" fmla="*/ 0 w 33"/>
                <a:gd name="T1" fmla="*/ 1067 h 3"/>
                <a:gd name="T2" fmla="*/ 0 w 33"/>
                <a:gd name="T3" fmla="*/ 1067 h 3"/>
                <a:gd name="T4" fmla="*/ 31750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6" name="Serbest Biçim 32"/>
            <p:cNvSpPr>
              <a:spLocks/>
            </p:cNvSpPr>
            <p:nvPr/>
          </p:nvSpPr>
          <p:spPr bwMode="invGray">
            <a:xfrm>
              <a:off x="11618913" y="153207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7" name="Serbest Biçim 33"/>
            <p:cNvSpPr>
              <a:spLocks/>
            </p:cNvSpPr>
            <p:nvPr/>
          </p:nvSpPr>
          <p:spPr bwMode="invGray">
            <a:xfrm>
              <a:off x="11598275" y="1532078"/>
              <a:ext cx="28575" cy="1600"/>
            </a:xfrm>
            <a:custGeom>
              <a:avLst/>
              <a:gdLst>
                <a:gd name="T0" fmla="*/ 23044 w 31"/>
                <a:gd name="T1" fmla="*/ 0 h 3"/>
                <a:gd name="T2" fmla="*/ 23044 w 31"/>
                <a:gd name="T3" fmla="*/ 0 h 3"/>
                <a:gd name="T4" fmla="*/ 0 w 31"/>
                <a:gd name="T5" fmla="*/ 1600 h 3"/>
                <a:gd name="T6" fmla="*/ 28575 w 31"/>
                <a:gd name="T7" fmla="*/ 1067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28" name="Serbest Biçim 34"/>
            <p:cNvSpPr>
              <a:spLocks/>
            </p:cNvSpPr>
            <p:nvPr/>
          </p:nvSpPr>
          <p:spPr bwMode="invGray">
            <a:xfrm>
              <a:off x="11137900" y="1533677"/>
              <a:ext cx="188913" cy="24004"/>
            </a:xfrm>
            <a:custGeom>
              <a:avLst/>
              <a:gdLst>
                <a:gd name="T0" fmla="*/ 57246 w 198"/>
                <a:gd name="T1" fmla="*/ 24004 h 27"/>
                <a:gd name="T2" fmla="*/ 57246 w 198"/>
                <a:gd name="T3" fmla="*/ 24004 h 27"/>
                <a:gd name="T4" fmla="*/ 148841 w 198"/>
                <a:gd name="T5" fmla="*/ 21337 h 27"/>
                <a:gd name="T6" fmla="*/ 127850 w 198"/>
                <a:gd name="T7" fmla="*/ 0 h 27"/>
                <a:gd name="T8" fmla="*/ 84915 w 198"/>
                <a:gd name="T9" fmla="*/ 5334 h 27"/>
                <a:gd name="T10" fmla="*/ 142162 w 198"/>
                <a:gd name="T11" fmla="*/ 12447 h 27"/>
                <a:gd name="T12" fmla="*/ 70604 w 198"/>
                <a:gd name="T13" fmla="*/ 9779 h 27"/>
                <a:gd name="T14" fmla="*/ 12403 w 198"/>
                <a:gd name="T15" fmla="*/ 22226 h 27"/>
                <a:gd name="T16" fmla="*/ 60109 w 198"/>
                <a:gd name="T17" fmla="*/ 20448 h 27"/>
                <a:gd name="T18" fmla="*/ 57246 w 198"/>
                <a:gd name="T19" fmla="*/ 2400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29" name="Serbest Biçim 35"/>
            <p:cNvSpPr>
              <a:spLocks/>
            </p:cNvSpPr>
            <p:nvPr/>
          </p:nvSpPr>
          <p:spPr bwMode="invGray">
            <a:xfrm>
              <a:off x="11266488" y="1528877"/>
              <a:ext cx="95250" cy="4800"/>
            </a:xfrm>
            <a:custGeom>
              <a:avLst/>
              <a:gdLst>
                <a:gd name="T0" fmla="*/ 78105 w 100"/>
                <a:gd name="T1" fmla="*/ 4800 h 6"/>
                <a:gd name="T2" fmla="*/ 78105 w 100"/>
                <a:gd name="T3" fmla="*/ 4800 h 6"/>
                <a:gd name="T4" fmla="*/ 95250 w 100"/>
                <a:gd name="T5" fmla="*/ 4800 h 6"/>
                <a:gd name="T6" fmla="*/ 36195 w 100"/>
                <a:gd name="T7" fmla="*/ 0 h 6"/>
                <a:gd name="T8" fmla="*/ 0 w 100"/>
                <a:gd name="T9" fmla="*/ 4000 h 6"/>
                <a:gd name="T10" fmla="*/ 83820 w 100"/>
                <a:gd name="T11" fmla="*/ 4800 h 6"/>
                <a:gd name="T12" fmla="*/ 78105 w 100"/>
                <a:gd name="T13" fmla="*/ 480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30" name="Serbest Biçim 36"/>
            <p:cNvSpPr>
              <a:spLocks/>
            </p:cNvSpPr>
            <p:nvPr/>
          </p:nvSpPr>
          <p:spPr bwMode="invGray">
            <a:xfrm>
              <a:off x="11361738" y="1532078"/>
              <a:ext cx="134937" cy="11201"/>
            </a:xfrm>
            <a:custGeom>
              <a:avLst/>
              <a:gdLst>
                <a:gd name="T0" fmla="*/ 76021 w 142"/>
                <a:gd name="T1" fmla="*/ 2400 h 14"/>
                <a:gd name="T2" fmla="*/ 76021 w 142"/>
                <a:gd name="T3" fmla="*/ 2400 h 14"/>
                <a:gd name="T4" fmla="*/ 46563 w 142"/>
                <a:gd name="T5" fmla="*/ 11201 h 14"/>
                <a:gd name="T6" fmla="*/ 112131 w 142"/>
                <a:gd name="T7" fmla="*/ 6401 h 14"/>
                <a:gd name="T8" fmla="*/ 76971 w 142"/>
                <a:gd name="T9" fmla="*/ 2400 h 14"/>
                <a:gd name="T10" fmla="*/ 120683 w 142"/>
                <a:gd name="T11" fmla="*/ 1600 h 14"/>
                <a:gd name="T12" fmla="*/ 78872 w 142"/>
                <a:gd name="T13" fmla="*/ 0 h 14"/>
                <a:gd name="T14" fmla="*/ 80772 w 142"/>
                <a:gd name="T15" fmla="*/ 800 h 14"/>
                <a:gd name="T16" fmla="*/ 80772 w 142"/>
                <a:gd name="T17" fmla="*/ 800 h 14"/>
                <a:gd name="T18" fmla="*/ 80772 w 142"/>
                <a:gd name="T19" fmla="*/ 800 h 14"/>
                <a:gd name="T20" fmla="*/ 81722 w 142"/>
                <a:gd name="T21" fmla="*/ 800 h 14"/>
                <a:gd name="T22" fmla="*/ 79822 w 142"/>
                <a:gd name="T23" fmla="*/ 800 h 14"/>
                <a:gd name="T24" fmla="*/ 76021 w 142"/>
                <a:gd name="T25" fmla="*/ 2400 h 14"/>
                <a:gd name="T26" fmla="*/ 79822 w 142"/>
                <a:gd name="T27" fmla="*/ 800 h 14"/>
                <a:gd name="T28" fmla="*/ 80772 w 142"/>
                <a:gd name="T29" fmla="*/ 800 h 14"/>
                <a:gd name="T30" fmla="*/ 80772 w 142"/>
                <a:gd name="T31" fmla="*/ 800 h 14"/>
                <a:gd name="T32" fmla="*/ 0 w 142"/>
                <a:gd name="T33" fmla="*/ 2400 h 14"/>
                <a:gd name="T34" fmla="*/ 76021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31" name="Serbest Biçim 37"/>
            <p:cNvSpPr>
              <a:spLocks/>
            </p:cNvSpPr>
            <p:nvPr/>
          </p:nvSpPr>
          <p:spPr bwMode="invGray">
            <a:xfrm>
              <a:off x="11834813" y="1552880"/>
              <a:ext cx="9525" cy="1601"/>
            </a:xfrm>
            <a:custGeom>
              <a:avLst/>
              <a:gdLst>
                <a:gd name="T0" fmla="*/ 9525 w 11"/>
                <a:gd name="T1" fmla="*/ 1601 h 1"/>
                <a:gd name="T2" fmla="*/ 9525 w 11"/>
                <a:gd name="T3" fmla="*/ 1601 h 1"/>
                <a:gd name="T4" fmla="*/ 6927 w 11"/>
                <a:gd name="T5" fmla="*/ 0 h 1"/>
                <a:gd name="T6" fmla="*/ 9525 w 11"/>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2" name="Serbest Biçim 38"/>
            <p:cNvSpPr>
              <a:spLocks/>
            </p:cNvSpPr>
            <p:nvPr/>
          </p:nvSpPr>
          <p:spPr bwMode="invGray">
            <a:xfrm>
              <a:off x="11764963" y="1543279"/>
              <a:ext cx="117475" cy="9601"/>
            </a:xfrm>
            <a:custGeom>
              <a:avLst/>
              <a:gdLst>
                <a:gd name="T0" fmla="*/ 46220 w 122"/>
                <a:gd name="T1" fmla="*/ 8801 h 12"/>
                <a:gd name="T2" fmla="*/ 46220 w 122"/>
                <a:gd name="T3" fmla="*/ 8801 h 12"/>
                <a:gd name="T4" fmla="*/ 76070 w 122"/>
                <a:gd name="T5" fmla="*/ 7201 h 12"/>
                <a:gd name="T6" fmla="*/ 77033 w 122"/>
                <a:gd name="T7" fmla="*/ 9601 h 12"/>
                <a:gd name="T8" fmla="*/ 80884 w 122"/>
                <a:gd name="T9" fmla="*/ 5601 h 12"/>
                <a:gd name="T10" fmla="*/ 75107 w 122"/>
                <a:gd name="T11" fmla="*/ 6401 h 12"/>
                <a:gd name="T12" fmla="*/ 5777 w 122"/>
                <a:gd name="T13" fmla="*/ 0 h 12"/>
                <a:gd name="T14" fmla="*/ 46220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3" name="Serbest Biçim 39"/>
            <p:cNvSpPr>
              <a:spLocks/>
            </p:cNvSpPr>
            <p:nvPr/>
          </p:nvSpPr>
          <p:spPr bwMode="invGray">
            <a:xfrm>
              <a:off x="11555413" y="1543279"/>
              <a:ext cx="69850" cy="6401"/>
            </a:xfrm>
            <a:custGeom>
              <a:avLst/>
              <a:gdLst>
                <a:gd name="T0" fmla="*/ 66074 w 74"/>
                <a:gd name="T1" fmla="*/ 0 h 6"/>
                <a:gd name="T2" fmla="*/ 66074 w 74"/>
                <a:gd name="T3" fmla="*/ 0 h 6"/>
                <a:gd name="T4" fmla="*/ 0 w 74"/>
                <a:gd name="T5" fmla="*/ 2134 h 6"/>
                <a:gd name="T6" fmla="*/ 33981 w 74"/>
                <a:gd name="T7" fmla="*/ 6401 h 6"/>
                <a:gd name="T8" fmla="*/ 32093 w 74"/>
                <a:gd name="T9" fmla="*/ 4267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4" name="Serbest Biçim 40"/>
            <p:cNvSpPr>
              <a:spLocks/>
            </p:cNvSpPr>
            <p:nvPr/>
          </p:nvSpPr>
          <p:spPr bwMode="invGray">
            <a:xfrm>
              <a:off x="11223625" y="1527277"/>
              <a:ext cx="38100" cy="6401"/>
            </a:xfrm>
            <a:custGeom>
              <a:avLst/>
              <a:gdLst>
                <a:gd name="T0" fmla="*/ 29528 w 40"/>
                <a:gd name="T1" fmla="*/ 4572 h 7"/>
                <a:gd name="T2" fmla="*/ 29528 w 40"/>
                <a:gd name="T3" fmla="*/ 4572 h 7"/>
                <a:gd name="T4" fmla="*/ 38100 w 40"/>
                <a:gd name="T5" fmla="*/ 0 h 7"/>
                <a:gd name="T6" fmla="*/ 0 w 40"/>
                <a:gd name="T7" fmla="*/ 6401 h 7"/>
                <a:gd name="T8" fmla="*/ 29528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5" name="Serbest Biçim 41"/>
            <p:cNvSpPr>
              <a:spLocks/>
            </p:cNvSpPr>
            <p:nvPr/>
          </p:nvSpPr>
          <p:spPr bwMode="invGray">
            <a:xfrm>
              <a:off x="11145838" y="1528877"/>
              <a:ext cx="22225" cy="3200"/>
            </a:xfrm>
            <a:custGeom>
              <a:avLst/>
              <a:gdLst>
                <a:gd name="T0" fmla="*/ 19447 w 24"/>
                <a:gd name="T1" fmla="*/ 3200 h 4"/>
                <a:gd name="T2" fmla="*/ 19447 w 24"/>
                <a:gd name="T3" fmla="*/ 3200 h 4"/>
                <a:gd name="T4" fmla="*/ 22225 w 24"/>
                <a:gd name="T5" fmla="*/ 0 h 4"/>
                <a:gd name="T6" fmla="*/ 0 w 24"/>
                <a:gd name="T7" fmla="*/ 2400 h 4"/>
                <a:gd name="T8" fmla="*/ 1944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6" name="Serbest Biçim 42"/>
            <p:cNvSpPr>
              <a:spLocks/>
            </p:cNvSpPr>
            <p:nvPr/>
          </p:nvSpPr>
          <p:spPr bwMode="invGray">
            <a:xfrm>
              <a:off x="6197600" y="1565681"/>
              <a:ext cx="20638" cy="1601"/>
            </a:xfrm>
            <a:custGeom>
              <a:avLst/>
              <a:gdLst>
                <a:gd name="T0" fmla="*/ 20638 w 21"/>
                <a:gd name="T1" fmla="*/ 0 h 1"/>
                <a:gd name="T2" fmla="*/ 20638 w 21"/>
                <a:gd name="T3" fmla="*/ 0 h 1"/>
                <a:gd name="T4" fmla="*/ 0 w 21"/>
                <a:gd name="T5" fmla="*/ 1601 h 1"/>
                <a:gd name="T6" fmla="*/ 20638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7" name="Serbest Biçim 43"/>
            <p:cNvSpPr>
              <a:spLocks/>
            </p:cNvSpPr>
            <p:nvPr/>
          </p:nvSpPr>
          <p:spPr bwMode="invGray">
            <a:xfrm>
              <a:off x="6356350" y="1565681"/>
              <a:ext cx="9525" cy="0"/>
            </a:xfrm>
            <a:custGeom>
              <a:avLst/>
              <a:gdLst>
                <a:gd name="T0" fmla="*/ 5715 w 10"/>
                <a:gd name="T1" fmla="*/ 1 h 2"/>
                <a:gd name="T2" fmla="*/ 5715 w 10"/>
                <a:gd name="T3" fmla="*/ 1 h 2"/>
                <a:gd name="T4" fmla="*/ 9525 w 10"/>
                <a:gd name="T5" fmla="*/ 0 h 2"/>
                <a:gd name="T6" fmla="*/ 5715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38" name="Serbest Biçim 44"/>
            <p:cNvSpPr>
              <a:spLocks/>
            </p:cNvSpPr>
            <p:nvPr/>
          </p:nvSpPr>
          <p:spPr bwMode="invGray">
            <a:xfrm>
              <a:off x="8950325" y="1522477"/>
              <a:ext cx="61913" cy="6401"/>
            </a:xfrm>
            <a:custGeom>
              <a:avLst/>
              <a:gdLst>
                <a:gd name="T0" fmla="*/ 61913 w 65"/>
                <a:gd name="T1" fmla="*/ 6401 h 9"/>
                <a:gd name="T2" fmla="*/ 61913 w 65"/>
                <a:gd name="T3" fmla="*/ 6401 h 9"/>
                <a:gd name="T4" fmla="*/ 3810 w 65"/>
                <a:gd name="T5" fmla="*/ 2845 h 9"/>
                <a:gd name="T6" fmla="*/ 12383 w 65"/>
                <a:gd name="T7" fmla="*/ 5690 h 9"/>
                <a:gd name="T8" fmla="*/ 61913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39" name="Serbest Biçim 45"/>
            <p:cNvSpPr>
              <a:spLocks/>
            </p:cNvSpPr>
            <p:nvPr/>
          </p:nvSpPr>
          <p:spPr bwMode="invGray">
            <a:xfrm>
              <a:off x="7537450" y="1546479"/>
              <a:ext cx="28575" cy="3200"/>
            </a:xfrm>
            <a:custGeom>
              <a:avLst/>
              <a:gdLst>
                <a:gd name="T0" fmla="*/ 0 w 29"/>
                <a:gd name="T1" fmla="*/ 2400 h 4"/>
                <a:gd name="T2" fmla="*/ 0 w 29"/>
                <a:gd name="T3" fmla="*/ 2400 h 4"/>
                <a:gd name="T4" fmla="*/ 8868 w 29"/>
                <a:gd name="T5" fmla="*/ 3200 h 4"/>
                <a:gd name="T6" fmla="*/ 28575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40" name="Serbest Biçim 46"/>
            <p:cNvSpPr>
              <a:spLocks/>
            </p:cNvSpPr>
            <p:nvPr/>
          </p:nvSpPr>
          <p:spPr bwMode="invGray">
            <a:xfrm>
              <a:off x="7478713" y="1562481"/>
              <a:ext cx="38100" cy="3200"/>
            </a:xfrm>
            <a:custGeom>
              <a:avLst/>
              <a:gdLst>
                <a:gd name="T0" fmla="*/ 38100 w 40"/>
                <a:gd name="T1" fmla="*/ 3200 h 3"/>
                <a:gd name="T2" fmla="*/ 38100 w 40"/>
                <a:gd name="T3" fmla="*/ 3200 h 3"/>
                <a:gd name="T4" fmla="*/ 0 w 40"/>
                <a:gd name="T5" fmla="*/ 0 h 3"/>
                <a:gd name="T6" fmla="*/ 38100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41" name="Serbest Biçim 47"/>
            <p:cNvSpPr>
              <a:spLocks/>
            </p:cNvSpPr>
            <p:nvPr/>
          </p:nvSpPr>
          <p:spPr bwMode="invGray">
            <a:xfrm>
              <a:off x="5410200" y="1568882"/>
              <a:ext cx="36513" cy="3200"/>
            </a:xfrm>
            <a:custGeom>
              <a:avLst/>
              <a:gdLst>
                <a:gd name="T0" fmla="*/ 23061 w 38"/>
                <a:gd name="T1" fmla="*/ 0 h 5"/>
                <a:gd name="T2" fmla="*/ 23061 w 38"/>
                <a:gd name="T3" fmla="*/ 0 h 5"/>
                <a:gd name="T4" fmla="*/ 0 w 38"/>
                <a:gd name="T5" fmla="*/ 3200 h 5"/>
                <a:gd name="T6" fmla="*/ 23061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2" name="Serbest Biçim 48"/>
            <p:cNvSpPr>
              <a:spLocks/>
            </p:cNvSpPr>
            <p:nvPr/>
          </p:nvSpPr>
          <p:spPr bwMode="invGray">
            <a:xfrm>
              <a:off x="10206038" y="1530477"/>
              <a:ext cx="61912" cy="4801"/>
            </a:xfrm>
            <a:custGeom>
              <a:avLst/>
              <a:gdLst>
                <a:gd name="T0" fmla="*/ 61912 w 65"/>
                <a:gd name="T1" fmla="*/ 2401 h 6"/>
                <a:gd name="T2" fmla="*/ 61912 w 65"/>
                <a:gd name="T3" fmla="*/ 2401 h 6"/>
                <a:gd name="T4" fmla="*/ 0 w 65"/>
                <a:gd name="T5" fmla="*/ 0 h 6"/>
                <a:gd name="T6" fmla="*/ 61912 w 65"/>
                <a:gd name="T7" fmla="*/ 240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3" name="Serbest Biçim 49"/>
            <p:cNvSpPr>
              <a:spLocks/>
            </p:cNvSpPr>
            <p:nvPr/>
          </p:nvSpPr>
          <p:spPr bwMode="invGray">
            <a:xfrm>
              <a:off x="6257925" y="1525677"/>
              <a:ext cx="19050" cy="1600"/>
            </a:xfrm>
            <a:custGeom>
              <a:avLst/>
              <a:gdLst>
                <a:gd name="T0" fmla="*/ 16329 w 21"/>
                <a:gd name="T1" fmla="*/ 0 h 2"/>
                <a:gd name="T2" fmla="*/ 16329 w 21"/>
                <a:gd name="T3" fmla="*/ 0 h 2"/>
                <a:gd name="T4" fmla="*/ 0 w 21"/>
                <a:gd name="T5" fmla="*/ 1600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4" name="Serbest Biçim 50"/>
            <p:cNvSpPr>
              <a:spLocks/>
            </p:cNvSpPr>
            <p:nvPr/>
          </p:nvSpPr>
          <p:spPr bwMode="invGray">
            <a:xfrm>
              <a:off x="10134600" y="1527277"/>
              <a:ext cx="71438" cy="4801"/>
            </a:xfrm>
            <a:custGeom>
              <a:avLst/>
              <a:gdLst>
                <a:gd name="T0" fmla="*/ 0 w 75"/>
                <a:gd name="T1" fmla="*/ 3601 h 4"/>
                <a:gd name="T2" fmla="*/ 0 w 75"/>
                <a:gd name="T3" fmla="*/ 3601 h 4"/>
                <a:gd name="T4" fmla="*/ 12383 w 75"/>
                <a:gd name="T5" fmla="*/ 4801 h 4"/>
                <a:gd name="T6" fmla="*/ 71438 w 75"/>
                <a:gd name="T7" fmla="*/ 3601 h 4"/>
                <a:gd name="T8" fmla="*/ 0 w 75"/>
                <a:gd name="T9" fmla="*/ 360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5" name="Serbest Biçim 51"/>
            <p:cNvSpPr>
              <a:spLocks/>
            </p:cNvSpPr>
            <p:nvPr/>
          </p:nvSpPr>
          <p:spPr bwMode="invGray">
            <a:xfrm>
              <a:off x="2582863" y="1559281"/>
              <a:ext cx="7937" cy="1601"/>
            </a:xfrm>
            <a:custGeom>
              <a:avLst/>
              <a:gdLst>
                <a:gd name="T0" fmla="*/ 7937 w 8"/>
                <a:gd name="T1" fmla="*/ 1601 h 1"/>
                <a:gd name="T2" fmla="*/ 7937 w 8"/>
                <a:gd name="T3" fmla="*/ 1601 h 1"/>
                <a:gd name="T4" fmla="*/ 992 w 8"/>
                <a:gd name="T5" fmla="*/ 0 h 1"/>
                <a:gd name="T6" fmla="*/ 7937 w 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6" name="Serbest Biçim 52"/>
            <p:cNvSpPr>
              <a:spLocks/>
            </p:cNvSpPr>
            <p:nvPr/>
          </p:nvSpPr>
          <p:spPr bwMode="invGray">
            <a:xfrm>
              <a:off x="1762125" y="1522477"/>
              <a:ext cx="34925" cy="0"/>
            </a:xfrm>
            <a:custGeom>
              <a:avLst/>
              <a:gdLst>
                <a:gd name="T0" fmla="*/ 0 w 36"/>
                <a:gd name="T1" fmla="*/ 1 h 1"/>
                <a:gd name="T2" fmla="*/ 0 w 36"/>
                <a:gd name="T3" fmla="*/ 1 h 1"/>
                <a:gd name="T4" fmla="*/ 34925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7" name="Serbest Biçim 53"/>
            <p:cNvSpPr>
              <a:spLocks/>
            </p:cNvSpPr>
            <p:nvPr/>
          </p:nvSpPr>
          <p:spPr bwMode="invGray">
            <a:xfrm>
              <a:off x="10812463" y="1528877"/>
              <a:ext cx="19050" cy="1600"/>
            </a:xfrm>
            <a:custGeom>
              <a:avLst/>
              <a:gdLst>
                <a:gd name="T0" fmla="*/ 0 w 20"/>
                <a:gd name="T1" fmla="*/ 1600 h 1"/>
                <a:gd name="T2" fmla="*/ 0 w 20"/>
                <a:gd name="T3" fmla="*/ 1600 h 1"/>
                <a:gd name="T4" fmla="*/ 0 w 20"/>
                <a:gd name="T5" fmla="*/ 1600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48" name="Serbest Biçim 54"/>
            <p:cNvSpPr>
              <a:spLocks/>
            </p:cNvSpPr>
            <p:nvPr/>
          </p:nvSpPr>
          <p:spPr bwMode="invGray">
            <a:xfrm>
              <a:off x="10896600" y="1544879"/>
              <a:ext cx="7938" cy="3200"/>
            </a:xfrm>
            <a:custGeom>
              <a:avLst/>
              <a:gdLst>
                <a:gd name="T0" fmla="*/ 7938 w 8"/>
                <a:gd name="T1" fmla="*/ 0 h 3"/>
                <a:gd name="T2" fmla="*/ 7938 w 8"/>
                <a:gd name="T3" fmla="*/ 0 h 3"/>
                <a:gd name="T4" fmla="*/ 0 w 8"/>
                <a:gd name="T5" fmla="*/ 3200 h 3"/>
                <a:gd name="T6" fmla="*/ 7938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49" name="Serbest Biçim 55"/>
            <p:cNvSpPr>
              <a:spLocks/>
            </p:cNvSpPr>
            <p:nvPr/>
          </p:nvSpPr>
          <p:spPr bwMode="invGray">
            <a:xfrm>
              <a:off x="9947275" y="1554481"/>
              <a:ext cx="4763" cy="0"/>
            </a:xfrm>
            <a:custGeom>
              <a:avLst/>
              <a:gdLst>
                <a:gd name="T0" fmla="*/ 953 w 5"/>
                <a:gd name="T1" fmla="*/ 0 h 1"/>
                <a:gd name="T2" fmla="*/ 953 w 5"/>
                <a:gd name="T3" fmla="*/ 0 h 1"/>
                <a:gd name="T4" fmla="*/ 0 w 5"/>
                <a:gd name="T5" fmla="*/ 0 h 1"/>
                <a:gd name="T6" fmla="*/ 95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50" name="Serbest Biçim 56"/>
            <p:cNvSpPr>
              <a:spLocks/>
            </p:cNvSpPr>
            <p:nvPr/>
          </p:nvSpPr>
          <p:spPr bwMode="invGray">
            <a:xfrm>
              <a:off x="10817225" y="1532078"/>
              <a:ext cx="23813" cy="0"/>
            </a:xfrm>
            <a:custGeom>
              <a:avLst/>
              <a:gdLst>
                <a:gd name="T0" fmla="*/ 23813 w 25"/>
                <a:gd name="T1" fmla="*/ 1 h 1"/>
                <a:gd name="T2" fmla="*/ 23813 w 25"/>
                <a:gd name="T3" fmla="*/ 1 h 1"/>
                <a:gd name="T4" fmla="*/ 0 w 25"/>
                <a:gd name="T5" fmla="*/ 0 h 1"/>
                <a:gd name="T6" fmla="*/ 2381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51" name="Serbest Biçim 57"/>
            <p:cNvSpPr>
              <a:spLocks/>
            </p:cNvSpPr>
            <p:nvPr/>
          </p:nvSpPr>
          <p:spPr bwMode="invGray">
            <a:xfrm>
              <a:off x="10836275" y="1528877"/>
              <a:ext cx="19050" cy="1600"/>
            </a:xfrm>
            <a:custGeom>
              <a:avLst/>
              <a:gdLst>
                <a:gd name="T0" fmla="*/ 0 w 20"/>
                <a:gd name="T1" fmla="*/ 1600 h 1"/>
                <a:gd name="T2" fmla="*/ 0 w 20"/>
                <a:gd name="T3" fmla="*/ 1600 h 1"/>
                <a:gd name="T4" fmla="*/ 17145 w 20"/>
                <a:gd name="T5" fmla="*/ 1600 h 1"/>
                <a:gd name="T6" fmla="*/ 0 w 20"/>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2" name="Serbest Biçim 58"/>
            <p:cNvSpPr>
              <a:spLocks/>
            </p:cNvSpPr>
            <p:nvPr/>
          </p:nvSpPr>
          <p:spPr bwMode="invGray">
            <a:xfrm>
              <a:off x="10787063" y="1530477"/>
              <a:ext cx="30162" cy="1601"/>
            </a:xfrm>
            <a:custGeom>
              <a:avLst/>
              <a:gdLst>
                <a:gd name="T0" fmla="*/ 0 w 31"/>
                <a:gd name="T1" fmla="*/ 0 h 1"/>
                <a:gd name="T2" fmla="*/ 0 w 31"/>
                <a:gd name="T3" fmla="*/ 0 h 1"/>
                <a:gd name="T4" fmla="*/ 30162 w 31"/>
                <a:gd name="T5" fmla="*/ 160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3" name="Serbest Biçim 59"/>
            <p:cNvSpPr>
              <a:spLocks/>
            </p:cNvSpPr>
            <p:nvPr/>
          </p:nvSpPr>
          <p:spPr bwMode="invGray">
            <a:xfrm>
              <a:off x="4092575" y="1552880"/>
              <a:ext cx="20638" cy="1601"/>
            </a:xfrm>
            <a:custGeom>
              <a:avLst/>
              <a:gdLst>
                <a:gd name="T0" fmla="*/ 20638 w 23"/>
                <a:gd name="T1" fmla="*/ 0 h 2"/>
                <a:gd name="T2" fmla="*/ 20638 w 23"/>
                <a:gd name="T3" fmla="*/ 0 h 2"/>
                <a:gd name="T4" fmla="*/ 17049 w 23"/>
                <a:gd name="T5" fmla="*/ 0 h 2"/>
                <a:gd name="T6" fmla="*/ 20638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4" name="Serbest Biçim 60"/>
            <p:cNvSpPr>
              <a:spLocks/>
            </p:cNvSpPr>
            <p:nvPr/>
          </p:nvSpPr>
          <p:spPr bwMode="invGray">
            <a:xfrm>
              <a:off x="8528050" y="1567282"/>
              <a:ext cx="3175" cy="1600"/>
            </a:xfrm>
            <a:custGeom>
              <a:avLst/>
              <a:gdLst>
                <a:gd name="T0" fmla="*/ 1058 w 3"/>
                <a:gd name="T1" fmla="*/ 1600 h 1"/>
                <a:gd name="T2" fmla="*/ 1058 w 3"/>
                <a:gd name="T3" fmla="*/ 1600 h 1"/>
                <a:gd name="T4" fmla="*/ 3175 w 3"/>
                <a:gd name="T5" fmla="*/ 0 h 1"/>
                <a:gd name="T6" fmla="*/ 0 w 3"/>
                <a:gd name="T7" fmla="*/ 0 h 1"/>
                <a:gd name="T8" fmla="*/ 1058 w 3"/>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5" name="Serbest Biçim 61"/>
            <p:cNvSpPr>
              <a:spLocks/>
            </p:cNvSpPr>
            <p:nvPr/>
          </p:nvSpPr>
          <p:spPr bwMode="invGray">
            <a:xfrm>
              <a:off x="8461375" y="1556080"/>
              <a:ext cx="66675" cy="14402"/>
            </a:xfrm>
            <a:custGeom>
              <a:avLst/>
              <a:gdLst>
                <a:gd name="T0" fmla="*/ 0 w 69"/>
                <a:gd name="T1" fmla="*/ 14402 h 17"/>
                <a:gd name="T2" fmla="*/ 0 w 69"/>
                <a:gd name="T3" fmla="*/ 14402 h 17"/>
                <a:gd name="T4" fmla="*/ 66675 w 69"/>
                <a:gd name="T5" fmla="*/ 11013 h 17"/>
                <a:gd name="T6" fmla="*/ 44450 w 69"/>
                <a:gd name="T7" fmla="*/ 0 h 17"/>
                <a:gd name="T8" fmla="*/ 0 w 69"/>
                <a:gd name="T9" fmla="*/ 1440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6" name="Serbest Biçi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7" name="Serbest Biçim 63"/>
            <p:cNvSpPr>
              <a:spLocks/>
            </p:cNvSpPr>
            <p:nvPr/>
          </p:nvSpPr>
          <p:spPr bwMode="invGray">
            <a:xfrm>
              <a:off x="7508875" y="1559281"/>
              <a:ext cx="11113" cy="4801"/>
            </a:xfrm>
            <a:custGeom>
              <a:avLst/>
              <a:gdLst>
                <a:gd name="T0" fmla="*/ 11113 w 12"/>
                <a:gd name="T1" fmla="*/ 4801 h 3"/>
                <a:gd name="T2" fmla="*/ 11113 w 12"/>
                <a:gd name="T3" fmla="*/ 4801 h 3"/>
                <a:gd name="T4" fmla="*/ 5557 w 12"/>
                <a:gd name="T5" fmla="*/ 0 h 3"/>
                <a:gd name="T6" fmla="*/ 11113 w 12"/>
                <a:gd name="T7" fmla="*/ 480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58" name="Serbest Biçim 64"/>
            <p:cNvSpPr>
              <a:spLocks/>
            </p:cNvSpPr>
            <p:nvPr/>
          </p:nvSpPr>
          <p:spPr bwMode="invGray">
            <a:xfrm>
              <a:off x="5434013" y="1567282"/>
              <a:ext cx="4762" cy="1600"/>
            </a:xfrm>
            <a:custGeom>
              <a:avLst/>
              <a:gdLst>
                <a:gd name="T0" fmla="*/ 4762 w 5"/>
                <a:gd name="T1" fmla="*/ 1600 h 1"/>
                <a:gd name="T2" fmla="*/ 4762 w 5"/>
                <a:gd name="T3" fmla="*/ 1600 h 1"/>
                <a:gd name="T4" fmla="*/ 2857 w 5"/>
                <a:gd name="T5" fmla="*/ 0 h 1"/>
                <a:gd name="T6" fmla="*/ 0 w 5"/>
                <a:gd name="T7" fmla="*/ 1600 h 1"/>
                <a:gd name="T8" fmla="*/ 4762 w 5"/>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59" name="Serbest Biçim 65"/>
            <p:cNvSpPr>
              <a:spLocks/>
            </p:cNvSpPr>
            <p:nvPr/>
          </p:nvSpPr>
          <p:spPr bwMode="invGray">
            <a:xfrm>
              <a:off x="9672638" y="1567282"/>
              <a:ext cx="25400" cy="3200"/>
            </a:xfrm>
            <a:custGeom>
              <a:avLst/>
              <a:gdLst>
                <a:gd name="T0" fmla="*/ 25400 w 27"/>
                <a:gd name="T1" fmla="*/ 3200 h 3"/>
                <a:gd name="T2" fmla="*/ 25400 w 27"/>
                <a:gd name="T3" fmla="*/ 3200 h 3"/>
                <a:gd name="T4" fmla="*/ 941 w 27"/>
                <a:gd name="T5" fmla="*/ 0 h 3"/>
                <a:gd name="T6" fmla="*/ 25400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60" name="Serbest Biçim 66"/>
            <p:cNvSpPr>
              <a:spLocks/>
            </p:cNvSpPr>
            <p:nvPr/>
          </p:nvSpPr>
          <p:spPr bwMode="invGray">
            <a:xfrm>
              <a:off x="10966450" y="1528877"/>
              <a:ext cx="39688" cy="3200"/>
            </a:xfrm>
            <a:custGeom>
              <a:avLst/>
              <a:gdLst>
                <a:gd name="T0" fmla="*/ 39688 w 42"/>
                <a:gd name="T1" fmla="*/ 0 h 3"/>
                <a:gd name="T2" fmla="*/ 39688 w 42"/>
                <a:gd name="T3" fmla="*/ 0 h 3"/>
                <a:gd name="T4" fmla="*/ 0 w 42"/>
                <a:gd name="T5" fmla="*/ 1067 h 3"/>
                <a:gd name="T6" fmla="*/ 35908 w 42"/>
                <a:gd name="T7" fmla="*/ 3200 h 3"/>
                <a:gd name="T8" fmla="*/ 39688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61" name="Serbest Biçim 67"/>
            <p:cNvSpPr>
              <a:spLocks/>
            </p:cNvSpPr>
            <p:nvPr/>
          </p:nvSpPr>
          <p:spPr bwMode="invGray">
            <a:xfrm>
              <a:off x="11329988" y="1552880"/>
              <a:ext cx="44450" cy="1601"/>
            </a:xfrm>
            <a:custGeom>
              <a:avLst/>
              <a:gdLst>
                <a:gd name="T0" fmla="*/ 26090 w 46"/>
                <a:gd name="T1" fmla="*/ 1601 h 3"/>
                <a:gd name="T2" fmla="*/ 26090 w 46"/>
                <a:gd name="T3" fmla="*/ 1601 h 3"/>
                <a:gd name="T4" fmla="*/ 44450 w 46"/>
                <a:gd name="T5" fmla="*/ 1067 h 3"/>
                <a:gd name="T6" fmla="*/ 42517 w 46"/>
                <a:gd name="T7" fmla="*/ 0 h 3"/>
                <a:gd name="T8" fmla="*/ 26090 w 46"/>
                <a:gd name="T9" fmla="*/ 160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2" name="Serbest Biçim 68"/>
            <p:cNvSpPr>
              <a:spLocks/>
            </p:cNvSpPr>
            <p:nvPr/>
          </p:nvSpPr>
          <p:spPr bwMode="invGray">
            <a:xfrm>
              <a:off x="11042650" y="1540078"/>
              <a:ext cx="60325" cy="6401"/>
            </a:xfrm>
            <a:custGeom>
              <a:avLst/>
              <a:gdLst>
                <a:gd name="T0" fmla="*/ 0 w 63"/>
                <a:gd name="T1" fmla="*/ 2743 h 7"/>
                <a:gd name="T2" fmla="*/ 0 w 63"/>
                <a:gd name="T3" fmla="*/ 2743 h 7"/>
                <a:gd name="T4" fmla="*/ 57452 w 63"/>
                <a:gd name="T5" fmla="*/ 4572 h 7"/>
                <a:gd name="T6" fmla="*/ 51707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3" name="Serbest Biçim 69"/>
            <p:cNvSpPr>
              <a:spLocks/>
            </p:cNvSpPr>
            <p:nvPr/>
          </p:nvSpPr>
          <p:spPr bwMode="invGray">
            <a:xfrm>
              <a:off x="11106150" y="1543279"/>
              <a:ext cx="28575" cy="0"/>
            </a:xfrm>
            <a:custGeom>
              <a:avLst/>
              <a:gdLst>
                <a:gd name="T0" fmla="*/ 0 w 31"/>
                <a:gd name="T1" fmla="*/ 1 h 2"/>
                <a:gd name="T2" fmla="*/ 0 w 31"/>
                <a:gd name="T3" fmla="*/ 1 h 2"/>
                <a:gd name="T4" fmla="*/ 25810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4" name="Serbest Biçim 70"/>
            <p:cNvSpPr>
              <a:spLocks/>
            </p:cNvSpPr>
            <p:nvPr/>
          </p:nvSpPr>
          <p:spPr bwMode="invGray">
            <a:xfrm>
              <a:off x="10679113" y="1525677"/>
              <a:ext cx="103187" cy="9601"/>
            </a:xfrm>
            <a:custGeom>
              <a:avLst/>
              <a:gdLst>
                <a:gd name="T0" fmla="*/ 72894 w 109"/>
                <a:gd name="T1" fmla="*/ 7201 h 12"/>
                <a:gd name="T2" fmla="*/ 72894 w 109"/>
                <a:gd name="T3" fmla="*/ 7201 h 12"/>
                <a:gd name="T4" fmla="*/ 88987 w 109"/>
                <a:gd name="T5" fmla="*/ 4801 h 12"/>
                <a:gd name="T6" fmla="*/ 72894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5" name="Serbest Biçim 71"/>
            <p:cNvSpPr>
              <a:spLocks/>
            </p:cNvSpPr>
            <p:nvPr/>
          </p:nvSpPr>
          <p:spPr bwMode="invGray">
            <a:xfrm>
              <a:off x="11039475" y="1549679"/>
              <a:ext cx="26988" cy="4801"/>
            </a:xfrm>
            <a:custGeom>
              <a:avLst/>
              <a:gdLst>
                <a:gd name="T0" fmla="*/ 26988 w 27"/>
                <a:gd name="T1" fmla="*/ 4801 h 5"/>
                <a:gd name="T2" fmla="*/ 26988 w 27"/>
                <a:gd name="T3" fmla="*/ 4801 h 5"/>
                <a:gd name="T4" fmla="*/ 15993 w 27"/>
                <a:gd name="T5" fmla="*/ 0 h 5"/>
                <a:gd name="T6" fmla="*/ 0 w 27"/>
                <a:gd name="T7" fmla="*/ 3841 h 5"/>
                <a:gd name="T8" fmla="*/ 26988 w 27"/>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6" name="Serbest Biçim 72"/>
            <p:cNvSpPr>
              <a:spLocks/>
            </p:cNvSpPr>
            <p:nvPr/>
          </p:nvSpPr>
          <p:spPr bwMode="invGray">
            <a:xfrm>
              <a:off x="10841038" y="1549679"/>
              <a:ext cx="58737" cy="1601"/>
            </a:xfrm>
            <a:custGeom>
              <a:avLst/>
              <a:gdLst>
                <a:gd name="T0" fmla="*/ 963 w 61"/>
                <a:gd name="T1" fmla="*/ 1067 h 3"/>
                <a:gd name="T2" fmla="*/ 963 w 61"/>
                <a:gd name="T3" fmla="*/ 1067 h 3"/>
                <a:gd name="T4" fmla="*/ 47182 w 61"/>
                <a:gd name="T5" fmla="*/ 1601 h 3"/>
                <a:gd name="T6" fmla="*/ 58737 w 61"/>
                <a:gd name="T7" fmla="*/ 1067 h 3"/>
                <a:gd name="T8" fmla="*/ 963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7" name="Serbest Biçim 73"/>
            <p:cNvSpPr>
              <a:spLocks/>
            </p:cNvSpPr>
            <p:nvPr/>
          </p:nvSpPr>
          <p:spPr bwMode="invGray">
            <a:xfrm>
              <a:off x="10899775" y="1549679"/>
              <a:ext cx="36513" cy="1601"/>
            </a:xfrm>
            <a:custGeom>
              <a:avLst/>
              <a:gdLst>
                <a:gd name="T0" fmla="*/ 0 w 38"/>
                <a:gd name="T1" fmla="*/ 1601 h 1"/>
                <a:gd name="T2" fmla="*/ 0 w 38"/>
                <a:gd name="T3" fmla="*/ 1601 h 1"/>
                <a:gd name="T4" fmla="*/ 36513 w 38"/>
                <a:gd name="T5" fmla="*/ 0 h 1"/>
                <a:gd name="T6" fmla="*/ 0 w 3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68" name="Serbest Biçim 74"/>
            <p:cNvSpPr>
              <a:spLocks/>
            </p:cNvSpPr>
            <p:nvPr/>
          </p:nvSpPr>
          <p:spPr bwMode="invGray">
            <a:xfrm>
              <a:off x="10958513" y="1554481"/>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69" name="Serbest Biçim 75"/>
            <p:cNvSpPr>
              <a:spLocks/>
            </p:cNvSpPr>
            <p:nvPr/>
          </p:nvSpPr>
          <p:spPr bwMode="invGray">
            <a:xfrm>
              <a:off x="10304463" y="1549679"/>
              <a:ext cx="61912" cy="3200"/>
            </a:xfrm>
            <a:custGeom>
              <a:avLst/>
              <a:gdLst>
                <a:gd name="T0" fmla="*/ 54292 w 65"/>
                <a:gd name="T1" fmla="*/ 0 h 4"/>
                <a:gd name="T2" fmla="*/ 54292 w 65"/>
                <a:gd name="T3" fmla="*/ 0 h 4"/>
                <a:gd name="T4" fmla="*/ 4762 w 65"/>
                <a:gd name="T5" fmla="*/ 800 h 4"/>
                <a:gd name="T6" fmla="*/ 31432 w 65"/>
                <a:gd name="T7" fmla="*/ 3200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70" name="Serbest Biçim 76"/>
            <p:cNvSpPr>
              <a:spLocks/>
            </p:cNvSpPr>
            <p:nvPr/>
          </p:nvSpPr>
          <p:spPr bwMode="invGray">
            <a:xfrm>
              <a:off x="10483850" y="1557681"/>
              <a:ext cx="23813" cy="6401"/>
            </a:xfrm>
            <a:custGeom>
              <a:avLst/>
              <a:gdLst>
                <a:gd name="T0" fmla="*/ 23813 w 25"/>
                <a:gd name="T1" fmla="*/ 3658 h 7"/>
                <a:gd name="T2" fmla="*/ 23813 w 25"/>
                <a:gd name="T3" fmla="*/ 3658 h 7"/>
                <a:gd name="T4" fmla="*/ 1905 w 25"/>
                <a:gd name="T5" fmla="*/ 0 h 7"/>
                <a:gd name="T6" fmla="*/ 0 w 25"/>
                <a:gd name="T7" fmla="*/ 6401 h 7"/>
                <a:gd name="T8" fmla="*/ 23813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71" name="Serbest Biçim 77"/>
            <p:cNvSpPr>
              <a:spLocks/>
            </p:cNvSpPr>
            <p:nvPr/>
          </p:nvSpPr>
          <p:spPr bwMode="invGray">
            <a:xfrm>
              <a:off x="10291763" y="1564082"/>
              <a:ext cx="117475" cy="1600"/>
            </a:xfrm>
            <a:custGeom>
              <a:avLst/>
              <a:gdLst>
                <a:gd name="T0" fmla="*/ 71631 w 123"/>
                <a:gd name="T1" fmla="*/ 0 h 4"/>
                <a:gd name="T2" fmla="*/ 71631 w 123"/>
                <a:gd name="T3" fmla="*/ 0 h 4"/>
                <a:gd name="T4" fmla="*/ 63035 w 123"/>
                <a:gd name="T5" fmla="*/ 1600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2" name="Serbest Biçim 78"/>
            <p:cNvSpPr>
              <a:spLocks/>
            </p:cNvSpPr>
            <p:nvPr/>
          </p:nvSpPr>
          <p:spPr bwMode="invGray">
            <a:xfrm>
              <a:off x="9621838" y="1546479"/>
              <a:ext cx="11112" cy="8002"/>
            </a:xfrm>
            <a:custGeom>
              <a:avLst/>
              <a:gdLst>
                <a:gd name="T0" fmla="*/ 0 w 13"/>
                <a:gd name="T1" fmla="*/ 8002 h 10"/>
                <a:gd name="T2" fmla="*/ 0 w 13"/>
                <a:gd name="T3" fmla="*/ 8002 h 10"/>
                <a:gd name="T4" fmla="*/ 11112 w 13"/>
                <a:gd name="T5" fmla="*/ 8002 h 10"/>
                <a:gd name="T6" fmla="*/ 10257 w 13"/>
                <a:gd name="T7" fmla="*/ 0 h 10"/>
                <a:gd name="T8" fmla="*/ 0 w 13"/>
                <a:gd name="T9" fmla="*/ 80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3" name="Serbest Biçim 79"/>
            <p:cNvSpPr>
              <a:spLocks/>
            </p:cNvSpPr>
            <p:nvPr/>
          </p:nvSpPr>
          <p:spPr bwMode="invGray">
            <a:xfrm>
              <a:off x="8951913" y="1568882"/>
              <a:ext cx="96837" cy="8002"/>
            </a:xfrm>
            <a:custGeom>
              <a:avLst/>
              <a:gdLst>
                <a:gd name="T0" fmla="*/ 15341 w 101"/>
                <a:gd name="T1" fmla="*/ 6402 h 10"/>
                <a:gd name="T2" fmla="*/ 15341 w 101"/>
                <a:gd name="T3" fmla="*/ 6402 h 10"/>
                <a:gd name="T4" fmla="*/ 82455 w 101"/>
                <a:gd name="T5" fmla="*/ 3201 h 10"/>
                <a:gd name="T6" fmla="*/ 53692 w 101"/>
                <a:gd name="T7" fmla="*/ 0 h 10"/>
                <a:gd name="T8" fmla="*/ 15341 w 101"/>
                <a:gd name="T9" fmla="*/ 64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4" name="Serbest Biçim 80"/>
            <p:cNvSpPr>
              <a:spLocks/>
            </p:cNvSpPr>
            <p:nvPr/>
          </p:nvSpPr>
          <p:spPr bwMode="invGray">
            <a:xfrm>
              <a:off x="9005888" y="1565681"/>
              <a:ext cx="17462" cy="3200"/>
            </a:xfrm>
            <a:custGeom>
              <a:avLst/>
              <a:gdLst>
                <a:gd name="T0" fmla="*/ 0 w 19"/>
                <a:gd name="T1" fmla="*/ 3200 h 2"/>
                <a:gd name="T2" fmla="*/ 0 w 19"/>
                <a:gd name="T3" fmla="*/ 3200 h 2"/>
                <a:gd name="T4" fmla="*/ 17462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5" name="Serbest Biçim 81"/>
            <p:cNvSpPr>
              <a:spLocks/>
            </p:cNvSpPr>
            <p:nvPr/>
          </p:nvSpPr>
          <p:spPr bwMode="invGray">
            <a:xfrm>
              <a:off x="1587500" y="1517675"/>
              <a:ext cx="38100" cy="3200"/>
            </a:xfrm>
            <a:custGeom>
              <a:avLst/>
              <a:gdLst>
                <a:gd name="T0" fmla="*/ 38100 w 39"/>
                <a:gd name="T1" fmla="*/ 1600 h 4"/>
                <a:gd name="T2" fmla="*/ 38100 w 39"/>
                <a:gd name="T3" fmla="*/ 1600 h 4"/>
                <a:gd name="T4" fmla="*/ 0 w 39"/>
                <a:gd name="T5" fmla="*/ 0 h 4"/>
                <a:gd name="T6" fmla="*/ 24423 w 39"/>
                <a:gd name="T7" fmla="*/ 3200 h 4"/>
                <a:gd name="T8" fmla="*/ 38100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6" name="Serbest Biçim 82"/>
            <p:cNvSpPr>
              <a:spLocks/>
            </p:cNvSpPr>
            <p:nvPr/>
          </p:nvSpPr>
          <p:spPr bwMode="invGray">
            <a:xfrm>
              <a:off x="1522413" y="1519276"/>
              <a:ext cx="30162" cy="4800"/>
            </a:xfrm>
            <a:custGeom>
              <a:avLst/>
              <a:gdLst>
                <a:gd name="T0" fmla="*/ 30162 w 32"/>
                <a:gd name="T1" fmla="*/ 4800 h 6"/>
                <a:gd name="T2" fmla="*/ 30162 w 32"/>
                <a:gd name="T3" fmla="*/ 4800 h 6"/>
                <a:gd name="T4" fmla="*/ 21679 w 32"/>
                <a:gd name="T5" fmla="*/ 0 h 6"/>
                <a:gd name="T6" fmla="*/ 0 w 32"/>
                <a:gd name="T7" fmla="*/ 4000 h 6"/>
                <a:gd name="T8" fmla="*/ 30162 w 32"/>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7" name="Serbest Biçim 83"/>
            <p:cNvSpPr>
              <a:spLocks/>
            </p:cNvSpPr>
            <p:nvPr/>
          </p:nvSpPr>
          <p:spPr bwMode="invGray">
            <a:xfrm>
              <a:off x="6650038" y="1573683"/>
              <a:ext cx="33337" cy="3200"/>
            </a:xfrm>
            <a:custGeom>
              <a:avLst/>
              <a:gdLst>
                <a:gd name="T0" fmla="*/ 30396 w 34"/>
                <a:gd name="T1" fmla="*/ 3200 h 4"/>
                <a:gd name="T2" fmla="*/ 30396 w 34"/>
                <a:gd name="T3" fmla="*/ 3200 h 4"/>
                <a:gd name="T4" fmla="*/ 33337 w 34"/>
                <a:gd name="T5" fmla="*/ 1600 h 4"/>
                <a:gd name="T6" fmla="*/ 0 w 34"/>
                <a:gd name="T7" fmla="*/ 0 h 4"/>
                <a:gd name="T8" fmla="*/ 30396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78" name="Serbest Biçim 84"/>
            <p:cNvSpPr>
              <a:spLocks/>
            </p:cNvSpPr>
            <p:nvPr/>
          </p:nvSpPr>
          <p:spPr bwMode="invGray">
            <a:xfrm>
              <a:off x="6162675" y="1565681"/>
              <a:ext cx="15875" cy="4801"/>
            </a:xfrm>
            <a:custGeom>
              <a:avLst/>
              <a:gdLst>
                <a:gd name="T0" fmla="*/ 7471 w 17"/>
                <a:gd name="T1" fmla="*/ 4801 h 6"/>
                <a:gd name="T2" fmla="*/ 7471 w 17"/>
                <a:gd name="T3" fmla="*/ 4801 h 6"/>
                <a:gd name="T4" fmla="*/ 15875 w 17"/>
                <a:gd name="T5" fmla="*/ 4801 h 6"/>
                <a:gd name="T6" fmla="*/ 0 w 17"/>
                <a:gd name="T7" fmla="*/ 0 h 6"/>
                <a:gd name="T8" fmla="*/ 7471 w 1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79" name="Serbest Biçim 85"/>
            <p:cNvSpPr>
              <a:spLocks/>
            </p:cNvSpPr>
            <p:nvPr/>
          </p:nvSpPr>
          <p:spPr bwMode="invGray">
            <a:xfrm>
              <a:off x="5738813" y="1570483"/>
              <a:ext cx="60325" cy="6401"/>
            </a:xfrm>
            <a:custGeom>
              <a:avLst/>
              <a:gdLst>
                <a:gd name="T0" fmla="*/ 4788 w 63"/>
                <a:gd name="T1" fmla="*/ 5601 h 8"/>
                <a:gd name="T2" fmla="*/ 4788 w 63"/>
                <a:gd name="T3" fmla="*/ 5601 h 8"/>
                <a:gd name="T4" fmla="*/ 60325 w 63"/>
                <a:gd name="T5" fmla="*/ 5601 h 8"/>
                <a:gd name="T6" fmla="*/ 4788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sz="half" idx="1"/>
          </p:nvPr>
        </p:nvSpPr>
        <p:spPr>
          <a:xfrm>
            <a:off x="1522413" y="1905000"/>
            <a:ext cx="4419599"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246815" y="1905000"/>
            <a:ext cx="4419598"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80" name="Tarih Yer Tutucusu 4">
            <a:extLst>
              <a:ext uri="{FF2B5EF4-FFF2-40B4-BE49-F238E27FC236}">
                <a16:creationId xmlns="" xmlns:a16="http://schemas.microsoft.com/office/drawing/2014/main" id="{0844AFBE-2D8B-4F11-89E6-FA54038D70A5}"/>
              </a:ext>
            </a:extLst>
          </p:cNvPr>
          <p:cNvSpPr>
            <a:spLocks noGrp="1"/>
          </p:cNvSpPr>
          <p:nvPr>
            <p:ph type="dt" sz="half" idx="10"/>
          </p:nvPr>
        </p:nvSpPr>
        <p:spPr/>
        <p:txBody>
          <a:bodyPr/>
          <a:lstStyle>
            <a:lvl1pPr>
              <a:defRPr/>
            </a:lvl1pPr>
          </a:lstStyle>
          <a:p>
            <a:pPr>
              <a:defRPr/>
            </a:pPr>
            <a:fld id="{8D5607B1-24CC-44D9-8E41-BF5C6F361ED5}" type="datetime1">
              <a:rPr/>
              <a:pPr>
                <a:defRPr/>
              </a:pPr>
              <a:t>13.2.2018</a:t>
            </a:fld>
            <a:endParaRPr dirty="0"/>
          </a:p>
        </p:txBody>
      </p:sp>
      <p:sp>
        <p:nvSpPr>
          <p:cNvPr id="81" name="Alt Bilgi Yer Tutucusu 5">
            <a:extLst>
              <a:ext uri="{FF2B5EF4-FFF2-40B4-BE49-F238E27FC236}">
                <a16:creationId xmlns="" xmlns:a16="http://schemas.microsoft.com/office/drawing/2014/main" id="{23E9A229-4F06-4525-9738-F20459FA445D}"/>
              </a:ext>
            </a:extLst>
          </p:cNvPr>
          <p:cNvSpPr>
            <a:spLocks noGrp="1"/>
          </p:cNvSpPr>
          <p:nvPr>
            <p:ph type="ftr" sz="quarter" idx="11"/>
          </p:nvPr>
        </p:nvSpPr>
        <p:spPr/>
        <p:txBody>
          <a:bodyPr/>
          <a:lstStyle>
            <a:lvl1pPr>
              <a:defRPr/>
            </a:lvl1pPr>
          </a:lstStyle>
          <a:p>
            <a:pPr>
              <a:defRPr/>
            </a:pPr>
            <a:endParaRPr/>
          </a:p>
        </p:txBody>
      </p:sp>
      <p:sp>
        <p:nvSpPr>
          <p:cNvPr id="82" name="Slayt Numarası Yer Tutucusu 6">
            <a:extLst>
              <a:ext uri="{FF2B5EF4-FFF2-40B4-BE49-F238E27FC236}">
                <a16:creationId xmlns="" xmlns:a16="http://schemas.microsoft.com/office/drawing/2014/main" id="{A89F5394-3068-4F6C-B3A1-091259F1608A}"/>
              </a:ext>
            </a:extLst>
          </p:cNvPr>
          <p:cNvSpPr>
            <a:spLocks noGrp="1"/>
          </p:cNvSpPr>
          <p:nvPr>
            <p:ph type="sldNum" sz="quarter" idx="12"/>
          </p:nvPr>
        </p:nvSpPr>
        <p:spPr/>
        <p:txBody>
          <a:bodyPr/>
          <a:lstStyle>
            <a:lvl1pPr>
              <a:defRPr/>
            </a:lvl1pPr>
          </a:lstStyle>
          <a:p>
            <a:fld id="{AB812C7C-E9B3-4F85-ACFB-C89BAA818213}" type="slidenum">
              <a:rPr lang="tr-TR" altLang="tr-TR"/>
              <a:pPr/>
              <a:t>‹#›</a:t>
            </a:fld>
            <a:endParaRPr lang="tr-TR" altLang="tr-T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7" name="çizgi"/>
          <p:cNvGrpSpPr>
            <a:grpSpLocks/>
          </p:cNvGrpSpPr>
          <p:nvPr/>
        </p:nvGrpSpPr>
        <p:grpSpPr bwMode="auto">
          <a:xfrm>
            <a:off x="1522413" y="1514475"/>
            <a:ext cx="10569575" cy="63500"/>
            <a:chOff x="1522413" y="1514475"/>
            <a:chExt cx="10569575" cy="64008"/>
          </a:xfrm>
        </p:grpSpPr>
        <p:sp>
          <p:nvSpPr>
            <p:cNvPr id="8" name="Serbest Biçim 160"/>
            <p:cNvSpPr>
              <a:spLocks/>
            </p:cNvSpPr>
            <p:nvPr/>
          </p:nvSpPr>
          <p:spPr bwMode="invGray">
            <a:xfrm>
              <a:off x="12028488" y="1525677"/>
              <a:ext cx="63500" cy="4800"/>
            </a:xfrm>
            <a:custGeom>
              <a:avLst/>
              <a:gdLst>
                <a:gd name="T0" fmla="*/ 28433 w 67"/>
                <a:gd name="T1" fmla="*/ 4800 h 6"/>
                <a:gd name="T2" fmla="*/ 28433 w 67"/>
                <a:gd name="T3" fmla="*/ 4800 h 6"/>
                <a:gd name="T4" fmla="*/ 63500 w 67"/>
                <a:gd name="T5" fmla="*/ 2400 h 6"/>
                <a:gd name="T6" fmla="*/ 36963 w 67"/>
                <a:gd name="T7" fmla="*/ 0 h 6"/>
                <a:gd name="T8" fmla="*/ 28433 w 6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9" name="Serbest Biçim 161"/>
            <p:cNvSpPr>
              <a:spLocks/>
            </p:cNvSpPr>
            <p:nvPr/>
          </p:nvSpPr>
          <p:spPr bwMode="invGray">
            <a:xfrm>
              <a:off x="12022138" y="1533677"/>
              <a:ext cx="19050" cy="0"/>
            </a:xfrm>
            <a:custGeom>
              <a:avLst/>
              <a:gdLst>
                <a:gd name="T0" fmla="*/ 0 w 20"/>
                <a:gd name="T1" fmla="*/ 1 h 2"/>
                <a:gd name="T2" fmla="*/ 0 w 20"/>
                <a:gd name="T3" fmla="*/ 1 h 2"/>
                <a:gd name="T4" fmla="*/ 19050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10" name="Serbest Biçim 162"/>
            <p:cNvSpPr>
              <a:spLocks/>
            </p:cNvSpPr>
            <p:nvPr/>
          </p:nvSpPr>
          <p:spPr bwMode="invGray">
            <a:xfrm>
              <a:off x="12041188" y="1532078"/>
              <a:ext cx="39687" cy="6401"/>
            </a:xfrm>
            <a:custGeom>
              <a:avLst/>
              <a:gdLst>
                <a:gd name="T0" fmla="*/ 39687 w 41"/>
                <a:gd name="T1" fmla="*/ 0 h 6"/>
                <a:gd name="T2" fmla="*/ 39687 w 41"/>
                <a:gd name="T3" fmla="*/ 0 h 6"/>
                <a:gd name="T4" fmla="*/ 0 w 41"/>
                <a:gd name="T5" fmla="*/ 2134 h 6"/>
                <a:gd name="T6" fmla="*/ 18392 w 41"/>
                <a:gd name="T7" fmla="*/ 1067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11" name="Serbest Biçim 15"/>
            <p:cNvSpPr>
              <a:spLocks/>
            </p:cNvSpPr>
            <p:nvPr/>
          </p:nvSpPr>
          <p:spPr bwMode="invGray">
            <a:xfrm>
              <a:off x="11831638" y="1527277"/>
              <a:ext cx="42862" cy="4801"/>
            </a:xfrm>
            <a:custGeom>
              <a:avLst/>
              <a:gdLst>
                <a:gd name="T0" fmla="*/ 1905 w 45"/>
                <a:gd name="T1" fmla="*/ 0 h 6"/>
                <a:gd name="T2" fmla="*/ 1905 w 45"/>
                <a:gd name="T3" fmla="*/ 0 h 6"/>
                <a:gd name="T4" fmla="*/ 17145 w 45"/>
                <a:gd name="T5" fmla="*/ 4801 h 6"/>
                <a:gd name="T6" fmla="*/ 42862 w 45"/>
                <a:gd name="T7" fmla="*/ 3201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12" name="Serbest Biçim 16"/>
            <p:cNvSpPr>
              <a:spLocks/>
            </p:cNvSpPr>
            <p:nvPr/>
          </p:nvSpPr>
          <p:spPr bwMode="invGray">
            <a:xfrm>
              <a:off x="11809413" y="1532078"/>
              <a:ext cx="41275" cy="1600"/>
            </a:xfrm>
            <a:custGeom>
              <a:avLst/>
              <a:gdLst>
                <a:gd name="T0" fmla="*/ 39399 w 44"/>
                <a:gd name="T1" fmla="*/ 0 h 3"/>
                <a:gd name="T2" fmla="*/ 39399 w 44"/>
                <a:gd name="T3" fmla="*/ 0 h 3"/>
                <a:gd name="T4" fmla="*/ 0 w 44"/>
                <a:gd name="T5" fmla="*/ 1600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13" name="Serbest Biçim 17"/>
            <p:cNvSpPr>
              <a:spLocks/>
            </p:cNvSpPr>
            <p:nvPr/>
          </p:nvSpPr>
          <p:spPr bwMode="invGray">
            <a:xfrm>
              <a:off x="12003088" y="1538479"/>
              <a:ext cx="77787" cy="3200"/>
            </a:xfrm>
            <a:custGeom>
              <a:avLst/>
              <a:gdLst>
                <a:gd name="T0" fmla="*/ 13281 w 82"/>
                <a:gd name="T1" fmla="*/ 3200 h 5"/>
                <a:gd name="T2" fmla="*/ 13281 w 82"/>
                <a:gd name="T3" fmla="*/ 3200 h 5"/>
                <a:gd name="T4" fmla="*/ 77787 w 82"/>
                <a:gd name="T5" fmla="*/ 0 h 5"/>
                <a:gd name="T6" fmla="*/ 0 w 82"/>
                <a:gd name="T7" fmla="*/ 3200 h 5"/>
                <a:gd name="T8" fmla="*/ 13281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4" name="Serbest Biçim 18"/>
            <p:cNvSpPr>
              <a:spLocks/>
            </p:cNvSpPr>
            <p:nvPr/>
          </p:nvSpPr>
          <p:spPr bwMode="invGray">
            <a:xfrm>
              <a:off x="11664950" y="1522477"/>
              <a:ext cx="39688" cy="4800"/>
            </a:xfrm>
            <a:custGeom>
              <a:avLst/>
              <a:gdLst>
                <a:gd name="T0" fmla="*/ 17954 w 42"/>
                <a:gd name="T1" fmla="*/ 3840 h 5"/>
                <a:gd name="T2" fmla="*/ 17954 w 42"/>
                <a:gd name="T3" fmla="*/ 3840 h 5"/>
                <a:gd name="T4" fmla="*/ 39688 w 42"/>
                <a:gd name="T5" fmla="*/ 0 h 5"/>
                <a:gd name="T6" fmla="*/ 0 w 42"/>
                <a:gd name="T7" fmla="*/ 4800 h 5"/>
                <a:gd name="T8" fmla="*/ 17954 w 42"/>
                <a:gd name="T9" fmla="*/ 384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5" name="Serbest Biçim 19"/>
            <p:cNvSpPr>
              <a:spLocks/>
            </p:cNvSpPr>
            <p:nvPr/>
          </p:nvSpPr>
          <p:spPr bwMode="invGray">
            <a:xfrm>
              <a:off x="11506200" y="1522477"/>
              <a:ext cx="92075" cy="4800"/>
            </a:xfrm>
            <a:custGeom>
              <a:avLst/>
              <a:gdLst>
                <a:gd name="T0" fmla="*/ 76103 w 98"/>
                <a:gd name="T1" fmla="*/ 4800 h 6"/>
                <a:gd name="T2" fmla="*/ 76103 w 98"/>
                <a:gd name="T3" fmla="*/ 4800 h 6"/>
                <a:gd name="T4" fmla="*/ 70466 w 98"/>
                <a:gd name="T5" fmla="*/ 0 h 6"/>
                <a:gd name="T6" fmla="*/ 0 w 98"/>
                <a:gd name="T7" fmla="*/ 4000 h 6"/>
                <a:gd name="T8" fmla="*/ 76103 w 98"/>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6" name="Serbest Biçim 20"/>
            <p:cNvSpPr>
              <a:spLocks/>
            </p:cNvSpPr>
            <p:nvPr/>
          </p:nvSpPr>
          <p:spPr bwMode="invGray">
            <a:xfrm>
              <a:off x="11471275" y="1525677"/>
              <a:ext cx="34925" cy="3200"/>
            </a:xfrm>
            <a:custGeom>
              <a:avLst/>
              <a:gdLst>
                <a:gd name="T0" fmla="*/ 0 w 36"/>
                <a:gd name="T1" fmla="*/ 3200 h 3"/>
                <a:gd name="T2" fmla="*/ 0 w 36"/>
                <a:gd name="T3" fmla="*/ 3200 h 3"/>
                <a:gd name="T4" fmla="*/ 34925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7" name="Serbest Biçim 21"/>
            <p:cNvSpPr>
              <a:spLocks/>
            </p:cNvSpPr>
            <p:nvPr/>
          </p:nvSpPr>
          <p:spPr bwMode="invGray">
            <a:xfrm>
              <a:off x="11710988" y="1528877"/>
              <a:ext cx="30162" cy="4800"/>
            </a:xfrm>
            <a:custGeom>
              <a:avLst/>
              <a:gdLst>
                <a:gd name="T0" fmla="*/ 30162 w 32"/>
                <a:gd name="T1" fmla="*/ 4800 h 5"/>
                <a:gd name="T2" fmla="*/ 30162 w 32"/>
                <a:gd name="T3" fmla="*/ 4800 h 5"/>
                <a:gd name="T4" fmla="*/ 0 w 32"/>
                <a:gd name="T5" fmla="*/ 0 h 5"/>
                <a:gd name="T6" fmla="*/ 15081 w 32"/>
                <a:gd name="T7" fmla="*/ 4800 h 5"/>
                <a:gd name="T8" fmla="*/ 30162 w 32"/>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8" name="Serbest Biçim 22"/>
            <p:cNvSpPr>
              <a:spLocks/>
            </p:cNvSpPr>
            <p:nvPr/>
          </p:nvSpPr>
          <p:spPr bwMode="invGray">
            <a:xfrm>
              <a:off x="11691938" y="1533677"/>
              <a:ext cx="34925" cy="0"/>
            </a:xfrm>
            <a:custGeom>
              <a:avLst/>
              <a:gdLst>
                <a:gd name="T0" fmla="*/ 34925 w 36"/>
                <a:gd name="T1" fmla="*/ 1 h 1"/>
                <a:gd name="T2" fmla="*/ 34925 w 36"/>
                <a:gd name="T3" fmla="*/ 1 h 1"/>
                <a:gd name="T4" fmla="*/ 33955 w 36"/>
                <a:gd name="T5" fmla="*/ 1 h 1"/>
                <a:gd name="T6" fmla="*/ 0 w 36"/>
                <a:gd name="T7" fmla="*/ 0 h 1"/>
                <a:gd name="T8" fmla="*/ 34925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9" name="Serbest Biçim 23"/>
            <p:cNvSpPr>
              <a:spLocks/>
            </p:cNvSpPr>
            <p:nvPr/>
          </p:nvSpPr>
          <p:spPr bwMode="invGray">
            <a:xfrm>
              <a:off x="11741150" y="1533677"/>
              <a:ext cx="4763" cy="0"/>
            </a:xfrm>
            <a:custGeom>
              <a:avLst/>
              <a:gdLst>
                <a:gd name="T0" fmla="*/ 4763 w 5"/>
                <a:gd name="T1" fmla="*/ 4763 w 5"/>
                <a:gd name="T2" fmla="*/ 0 w 5"/>
                <a:gd name="T3" fmla="*/ 4763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20" name="Serbest Biçim 24"/>
            <p:cNvSpPr>
              <a:spLocks/>
            </p:cNvSpPr>
            <p:nvPr/>
          </p:nvSpPr>
          <p:spPr bwMode="invGray">
            <a:xfrm>
              <a:off x="11841163" y="1538479"/>
              <a:ext cx="71437" cy="8000"/>
            </a:xfrm>
            <a:custGeom>
              <a:avLst/>
              <a:gdLst>
                <a:gd name="T0" fmla="*/ 71437 w 75"/>
                <a:gd name="T1" fmla="*/ 0 h 9"/>
                <a:gd name="T2" fmla="*/ 71437 w 75"/>
                <a:gd name="T3" fmla="*/ 0 h 9"/>
                <a:gd name="T4" fmla="*/ 46672 w 75"/>
                <a:gd name="T5" fmla="*/ 8000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21" name="Serbest Biçim 25"/>
            <p:cNvSpPr>
              <a:spLocks/>
            </p:cNvSpPr>
            <p:nvPr/>
          </p:nvSpPr>
          <p:spPr bwMode="invGray">
            <a:xfrm>
              <a:off x="11764963" y="1535278"/>
              <a:ext cx="44450" cy="3200"/>
            </a:xfrm>
            <a:custGeom>
              <a:avLst/>
              <a:gdLst>
                <a:gd name="T0" fmla="*/ 0 w 47"/>
                <a:gd name="T1" fmla="*/ 2400 h 4"/>
                <a:gd name="T2" fmla="*/ 0 w 47"/>
                <a:gd name="T3" fmla="*/ 2400 h 4"/>
                <a:gd name="T4" fmla="*/ 41613 w 47"/>
                <a:gd name="T5" fmla="*/ 3200 h 4"/>
                <a:gd name="T6" fmla="*/ 44450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22" name="Serbest Biçim 26"/>
            <p:cNvSpPr>
              <a:spLocks/>
            </p:cNvSpPr>
            <p:nvPr/>
          </p:nvSpPr>
          <p:spPr bwMode="invGray">
            <a:xfrm>
              <a:off x="11744325" y="1538479"/>
              <a:ext cx="20638" cy="1600"/>
            </a:xfrm>
            <a:custGeom>
              <a:avLst/>
              <a:gdLst>
                <a:gd name="T0" fmla="*/ 0 w 22"/>
                <a:gd name="T1" fmla="*/ 1600 h 2"/>
                <a:gd name="T2" fmla="*/ 0 w 22"/>
                <a:gd name="T3" fmla="*/ 1600 h 2"/>
                <a:gd name="T4" fmla="*/ 20638 w 22"/>
                <a:gd name="T5" fmla="*/ 0 h 2"/>
                <a:gd name="T6" fmla="*/ 4690 w 22"/>
                <a:gd name="T7" fmla="*/ 0 h 2"/>
                <a:gd name="T8" fmla="*/ 0 w 22"/>
                <a:gd name="T9" fmla="*/ 16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23" name="Serbest Biçim 27"/>
            <p:cNvSpPr>
              <a:spLocks/>
            </p:cNvSpPr>
            <p:nvPr/>
          </p:nvSpPr>
          <p:spPr bwMode="invGray">
            <a:xfrm>
              <a:off x="11482388" y="1532078"/>
              <a:ext cx="85725" cy="3200"/>
            </a:xfrm>
            <a:custGeom>
              <a:avLst/>
              <a:gdLst>
                <a:gd name="T0" fmla="*/ 60008 w 90"/>
                <a:gd name="T1" fmla="*/ 0 h 4"/>
                <a:gd name="T2" fmla="*/ 60008 w 90"/>
                <a:gd name="T3" fmla="*/ 0 h 4"/>
                <a:gd name="T4" fmla="*/ 0 w 90"/>
                <a:gd name="T5" fmla="*/ 1600 h 4"/>
                <a:gd name="T6" fmla="*/ 72390 w 90"/>
                <a:gd name="T7" fmla="*/ 3200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4" name="Serbest Biçim 28"/>
            <p:cNvSpPr>
              <a:spLocks/>
            </p:cNvSpPr>
            <p:nvPr/>
          </p:nvSpPr>
          <p:spPr bwMode="invGray">
            <a:xfrm>
              <a:off x="11626850" y="1533677"/>
              <a:ext cx="4763" cy="0"/>
            </a:xfrm>
            <a:custGeom>
              <a:avLst/>
              <a:gdLst>
                <a:gd name="T0" fmla="*/ 4763 w 5"/>
                <a:gd name="T1" fmla="*/ 0 h 1"/>
                <a:gd name="T2" fmla="*/ 4763 w 5"/>
                <a:gd name="T3" fmla="*/ 0 h 1"/>
                <a:gd name="T4" fmla="*/ 0 w 5"/>
                <a:gd name="T5" fmla="*/ 1 h 1"/>
                <a:gd name="T6" fmla="*/ 476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5" name="Serbest Biçim 29"/>
            <p:cNvSpPr>
              <a:spLocks/>
            </p:cNvSpPr>
            <p:nvPr/>
          </p:nvSpPr>
          <p:spPr bwMode="invGray">
            <a:xfrm>
              <a:off x="11261725" y="1533677"/>
              <a:ext cx="4763" cy="0"/>
            </a:xfrm>
            <a:custGeom>
              <a:avLst/>
              <a:gdLst>
                <a:gd name="T0" fmla="*/ 0 w 5"/>
                <a:gd name="T1" fmla="*/ 0 h 1"/>
                <a:gd name="T2" fmla="*/ 0 w 5"/>
                <a:gd name="T3" fmla="*/ 0 h 1"/>
                <a:gd name="T4" fmla="*/ 3810 w 5"/>
                <a:gd name="T5" fmla="*/ 1 h 1"/>
                <a:gd name="T6" fmla="*/ 4763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6" name="Serbest Biçim 30"/>
            <p:cNvSpPr>
              <a:spLocks/>
            </p:cNvSpPr>
            <p:nvPr/>
          </p:nvSpPr>
          <p:spPr bwMode="invGray">
            <a:xfrm>
              <a:off x="11553825" y="1533677"/>
              <a:ext cx="44450" cy="3200"/>
            </a:xfrm>
            <a:custGeom>
              <a:avLst/>
              <a:gdLst>
                <a:gd name="T0" fmla="*/ 5674 w 47"/>
                <a:gd name="T1" fmla="*/ 3200 h 2"/>
                <a:gd name="T2" fmla="*/ 5674 w 47"/>
                <a:gd name="T3" fmla="*/ 3200 h 2"/>
                <a:gd name="T4" fmla="*/ 44450 w 47"/>
                <a:gd name="T5" fmla="*/ 0 h 2"/>
                <a:gd name="T6" fmla="*/ 1891 w 47"/>
                <a:gd name="T7" fmla="*/ 1600 h 2"/>
                <a:gd name="T8" fmla="*/ 5674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7" name="Serbest Biçim 31"/>
            <p:cNvSpPr>
              <a:spLocks/>
            </p:cNvSpPr>
            <p:nvPr/>
          </p:nvSpPr>
          <p:spPr bwMode="invGray">
            <a:xfrm>
              <a:off x="11409363" y="1528877"/>
              <a:ext cx="31750" cy="3200"/>
            </a:xfrm>
            <a:custGeom>
              <a:avLst/>
              <a:gdLst>
                <a:gd name="T0" fmla="*/ 0 w 33"/>
                <a:gd name="T1" fmla="*/ 1067 h 3"/>
                <a:gd name="T2" fmla="*/ 0 w 33"/>
                <a:gd name="T3" fmla="*/ 1067 h 3"/>
                <a:gd name="T4" fmla="*/ 31750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8" name="Serbest Biçim 32"/>
            <p:cNvSpPr>
              <a:spLocks/>
            </p:cNvSpPr>
            <p:nvPr/>
          </p:nvSpPr>
          <p:spPr bwMode="invGray">
            <a:xfrm>
              <a:off x="11618913" y="153207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9" name="Serbest Biçim 33"/>
            <p:cNvSpPr>
              <a:spLocks/>
            </p:cNvSpPr>
            <p:nvPr/>
          </p:nvSpPr>
          <p:spPr bwMode="invGray">
            <a:xfrm>
              <a:off x="11598275" y="1532078"/>
              <a:ext cx="28575" cy="1600"/>
            </a:xfrm>
            <a:custGeom>
              <a:avLst/>
              <a:gdLst>
                <a:gd name="T0" fmla="*/ 23044 w 31"/>
                <a:gd name="T1" fmla="*/ 0 h 3"/>
                <a:gd name="T2" fmla="*/ 23044 w 31"/>
                <a:gd name="T3" fmla="*/ 0 h 3"/>
                <a:gd name="T4" fmla="*/ 0 w 31"/>
                <a:gd name="T5" fmla="*/ 1600 h 3"/>
                <a:gd name="T6" fmla="*/ 28575 w 31"/>
                <a:gd name="T7" fmla="*/ 1067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30" name="Serbest Biçim 34"/>
            <p:cNvSpPr>
              <a:spLocks/>
            </p:cNvSpPr>
            <p:nvPr/>
          </p:nvSpPr>
          <p:spPr bwMode="invGray">
            <a:xfrm>
              <a:off x="11137900" y="1533677"/>
              <a:ext cx="188913" cy="24004"/>
            </a:xfrm>
            <a:custGeom>
              <a:avLst/>
              <a:gdLst>
                <a:gd name="T0" fmla="*/ 57246 w 198"/>
                <a:gd name="T1" fmla="*/ 24004 h 27"/>
                <a:gd name="T2" fmla="*/ 57246 w 198"/>
                <a:gd name="T3" fmla="*/ 24004 h 27"/>
                <a:gd name="T4" fmla="*/ 148841 w 198"/>
                <a:gd name="T5" fmla="*/ 21337 h 27"/>
                <a:gd name="T6" fmla="*/ 127850 w 198"/>
                <a:gd name="T7" fmla="*/ 0 h 27"/>
                <a:gd name="T8" fmla="*/ 84915 w 198"/>
                <a:gd name="T9" fmla="*/ 5334 h 27"/>
                <a:gd name="T10" fmla="*/ 142162 w 198"/>
                <a:gd name="T11" fmla="*/ 12447 h 27"/>
                <a:gd name="T12" fmla="*/ 70604 w 198"/>
                <a:gd name="T13" fmla="*/ 9779 h 27"/>
                <a:gd name="T14" fmla="*/ 12403 w 198"/>
                <a:gd name="T15" fmla="*/ 22226 h 27"/>
                <a:gd name="T16" fmla="*/ 60109 w 198"/>
                <a:gd name="T17" fmla="*/ 20448 h 27"/>
                <a:gd name="T18" fmla="*/ 57246 w 198"/>
                <a:gd name="T19" fmla="*/ 2400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31" name="Serbest Biçim 35"/>
            <p:cNvSpPr>
              <a:spLocks/>
            </p:cNvSpPr>
            <p:nvPr/>
          </p:nvSpPr>
          <p:spPr bwMode="invGray">
            <a:xfrm>
              <a:off x="11266488" y="1528877"/>
              <a:ext cx="95250" cy="4800"/>
            </a:xfrm>
            <a:custGeom>
              <a:avLst/>
              <a:gdLst>
                <a:gd name="T0" fmla="*/ 78105 w 100"/>
                <a:gd name="T1" fmla="*/ 4800 h 6"/>
                <a:gd name="T2" fmla="*/ 78105 w 100"/>
                <a:gd name="T3" fmla="*/ 4800 h 6"/>
                <a:gd name="T4" fmla="*/ 95250 w 100"/>
                <a:gd name="T5" fmla="*/ 4800 h 6"/>
                <a:gd name="T6" fmla="*/ 36195 w 100"/>
                <a:gd name="T7" fmla="*/ 0 h 6"/>
                <a:gd name="T8" fmla="*/ 0 w 100"/>
                <a:gd name="T9" fmla="*/ 4000 h 6"/>
                <a:gd name="T10" fmla="*/ 83820 w 100"/>
                <a:gd name="T11" fmla="*/ 4800 h 6"/>
                <a:gd name="T12" fmla="*/ 78105 w 100"/>
                <a:gd name="T13" fmla="*/ 480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32" name="Serbest Biçim 36"/>
            <p:cNvSpPr>
              <a:spLocks/>
            </p:cNvSpPr>
            <p:nvPr/>
          </p:nvSpPr>
          <p:spPr bwMode="invGray">
            <a:xfrm>
              <a:off x="11361738" y="1532078"/>
              <a:ext cx="134937" cy="11201"/>
            </a:xfrm>
            <a:custGeom>
              <a:avLst/>
              <a:gdLst>
                <a:gd name="T0" fmla="*/ 76021 w 142"/>
                <a:gd name="T1" fmla="*/ 2400 h 14"/>
                <a:gd name="T2" fmla="*/ 76021 w 142"/>
                <a:gd name="T3" fmla="*/ 2400 h 14"/>
                <a:gd name="T4" fmla="*/ 46563 w 142"/>
                <a:gd name="T5" fmla="*/ 11201 h 14"/>
                <a:gd name="T6" fmla="*/ 112131 w 142"/>
                <a:gd name="T7" fmla="*/ 6401 h 14"/>
                <a:gd name="T8" fmla="*/ 76971 w 142"/>
                <a:gd name="T9" fmla="*/ 2400 h 14"/>
                <a:gd name="T10" fmla="*/ 120683 w 142"/>
                <a:gd name="T11" fmla="*/ 1600 h 14"/>
                <a:gd name="T12" fmla="*/ 78872 w 142"/>
                <a:gd name="T13" fmla="*/ 0 h 14"/>
                <a:gd name="T14" fmla="*/ 80772 w 142"/>
                <a:gd name="T15" fmla="*/ 800 h 14"/>
                <a:gd name="T16" fmla="*/ 80772 w 142"/>
                <a:gd name="T17" fmla="*/ 800 h 14"/>
                <a:gd name="T18" fmla="*/ 80772 w 142"/>
                <a:gd name="T19" fmla="*/ 800 h 14"/>
                <a:gd name="T20" fmla="*/ 81722 w 142"/>
                <a:gd name="T21" fmla="*/ 800 h 14"/>
                <a:gd name="T22" fmla="*/ 79822 w 142"/>
                <a:gd name="T23" fmla="*/ 800 h 14"/>
                <a:gd name="T24" fmla="*/ 76021 w 142"/>
                <a:gd name="T25" fmla="*/ 2400 h 14"/>
                <a:gd name="T26" fmla="*/ 79822 w 142"/>
                <a:gd name="T27" fmla="*/ 800 h 14"/>
                <a:gd name="T28" fmla="*/ 80772 w 142"/>
                <a:gd name="T29" fmla="*/ 800 h 14"/>
                <a:gd name="T30" fmla="*/ 80772 w 142"/>
                <a:gd name="T31" fmla="*/ 800 h 14"/>
                <a:gd name="T32" fmla="*/ 0 w 142"/>
                <a:gd name="T33" fmla="*/ 2400 h 14"/>
                <a:gd name="T34" fmla="*/ 76021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33" name="Serbest Biçim 37"/>
            <p:cNvSpPr>
              <a:spLocks/>
            </p:cNvSpPr>
            <p:nvPr/>
          </p:nvSpPr>
          <p:spPr bwMode="invGray">
            <a:xfrm>
              <a:off x="11834813" y="1552880"/>
              <a:ext cx="9525" cy="1601"/>
            </a:xfrm>
            <a:custGeom>
              <a:avLst/>
              <a:gdLst>
                <a:gd name="T0" fmla="*/ 9525 w 11"/>
                <a:gd name="T1" fmla="*/ 1601 h 1"/>
                <a:gd name="T2" fmla="*/ 9525 w 11"/>
                <a:gd name="T3" fmla="*/ 1601 h 1"/>
                <a:gd name="T4" fmla="*/ 6927 w 11"/>
                <a:gd name="T5" fmla="*/ 0 h 1"/>
                <a:gd name="T6" fmla="*/ 9525 w 11"/>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4" name="Serbest Biçim 38"/>
            <p:cNvSpPr>
              <a:spLocks/>
            </p:cNvSpPr>
            <p:nvPr/>
          </p:nvSpPr>
          <p:spPr bwMode="invGray">
            <a:xfrm>
              <a:off x="11764963" y="1543279"/>
              <a:ext cx="117475" cy="9601"/>
            </a:xfrm>
            <a:custGeom>
              <a:avLst/>
              <a:gdLst>
                <a:gd name="T0" fmla="*/ 46220 w 122"/>
                <a:gd name="T1" fmla="*/ 8801 h 12"/>
                <a:gd name="T2" fmla="*/ 46220 w 122"/>
                <a:gd name="T3" fmla="*/ 8801 h 12"/>
                <a:gd name="T4" fmla="*/ 76070 w 122"/>
                <a:gd name="T5" fmla="*/ 7201 h 12"/>
                <a:gd name="T6" fmla="*/ 77033 w 122"/>
                <a:gd name="T7" fmla="*/ 9601 h 12"/>
                <a:gd name="T8" fmla="*/ 80884 w 122"/>
                <a:gd name="T9" fmla="*/ 5601 h 12"/>
                <a:gd name="T10" fmla="*/ 75107 w 122"/>
                <a:gd name="T11" fmla="*/ 6401 h 12"/>
                <a:gd name="T12" fmla="*/ 5777 w 122"/>
                <a:gd name="T13" fmla="*/ 0 h 12"/>
                <a:gd name="T14" fmla="*/ 46220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5" name="Serbest Biçim 39"/>
            <p:cNvSpPr>
              <a:spLocks/>
            </p:cNvSpPr>
            <p:nvPr/>
          </p:nvSpPr>
          <p:spPr bwMode="invGray">
            <a:xfrm>
              <a:off x="11555413" y="1543279"/>
              <a:ext cx="69850" cy="6401"/>
            </a:xfrm>
            <a:custGeom>
              <a:avLst/>
              <a:gdLst>
                <a:gd name="T0" fmla="*/ 66074 w 74"/>
                <a:gd name="T1" fmla="*/ 0 h 6"/>
                <a:gd name="T2" fmla="*/ 66074 w 74"/>
                <a:gd name="T3" fmla="*/ 0 h 6"/>
                <a:gd name="T4" fmla="*/ 0 w 74"/>
                <a:gd name="T5" fmla="*/ 2134 h 6"/>
                <a:gd name="T6" fmla="*/ 33981 w 74"/>
                <a:gd name="T7" fmla="*/ 6401 h 6"/>
                <a:gd name="T8" fmla="*/ 32093 w 74"/>
                <a:gd name="T9" fmla="*/ 4267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6" name="Serbest Biçim 40"/>
            <p:cNvSpPr>
              <a:spLocks/>
            </p:cNvSpPr>
            <p:nvPr/>
          </p:nvSpPr>
          <p:spPr bwMode="invGray">
            <a:xfrm>
              <a:off x="11223625" y="1527277"/>
              <a:ext cx="38100" cy="6401"/>
            </a:xfrm>
            <a:custGeom>
              <a:avLst/>
              <a:gdLst>
                <a:gd name="T0" fmla="*/ 29528 w 40"/>
                <a:gd name="T1" fmla="*/ 4572 h 7"/>
                <a:gd name="T2" fmla="*/ 29528 w 40"/>
                <a:gd name="T3" fmla="*/ 4572 h 7"/>
                <a:gd name="T4" fmla="*/ 38100 w 40"/>
                <a:gd name="T5" fmla="*/ 0 h 7"/>
                <a:gd name="T6" fmla="*/ 0 w 40"/>
                <a:gd name="T7" fmla="*/ 6401 h 7"/>
                <a:gd name="T8" fmla="*/ 29528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7" name="Serbest Biçim 41"/>
            <p:cNvSpPr>
              <a:spLocks/>
            </p:cNvSpPr>
            <p:nvPr/>
          </p:nvSpPr>
          <p:spPr bwMode="invGray">
            <a:xfrm>
              <a:off x="11145838" y="1528877"/>
              <a:ext cx="22225" cy="3200"/>
            </a:xfrm>
            <a:custGeom>
              <a:avLst/>
              <a:gdLst>
                <a:gd name="T0" fmla="*/ 19447 w 24"/>
                <a:gd name="T1" fmla="*/ 3200 h 4"/>
                <a:gd name="T2" fmla="*/ 19447 w 24"/>
                <a:gd name="T3" fmla="*/ 3200 h 4"/>
                <a:gd name="T4" fmla="*/ 22225 w 24"/>
                <a:gd name="T5" fmla="*/ 0 h 4"/>
                <a:gd name="T6" fmla="*/ 0 w 24"/>
                <a:gd name="T7" fmla="*/ 2400 h 4"/>
                <a:gd name="T8" fmla="*/ 1944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8" name="Serbest Biçim 42"/>
            <p:cNvSpPr>
              <a:spLocks/>
            </p:cNvSpPr>
            <p:nvPr/>
          </p:nvSpPr>
          <p:spPr bwMode="invGray">
            <a:xfrm>
              <a:off x="6197600" y="1565681"/>
              <a:ext cx="20638" cy="1601"/>
            </a:xfrm>
            <a:custGeom>
              <a:avLst/>
              <a:gdLst>
                <a:gd name="T0" fmla="*/ 20638 w 21"/>
                <a:gd name="T1" fmla="*/ 0 h 1"/>
                <a:gd name="T2" fmla="*/ 20638 w 21"/>
                <a:gd name="T3" fmla="*/ 0 h 1"/>
                <a:gd name="T4" fmla="*/ 0 w 21"/>
                <a:gd name="T5" fmla="*/ 1601 h 1"/>
                <a:gd name="T6" fmla="*/ 20638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9" name="Serbest Biçim 43"/>
            <p:cNvSpPr>
              <a:spLocks/>
            </p:cNvSpPr>
            <p:nvPr/>
          </p:nvSpPr>
          <p:spPr bwMode="invGray">
            <a:xfrm>
              <a:off x="6356350" y="1565681"/>
              <a:ext cx="9525" cy="0"/>
            </a:xfrm>
            <a:custGeom>
              <a:avLst/>
              <a:gdLst>
                <a:gd name="T0" fmla="*/ 5715 w 10"/>
                <a:gd name="T1" fmla="*/ 1 h 2"/>
                <a:gd name="T2" fmla="*/ 5715 w 10"/>
                <a:gd name="T3" fmla="*/ 1 h 2"/>
                <a:gd name="T4" fmla="*/ 9525 w 10"/>
                <a:gd name="T5" fmla="*/ 0 h 2"/>
                <a:gd name="T6" fmla="*/ 5715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40" name="Serbest Biçim 44"/>
            <p:cNvSpPr>
              <a:spLocks/>
            </p:cNvSpPr>
            <p:nvPr/>
          </p:nvSpPr>
          <p:spPr bwMode="invGray">
            <a:xfrm>
              <a:off x="8950325" y="1522477"/>
              <a:ext cx="61913" cy="6401"/>
            </a:xfrm>
            <a:custGeom>
              <a:avLst/>
              <a:gdLst>
                <a:gd name="T0" fmla="*/ 61913 w 65"/>
                <a:gd name="T1" fmla="*/ 6401 h 9"/>
                <a:gd name="T2" fmla="*/ 61913 w 65"/>
                <a:gd name="T3" fmla="*/ 6401 h 9"/>
                <a:gd name="T4" fmla="*/ 3810 w 65"/>
                <a:gd name="T5" fmla="*/ 2845 h 9"/>
                <a:gd name="T6" fmla="*/ 12383 w 65"/>
                <a:gd name="T7" fmla="*/ 5690 h 9"/>
                <a:gd name="T8" fmla="*/ 61913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41" name="Serbest Biçim 45"/>
            <p:cNvSpPr>
              <a:spLocks/>
            </p:cNvSpPr>
            <p:nvPr/>
          </p:nvSpPr>
          <p:spPr bwMode="invGray">
            <a:xfrm>
              <a:off x="7537450" y="1546479"/>
              <a:ext cx="28575" cy="3200"/>
            </a:xfrm>
            <a:custGeom>
              <a:avLst/>
              <a:gdLst>
                <a:gd name="T0" fmla="*/ 0 w 29"/>
                <a:gd name="T1" fmla="*/ 2400 h 4"/>
                <a:gd name="T2" fmla="*/ 0 w 29"/>
                <a:gd name="T3" fmla="*/ 2400 h 4"/>
                <a:gd name="T4" fmla="*/ 8868 w 29"/>
                <a:gd name="T5" fmla="*/ 3200 h 4"/>
                <a:gd name="T6" fmla="*/ 28575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42" name="Serbest Biçim 46"/>
            <p:cNvSpPr>
              <a:spLocks/>
            </p:cNvSpPr>
            <p:nvPr/>
          </p:nvSpPr>
          <p:spPr bwMode="invGray">
            <a:xfrm>
              <a:off x="7478713" y="1562481"/>
              <a:ext cx="38100" cy="3200"/>
            </a:xfrm>
            <a:custGeom>
              <a:avLst/>
              <a:gdLst>
                <a:gd name="T0" fmla="*/ 38100 w 40"/>
                <a:gd name="T1" fmla="*/ 3200 h 3"/>
                <a:gd name="T2" fmla="*/ 38100 w 40"/>
                <a:gd name="T3" fmla="*/ 3200 h 3"/>
                <a:gd name="T4" fmla="*/ 0 w 40"/>
                <a:gd name="T5" fmla="*/ 0 h 3"/>
                <a:gd name="T6" fmla="*/ 38100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43" name="Serbest Biçim 47"/>
            <p:cNvSpPr>
              <a:spLocks/>
            </p:cNvSpPr>
            <p:nvPr/>
          </p:nvSpPr>
          <p:spPr bwMode="invGray">
            <a:xfrm>
              <a:off x="5410200" y="1568882"/>
              <a:ext cx="36513" cy="3200"/>
            </a:xfrm>
            <a:custGeom>
              <a:avLst/>
              <a:gdLst>
                <a:gd name="T0" fmla="*/ 23061 w 38"/>
                <a:gd name="T1" fmla="*/ 0 h 5"/>
                <a:gd name="T2" fmla="*/ 23061 w 38"/>
                <a:gd name="T3" fmla="*/ 0 h 5"/>
                <a:gd name="T4" fmla="*/ 0 w 38"/>
                <a:gd name="T5" fmla="*/ 3200 h 5"/>
                <a:gd name="T6" fmla="*/ 23061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4" name="Serbest Biçim 48"/>
            <p:cNvSpPr>
              <a:spLocks/>
            </p:cNvSpPr>
            <p:nvPr/>
          </p:nvSpPr>
          <p:spPr bwMode="invGray">
            <a:xfrm>
              <a:off x="10206038" y="1530477"/>
              <a:ext cx="61912" cy="4801"/>
            </a:xfrm>
            <a:custGeom>
              <a:avLst/>
              <a:gdLst>
                <a:gd name="T0" fmla="*/ 61912 w 65"/>
                <a:gd name="T1" fmla="*/ 2401 h 6"/>
                <a:gd name="T2" fmla="*/ 61912 w 65"/>
                <a:gd name="T3" fmla="*/ 2401 h 6"/>
                <a:gd name="T4" fmla="*/ 0 w 65"/>
                <a:gd name="T5" fmla="*/ 0 h 6"/>
                <a:gd name="T6" fmla="*/ 61912 w 65"/>
                <a:gd name="T7" fmla="*/ 240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5" name="Serbest Biçim 49"/>
            <p:cNvSpPr>
              <a:spLocks/>
            </p:cNvSpPr>
            <p:nvPr/>
          </p:nvSpPr>
          <p:spPr bwMode="invGray">
            <a:xfrm>
              <a:off x="6257925" y="1525677"/>
              <a:ext cx="19050" cy="1600"/>
            </a:xfrm>
            <a:custGeom>
              <a:avLst/>
              <a:gdLst>
                <a:gd name="T0" fmla="*/ 16329 w 21"/>
                <a:gd name="T1" fmla="*/ 0 h 2"/>
                <a:gd name="T2" fmla="*/ 16329 w 21"/>
                <a:gd name="T3" fmla="*/ 0 h 2"/>
                <a:gd name="T4" fmla="*/ 0 w 21"/>
                <a:gd name="T5" fmla="*/ 1600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6" name="Serbest Biçim 50"/>
            <p:cNvSpPr>
              <a:spLocks/>
            </p:cNvSpPr>
            <p:nvPr/>
          </p:nvSpPr>
          <p:spPr bwMode="invGray">
            <a:xfrm>
              <a:off x="10134600" y="1527277"/>
              <a:ext cx="71438" cy="4801"/>
            </a:xfrm>
            <a:custGeom>
              <a:avLst/>
              <a:gdLst>
                <a:gd name="T0" fmla="*/ 0 w 75"/>
                <a:gd name="T1" fmla="*/ 3601 h 4"/>
                <a:gd name="T2" fmla="*/ 0 w 75"/>
                <a:gd name="T3" fmla="*/ 3601 h 4"/>
                <a:gd name="T4" fmla="*/ 12383 w 75"/>
                <a:gd name="T5" fmla="*/ 4801 h 4"/>
                <a:gd name="T6" fmla="*/ 71438 w 75"/>
                <a:gd name="T7" fmla="*/ 3601 h 4"/>
                <a:gd name="T8" fmla="*/ 0 w 75"/>
                <a:gd name="T9" fmla="*/ 360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7" name="Serbest Biçim 51"/>
            <p:cNvSpPr>
              <a:spLocks/>
            </p:cNvSpPr>
            <p:nvPr/>
          </p:nvSpPr>
          <p:spPr bwMode="invGray">
            <a:xfrm>
              <a:off x="2582863" y="1559281"/>
              <a:ext cx="7937" cy="1601"/>
            </a:xfrm>
            <a:custGeom>
              <a:avLst/>
              <a:gdLst>
                <a:gd name="T0" fmla="*/ 7937 w 8"/>
                <a:gd name="T1" fmla="*/ 1601 h 1"/>
                <a:gd name="T2" fmla="*/ 7937 w 8"/>
                <a:gd name="T3" fmla="*/ 1601 h 1"/>
                <a:gd name="T4" fmla="*/ 992 w 8"/>
                <a:gd name="T5" fmla="*/ 0 h 1"/>
                <a:gd name="T6" fmla="*/ 7937 w 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8" name="Serbest Biçim 52"/>
            <p:cNvSpPr>
              <a:spLocks/>
            </p:cNvSpPr>
            <p:nvPr/>
          </p:nvSpPr>
          <p:spPr bwMode="invGray">
            <a:xfrm>
              <a:off x="1762125" y="1522477"/>
              <a:ext cx="34925" cy="0"/>
            </a:xfrm>
            <a:custGeom>
              <a:avLst/>
              <a:gdLst>
                <a:gd name="T0" fmla="*/ 0 w 36"/>
                <a:gd name="T1" fmla="*/ 1 h 1"/>
                <a:gd name="T2" fmla="*/ 0 w 36"/>
                <a:gd name="T3" fmla="*/ 1 h 1"/>
                <a:gd name="T4" fmla="*/ 34925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9" name="Serbest Biçim 53"/>
            <p:cNvSpPr>
              <a:spLocks/>
            </p:cNvSpPr>
            <p:nvPr/>
          </p:nvSpPr>
          <p:spPr bwMode="invGray">
            <a:xfrm>
              <a:off x="10812463" y="1528877"/>
              <a:ext cx="19050" cy="1600"/>
            </a:xfrm>
            <a:custGeom>
              <a:avLst/>
              <a:gdLst>
                <a:gd name="T0" fmla="*/ 0 w 20"/>
                <a:gd name="T1" fmla="*/ 1600 h 1"/>
                <a:gd name="T2" fmla="*/ 0 w 20"/>
                <a:gd name="T3" fmla="*/ 1600 h 1"/>
                <a:gd name="T4" fmla="*/ 0 w 20"/>
                <a:gd name="T5" fmla="*/ 1600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50" name="Serbest Biçim 54"/>
            <p:cNvSpPr>
              <a:spLocks/>
            </p:cNvSpPr>
            <p:nvPr/>
          </p:nvSpPr>
          <p:spPr bwMode="invGray">
            <a:xfrm>
              <a:off x="10896600" y="1544879"/>
              <a:ext cx="7938" cy="3200"/>
            </a:xfrm>
            <a:custGeom>
              <a:avLst/>
              <a:gdLst>
                <a:gd name="T0" fmla="*/ 7938 w 8"/>
                <a:gd name="T1" fmla="*/ 0 h 3"/>
                <a:gd name="T2" fmla="*/ 7938 w 8"/>
                <a:gd name="T3" fmla="*/ 0 h 3"/>
                <a:gd name="T4" fmla="*/ 0 w 8"/>
                <a:gd name="T5" fmla="*/ 3200 h 3"/>
                <a:gd name="T6" fmla="*/ 7938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51" name="Serbest Biçim 55"/>
            <p:cNvSpPr>
              <a:spLocks/>
            </p:cNvSpPr>
            <p:nvPr/>
          </p:nvSpPr>
          <p:spPr bwMode="invGray">
            <a:xfrm>
              <a:off x="9947275" y="1554481"/>
              <a:ext cx="4763" cy="0"/>
            </a:xfrm>
            <a:custGeom>
              <a:avLst/>
              <a:gdLst>
                <a:gd name="T0" fmla="*/ 953 w 5"/>
                <a:gd name="T1" fmla="*/ 0 h 1"/>
                <a:gd name="T2" fmla="*/ 953 w 5"/>
                <a:gd name="T3" fmla="*/ 0 h 1"/>
                <a:gd name="T4" fmla="*/ 0 w 5"/>
                <a:gd name="T5" fmla="*/ 0 h 1"/>
                <a:gd name="T6" fmla="*/ 95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52" name="Serbest Biçim 56"/>
            <p:cNvSpPr>
              <a:spLocks/>
            </p:cNvSpPr>
            <p:nvPr/>
          </p:nvSpPr>
          <p:spPr bwMode="invGray">
            <a:xfrm>
              <a:off x="10817225" y="1532078"/>
              <a:ext cx="23813" cy="0"/>
            </a:xfrm>
            <a:custGeom>
              <a:avLst/>
              <a:gdLst>
                <a:gd name="T0" fmla="*/ 23813 w 25"/>
                <a:gd name="T1" fmla="*/ 1 h 1"/>
                <a:gd name="T2" fmla="*/ 23813 w 25"/>
                <a:gd name="T3" fmla="*/ 1 h 1"/>
                <a:gd name="T4" fmla="*/ 0 w 25"/>
                <a:gd name="T5" fmla="*/ 0 h 1"/>
                <a:gd name="T6" fmla="*/ 2381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53" name="Serbest Biçim 57"/>
            <p:cNvSpPr>
              <a:spLocks/>
            </p:cNvSpPr>
            <p:nvPr/>
          </p:nvSpPr>
          <p:spPr bwMode="invGray">
            <a:xfrm>
              <a:off x="10836275" y="1528877"/>
              <a:ext cx="19050" cy="1600"/>
            </a:xfrm>
            <a:custGeom>
              <a:avLst/>
              <a:gdLst>
                <a:gd name="T0" fmla="*/ 0 w 20"/>
                <a:gd name="T1" fmla="*/ 1600 h 1"/>
                <a:gd name="T2" fmla="*/ 0 w 20"/>
                <a:gd name="T3" fmla="*/ 1600 h 1"/>
                <a:gd name="T4" fmla="*/ 17145 w 20"/>
                <a:gd name="T5" fmla="*/ 1600 h 1"/>
                <a:gd name="T6" fmla="*/ 0 w 20"/>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4" name="Serbest Biçim 58"/>
            <p:cNvSpPr>
              <a:spLocks/>
            </p:cNvSpPr>
            <p:nvPr/>
          </p:nvSpPr>
          <p:spPr bwMode="invGray">
            <a:xfrm>
              <a:off x="10787063" y="1530477"/>
              <a:ext cx="30162" cy="1601"/>
            </a:xfrm>
            <a:custGeom>
              <a:avLst/>
              <a:gdLst>
                <a:gd name="T0" fmla="*/ 0 w 31"/>
                <a:gd name="T1" fmla="*/ 0 h 1"/>
                <a:gd name="T2" fmla="*/ 0 w 31"/>
                <a:gd name="T3" fmla="*/ 0 h 1"/>
                <a:gd name="T4" fmla="*/ 30162 w 31"/>
                <a:gd name="T5" fmla="*/ 160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5" name="Serbest Biçim 59"/>
            <p:cNvSpPr>
              <a:spLocks/>
            </p:cNvSpPr>
            <p:nvPr/>
          </p:nvSpPr>
          <p:spPr bwMode="invGray">
            <a:xfrm>
              <a:off x="4092575" y="1552880"/>
              <a:ext cx="20638" cy="1601"/>
            </a:xfrm>
            <a:custGeom>
              <a:avLst/>
              <a:gdLst>
                <a:gd name="T0" fmla="*/ 20638 w 23"/>
                <a:gd name="T1" fmla="*/ 0 h 2"/>
                <a:gd name="T2" fmla="*/ 20638 w 23"/>
                <a:gd name="T3" fmla="*/ 0 h 2"/>
                <a:gd name="T4" fmla="*/ 17049 w 23"/>
                <a:gd name="T5" fmla="*/ 0 h 2"/>
                <a:gd name="T6" fmla="*/ 20638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6" name="Serbest Biçim 60"/>
            <p:cNvSpPr>
              <a:spLocks/>
            </p:cNvSpPr>
            <p:nvPr/>
          </p:nvSpPr>
          <p:spPr bwMode="invGray">
            <a:xfrm>
              <a:off x="8528050" y="1567282"/>
              <a:ext cx="3175" cy="1600"/>
            </a:xfrm>
            <a:custGeom>
              <a:avLst/>
              <a:gdLst>
                <a:gd name="T0" fmla="*/ 1058 w 3"/>
                <a:gd name="T1" fmla="*/ 1600 h 1"/>
                <a:gd name="T2" fmla="*/ 1058 w 3"/>
                <a:gd name="T3" fmla="*/ 1600 h 1"/>
                <a:gd name="T4" fmla="*/ 3175 w 3"/>
                <a:gd name="T5" fmla="*/ 0 h 1"/>
                <a:gd name="T6" fmla="*/ 0 w 3"/>
                <a:gd name="T7" fmla="*/ 0 h 1"/>
                <a:gd name="T8" fmla="*/ 1058 w 3"/>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7" name="Serbest Biçim 61"/>
            <p:cNvSpPr>
              <a:spLocks/>
            </p:cNvSpPr>
            <p:nvPr/>
          </p:nvSpPr>
          <p:spPr bwMode="invGray">
            <a:xfrm>
              <a:off x="8461375" y="1556080"/>
              <a:ext cx="66675" cy="14402"/>
            </a:xfrm>
            <a:custGeom>
              <a:avLst/>
              <a:gdLst>
                <a:gd name="T0" fmla="*/ 0 w 69"/>
                <a:gd name="T1" fmla="*/ 14402 h 17"/>
                <a:gd name="T2" fmla="*/ 0 w 69"/>
                <a:gd name="T3" fmla="*/ 14402 h 17"/>
                <a:gd name="T4" fmla="*/ 66675 w 69"/>
                <a:gd name="T5" fmla="*/ 11013 h 17"/>
                <a:gd name="T6" fmla="*/ 44450 w 69"/>
                <a:gd name="T7" fmla="*/ 0 h 17"/>
                <a:gd name="T8" fmla="*/ 0 w 69"/>
                <a:gd name="T9" fmla="*/ 1440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8" name="Serbest Biçi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9" name="Serbest Biçim 63"/>
            <p:cNvSpPr>
              <a:spLocks/>
            </p:cNvSpPr>
            <p:nvPr/>
          </p:nvSpPr>
          <p:spPr bwMode="invGray">
            <a:xfrm>
              <a:off x="7508875" y="1559281"/>
              <a:ext cx="11113" cy="4801"/>
            </a:xfrm>
            <a:custGeom>
              <a:avLst/>
              <a:gdLst>
                <a:gd name="T0" fmla="*/ 11113 w 12"/>
                <a:gd name="T1" fmla="*/ 4801 h 3"/>
                <a:gd name="T2" fmla="*/ 11113 w 12"/>
                <a:gd name="T3" fmla="*/ 4801 h 3"/>
                <a:gd name="T4" fmla="*/ 5557 w 12"/>
                <a:gd name="T5" fmla="*/ 0 h 3"/>
                <a:gd name="T6" fmla="*/ 11113 w 12"/>
                <a:gd name="T7" fmla="*/ 480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60" name="Serbest Biçim 64"/>
            <p:cNvSpPr>
              <a:spLocks/>
            </p:cNvSpPr>
            <p:nvPr/>
          </p:nvSpPr>
          <p:spPr bwMode="invGray">
            <a:xfrm>
              <a:off x="5434013" y="1567282"/>
              <a:ext cx="4762" cy="1600"/>
            </a:xfrm>
            <a:custGeom>
              <a:avLst/>
              <a:gdLst>
                <a:gd name="T0" fmla="*/ 4762 w 5"/>
                <a:gd name="T1" fmla="*/ 1600 h 1"/>
                <a:gd name="T2" fmla="*/ 4762 w 5"/>
                <a:gd name="T3" fmla="*/ 1600 h 1"/>
                <a:gd name="T4" fmla="*/ 2857 w 5"/>
                <a:gd name="T5" fmla="*/ 0 h 1"/>
                <a:gd name="T6" fmla="*/ 0 w 5"/>
                <a:gd name="T7" fmla="*/ 1600 h 1"/>
                <a:gd name="T8" fmla="*/ 4762 w 5"/>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61" name="Serbest Biçim 65"/>
            <p:cNvSpPr>
              <a:spLocks/>
            </p:cNvSpPr>
            <p:nvPr/>
          </p:nvSpPr>
          <p:spPr bwMode="invGray">
            <a:xfrm>
              <a:off x="9672638" y="1567282"/>
              <a:ext cx="25400" cy="3200"/>
            </a:xfrm>
            <a:custGeom>
              <a:avLst/>
              <a:gdLst>
                <a:gd name="T0" fmla="*/ 25400 w 27"/>
                <a:gd name="T1" fmla="*/ 3200 h 3"/>
                <a:gd name="T2" fmla="*/ 25400 w 27"/>
                <a:gd name="T3" fmla="*/ 3200 h 3"/>
                <a:gd name="T4" fmla="*/ 941 w 27"/>
                <a:gd name="T5" fmla="*/ 0 h 3"/>
                <a:gd name="T6" fmla="*/ 25400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62" name="Serbest Biçim 66"/>
            <p:cNvSpPr>
              <a:spLocks/>
            </p:cNvSpPr>
            <p:nvPr/>
          </p:nvSpPr>
          <p:spPr bwMode="invGray">
            <a:xfrm>
              <a:off x="10966450" y="1528877"/>
              <a:ext cx="39688" cy="3200"/>
            </a:xfrm>
            <a:custGeom>
              <a:avLst/>
              <a:gdLst>
                <a:gd name="T0" fmla="*/ 39688 w 42"/>
                <a:gd name="T1" fmla="*/ 0 h 3"/>
                <a:gd name="T2" fmla="*/ 39688 w 42"/>
                <a:gd name="T3" fmla="*/ 0 h 3"/>
                <a:gd name="T4" fmla="*/ 0 w 42"/>
                <a:gd name="T5" fmla="*/ 1067 h 3"/>
                <a:gd name="T6" fmla="*/ 35908 w 42"/>
                <a:gd name="T7" fmla="*/ 3200 h 3"/>
                <a:gd name="T8" fmla="*/ 39688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63" name="Serbest Biçim 67"/>
            <p:cNvSpPr>
              <a:spLocks/>
            </p:cNvSpPr>
            <p:nvPr/>
          </p:nvSpPr>
          <p:spPr bwMode="invGray">
            <a:xfrm>
              <a:off x="11329988" y="1552880"/>
              <a:ext cx="44450" cy="1601"/>
            </a:xfrm>
            <a:custGeom>
              <a:avLst/>
              <a:gdLst>
                <a:gd name="T0" fmla="*/ 26090 w 46"/>
                <a:gd name="T1" fmla="*/ 1601 h 3"/>
                <a:gd name="T2" fmla="*/ 26090 w 46"/>
                <a:gd name="T3" fmla="*/ 1601 h 3"/>
                <a:gd name="T4" fmla="*/ 44450 w 46"/>
                <a:gd name="T5" fmla="*/ 1067 h 3"/>
                <a:gd name="T6" fmla="*/ 42517 w 46"/>
                <a:gd name="T7" fmla="*/ 0 h 3"/>
                <a:gd name="T8" fmla="*/ 26090 w 46"/>
                <a:gd name="T9" fmla="*/ 160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4" name="Serbest Biçim 68"/>
            <p:cNvSpPr>
              <a:spLocks/>
            </p:cNvSpPr>
            <p:nvPr/>
          </p:nvSpPr>
          <p:spPr bwMode="invGray">
            <a:xfrm>
              <a:off x="11042650" y="1540078"/>
              <a:ext cx="60325" cy="6401"/>
            </a:xfrm>
            <a:custGeom>
              <a:avLst/>
              <a:gdLst>
                <a:gd name="T0" fmla="*/ 0 w 63"/>
                <a:gd name="T1" fmla="*/ 2743 h 7"/>
                <a:gd name="T2" fmla="*/ 0 w 63"/>
                <a:gd name="T3" fmla="*/ 2743 h 7"/>
                <a:gd name="T4" fmla="*/ 57452 w 63"/>
                <a:gd name="T5" fmla="*/ 4572 h 7"/>
                <a:gd name="T6" fmla="*/ 51707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5" name="Serbest Biçim 69"/>
            <p:cNvSpPr>
              <a:spLocks/>
            </p:cNvSpPr>
            <p:nvPr/>
          </p:nvSpPr>
          <p:spPr bwMode="invGray">
            <a:xfrm>
              <a:off x="11106150" y="1543279"/>
              <a:ext cx="28575" cy="0"/>
            </a:xfrm>
            <a:custGeom>
              <a:avLst/>
              <a:gdLst>
                <a:gd name="T0" fmla="*/ 0 w 31"/>
                <a:gd name="T1" fmla="*/ 1 h 2"/>
                <a:gd name="T2" fmla="*/ 0 w 31"/>
                <a:gd name="T3" fmla="*/ 1 h 2"/>
                <a:gd name="T4" fmla="*/ 25810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6" name="Serbest Biçim 70"/>
            <p:cNvSpPr>
              <a:spLocks/>
            </p:cNvSpPr>
            <p:nvPr/>
          </p:nvSpPr>
          <p:spPr bwMode="invGray">
            <a:xfrm>
              <a:off x="10679113" y="1525677"/>
              <a:ext cx="103187" cy="9601"/>
            </a:xfrm>
            <a:custGeom>
              <a:avLst/>
              <a:gdLst>
                <a:gd name="T0" fmla="*/ 72894 w 109"/>
                <a:gd name="T1" fmla="*/ 7201 h 12"/>
                <a:gd name="T2" fmla="*/ 72894 w 109"/>
                <a:gd name="T3" fmla="*/ 7201 h 12"/>
                <a:gd name="T4" fmla="*/ 88987 w 109"/>
                <a:gd name="T5" fmla="*/ 4801 h 12"/>
                <a:gd name="T6" fmla="*/ 72894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7" name="Serbest Biçim 71"/>
            <p:cNvSpPr>
              <a:spLocks/>
            </p:cNvSpPr>
            <p:nvPr/>
          </p:nvSpPr>
          <p:spPr bwMode="invGray">
            <a:xfrm>
              <a:off x="11039475" y="1549679"/>
              <a:ext cx="26988" cy="4801"/>
            </a:xfrm>
            <a:custGeom>
              <a:avLst/>
              <a:gdLst>
                <a:gd name="T0" fmla="*/ 26988 w 27"/>
                <a:gd name="T1" fmla="*/ 4801 h 5"/>
                <a:gd name="T2" fmla="*/ 26988 w 27"/>
                <a:gd name="T3" fmla="*/ 4801 h 5"/>
                <a:gd name="T4" fmla="*/ 15993 w 27"/>
                <a:gd name="T5" fmla="*/ 0 h 5"/>
                <a:gd name="T6" fmla="*/ 0 w 27"/>
                <a:gd name="T7" fmla="*/ 3841 h 5"/>
                <a:gd name="T8" fmla="*/ 26988 w 27"/>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8" name="Serbest Biçim 72"/>
            <p:cNvSpPr>
              <a:spLocks/>
            </p:cNvSpPr>
            <p:nvPr/>
          </p:nvSpPr>
          <p:spPr bwMode="invGray">
            <a:xfrm>
              <a:off x="10841038" y="1549679"/>
              <a:ext cx="58737" cy="1601"/>
            </a:xfrm>
            <a:custGeom>
              <a:avLst/>
              <a:gdLst>
                <a:gd name="T0" fmla="*/ 963 w 61"/>
                <a:gd name="T1" fmla="*/ 1067 h 3"/>
                <a:gd name="T2" fmla="*/ 963 w 61"/>
                <a:gd name="T3" fmla="*/ 1067 h 3"/>
                <a:gd name="T4" fmla="*/ 47182 w 61"/>
                <a:gd name="T5" fmla="*/ 1601 h 3"/>
                <a:gd name="T6" fmla="*/ 58737 w 61"/>
                <a:gd name="T7" fmla="*/ 1067 h 3"/>
                <a:gd name="T8" fmla="*/ 963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9" name="Serbest Biçim 73"/>
            <p:cNvSpPr>
              <a:spLocks/>
            </p:cNvSpPr>
            <p:nvPr/>
          </p:nvSpPr>
          <p:spPr bwMode="invGray">
            <a:xfrm>
              <a:off x="10899775" y="1549679"/>
              <a:ext cx="36513" cy="1601"/>
            </a:xfrm>
            <a:custGeom>
              <a:avLst/>
              <a:gdLst>
                <a:gd name="T0" fmla="*/ 0 w 38"/>
                <a:gd name="T1" fmla="*/ 1601 h 1"/>
                <a:gd name="T2" fmla="*/ 0 w 38"/>
                <a:gd name="T3" fmla="*/ 1601 h 1"/>
                <a:gd name="T4" fmla="*/ 36513 w 38"/>
                <a:gd name="T5" fmla="*/ 0 h 1"/>
                <a:gd name="T6" fmla="*/ 0 w 3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70" name="Serbest Biçim 74"/>
            <p:cNvSpPr>
              <a:spLocks/>
            </p:cNvSpPr>
            <p:nvPr/>
          </p:nvSpPr>
          <p:spPr bwMode="invGray">
            <a:xfrm>
              <a:off x="10958513" y="1554481"/>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71" name="Serbest Biçim 75"/>
            <p:cNvSpPr>
              <a:spLocks/>
            </p:cNvSpPr>
            <p:nvPr/>
          </p:nvSpPr>
          <p:spPr bwMode="invGray">
            <a:xfrm>
              <a:off x="10304463" y="1549679"/>
              <a:ext cx="61912" cy="3200"/>
            </a:xfrm>
            <a:custGeom>
              <a:avLst/>
              <a:gdLst>
                <a:gd name="T0" fmla="*/ 54292 w 65"/>
                <a:gd name="T1" fmla="*/ 0 h 4"/>
                <a:gd name="T2" fmla="*/ 54292 w 65"/>
                <a:gd name="T3" fmla="*/ 0 h 4"/>
                <a:gd name="T4" fmla="*/ 4762 w 65"/>
                <a:gd name="T5" fmla="*/ 800 h 4"/>
                <a:gd name="T6" fmla="*/ 31432 w 65"/>
                <a:gd name="T7" fmla="*/ 3200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72" name="Serbest Biçim 76"/>
            <p:cNvSpPr>
              <a:spLocks/>
            </p:cNvSpPr>
            <p:nvPr/>
          </p:nvSpPr>
          <p:spPr bwMode="invGray">
            <a:xfrm>
              <a:off x="10483850" y="1557681"/>
              <a:ext cx="23813" cy="6401"/>
            </a:xfrm>
            <a:custGeom>
              <a:avLst/>
              <a:gdLst>
                <a:gd name="T0" fmla="*/ 23813 w 25"/>
                <a:gd name="T1" fmla="*/ 3658 h 7"/>
                <a:gd name="T2" fmla="*/ 23813 w 25"/>
                <a:gd name="T3" fmla="*/ 3658 h 7"/>
                <a:gd name="T4" fmla="*/ 1905 w 25"/>
                <a:gd name="T5" fmla="*/ 0 h 7"/>
                <a:gd name="T6" fmla="*/ 0 w 25"/>
                <a:gd name="T7" fmla="*/ 6401 h 7"/>
                <a:gd name="T8" fmla="*/ 23813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73" name="Serbest Biçim 77"/>
            <p:cNvSpPr>
              <a:spLocks/>
            </p:cNvSpPr>
            <p:nvPr/>
          </p:nvSpPr>
          <p:spPr bwMode="invGray">
            <a:xfrm>
              <a:off x="10291763" y="1564082"/>
              <a:ext cx="117475" cy="1600"/>
            </a:xfrm>
            <a:custGeom>
              <a:avLst/>
              <a:gdLst>
                <a:gd name="T0" fmla="*/ 71631 w 123"/>
                <a:gd name="T1" fmla="*/ 0 h 4"/>
                <a:gd name="T2" fmla="*/ 71631 w 123"/>
                <a:gd name="T3" fmla="*/ 0 h 4"/>
                <a:gd name="T4" fmla="*/ 63035 w 123"/>
                <a:gd name="T5" fmla="*/ 1600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4" name="Serbest Biçim 78"/>
            <p:cNvSpPr>
              <a:spLocks/>
            </p:cNvSpPr>
            <p:nvPr/>
          </p:nvSpPr>
          <p:spPr bwMode="invGray">
            <a:xfrm>
              <a:off x="9621838" y="1546479"/>
              <a:ext cx="11112" cy="8002"/>
            </a:xfrm>
            <a:custGeom>
              <a:avLst/>
              <a:gdLst>
                <a:gd name="T0" fmla="*/ 0 w 13"/>
                <a:gd name="T1" fmla="*/ 8002 h 10"/>
                <a:gd name="T2" fmla="*/ 0 w 13"/>
                <a:gd name="T3" fmla="*/ 8002 h 10"/>
                <a:gd name="T4" fmla="*/ 11112 w 13"/>
                <a:gd name="T5" fmla="*/ 8002 h 10"/>
                <a:gd name="T6" fmla="*/ 10257 w 13"/>
                <a:gd name="T7" fmla="*/ 0 h 10"/>
                <a:gd name="T8" fmla="*/ 0 w 13"/>
                <a:gd name="T9" fmla="*/ 80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5" name="Serbest Biçim 79"/>
            <p:cNvSpPr>
              <a:spLocks/>
            </p:cNvSpPr>
            <p:nvPr/>
          </p:nvSpPr>
          <p:spPr bwMode="invGray">
            <a:xfrm>
              <a:off x="8951913" y="1568882"/>
              <a:ext cx="96837" cy="8002"/>
            </a:xfrm>
            <a:custGeom>
              <a:avLst/>
              <a:gdLst>
                <a:gd name="T0" fmla="*/ 15341 w 101"/>
                <a:gd name="T1" fmla="*/ 6402 h 10"/>
                <a:gd name="T2" fmla="*/ 15341 w 101"/>
                <a:gd name="T3" fmla="*/ 6402 h 10"/>
                <a:gd name="T4" fmla="*/ 82455 w 101"/>
                <a:gd name="T5" fmla="*/ 3201 h 10"/>
                <a:gd name="T6" fmla="*/ 53692 w 101"/>
                <a:gd name="T7" fmla="*/ 0 h 10"/>
                <a:gd name="T8" fmla="*/ 15341 w 101"/>
                <a:gd name="T9" fmla="*/ 64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6" name="Serbest Biçim 80"/>
            <p:cNvSpPr>
              <a:spLocks/>
            </p:cNvSpPr>
            <p:nvPr/>
          </p:nvSpPr>
          <p:spPr bwMode="invGray">
            <a:xfrm>
              <a:off x="9005888" y="1565681"/>
              <a:ext cx="17462" cy="3200"/>
            </a:xfrm>
            <a:custGeom>
              <a:avLst/>
              <a:gdLst>
                <a:gd name="T0" fmla="*/ 0 w 19"/>
                <a:gd name="T1" fmla="*/ 3200 h 2"/>
                <a:gd name="T2" fmla="*/ 0 w 19"/>
                <a:gd name="T3" fmla="*/ 3200 h 2"/>
                <a:gd name="T4" fmla="*/ 17462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7" name="Serbest Biçim 81"/>
            <p:cNvSpPr>
              <a:spLocks/>
            </p:cNvSpPr>
            <p:nvPr/>
          </p:nvSpPr>
          <p:spPr bwMode="invGray">
            <a:xfrm>
              <a:off x="1587500" y="1517675"/>
              <a:ext cx="38100" cy="3200"/>
            </a:xfrm>
            <a:custGeom>
              <a:avLst/>
              <a:gdLst>
                <a:gd name="T0" fmla="*/ 38100 w 39"/>
                <a:gd name="T1" fmla="*/ 1600 h 4"/>
                <a:gd name="T2" fmla="*/ 38100 w 39"/>
                <a:gd name="T3" fmla="*/ 1600 h 4"/>
                <a:gd name="T4" fmla="*/ 0 w 39"/>
                <a:gd name="T5" fmla="*/ 0 h 4"/>
                <a:gd name="T6" fmla="*/ 24423 w 39"/>
                <a:gd name="T7" fmla="*/ 3200 h 4"/>
                <a:gd name="T8" fmla="*/ 38100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8" name="Serbest Biçim 82"/>
            <p:cNvSpPr>
              <a:spLocks/>
            </p:cNvSpPr>
            <p:nvPr/>
          </p:nvSpPr>
          <p:spPr bwMode="invGray">
            <a:xfrm>
              <a:off x="1522413" y="1519276"/>
              <a:ext cx="30162" cy="4800"/>
            </a:xfrm>
            <a:custGeom>
              <a:avLst/>
              <a:gdLst>
                <a:gd name="T0" fmla="*/ 30162 w 32"/>
                <a:gd name="T1" fmla="*/ 4800 h 6"/>
                <a:gd name="T2" fmla="*/ 30162 w 32"/>
                <a:gd name="T3" fmla="*/ 4800 h 6"/>
                <a:gd name="T4" fmla="*/ 21679 w 32"/>
                <a:gd name="T5" fmla="*/ 0 h 6"/>
                <a:gd name="T6" fmla="*/ 0 w 32"/>
                <a:gd name="T7" fmla="*/ 4000 h 6"/>
                <a:gd name="T8" fmla="*/ 30162 w 32"/>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9" name="Serbest Biçim 83"/>
            <p:cNvSpPr>
              <a:spLocks/>
            </p:cNvSpPr>
            <p:nvPr/>
          </p:nvSpPr>
          <p:spPr bwMode="invGray">
            <a:xfrm>
              <a:off x="6650038" y="1573683"/>
              <a:ext cx="33337" cy="3200"/>
            </a:xfrm>
            <a:custGeom>
              <a:avLst/>
              <a:gdLst>
                <a:gd name="T0" fmla="*/ 30396 w 34"/>
                <a:gd name="T1" fmla="*/ 3200 h 4"/>
                <a:gd name="T2" fmla="*/ 30396 w 34"/>
                <a:gd name="T3" fmla="*/ 3200 h 4"/>
                <a:gd name="T4" fmla="*/ 33337 w 34"/>
                <a:gd name="T5" fmla="*/ 1600 h 4"/>
                <a:gd name="T6" fmla="*/ 0 w 34"/>
                <a:gd name="T7" fmla="*/ 0 h 4"/>
                <a:gd name="T8" fmla="*/ 30396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80" name="Serbest Biçim 84"/>
            <p:cNvSpPr>
              <a:spLocks/>
            </p:cNvSpPr>
            <p:nvPr/>
          </p:nvSpPr>
          <p:spPr bwMode="invGray">
            <a:xfrm>
              <a:off x="6162675" y="1565681"/>
              <a:ext cx="15875" cy="4801"/>
            </a:xfrm>
            <a:custGeom>
              <a:avLst/>
              <a:gdLst>
                <a:gd name="T0" fmla="*/ 7471 w 17"/>
                <a:gd name="T1" fmla="*/ 4801 h 6"/>
                <a:gd name="T2" fmla="*/ 7471 w 17"/>
                <a:gd name="T3" fmla="*/ 4801 h 6"/>
                <a:gd name="T4" fmla="*/ 15875 w 17"/>
                <a:gd name="T5" fmla="*/ 4801 h 6"/>
                <a:gd name="T6" fmla="*/ 0 w 17"/>
                <a:gd name="T7" fmla="*/ 0 h 6"/>
                <a:gd name="T8" fmla="*/ 7471 w 1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81" name="Serbest Biçim 85"/>
            <p:cNvSpPr>
              <a:spLocks/>
            </p:cNvSpPr>
            <p:nvPr/>
          </p:nvSpPr>
          <p:spPr bwMode="invGray">
            <a:xfrm>
              <a:off x="5738813" y="1570483"/>
              <a:ext cx="60325" cy="6401"/>
            </a:xfrm>
            <a:custGeom>
              <a:avLst/>
              <a:gdLst>
                <a:gd name="T0" fmla="*/ 4788 w 63"/>
                <a:gd name="T1" fmla="*/ 5601 h 8"/>
                <a:gd name="T2" fmla="*/ 4788 w 63"/>
                <a:gd name="T3" fmla="*/ 5601 h 8"/>
                <a:gd name="T4" fmla="*/ 60325 w 63"/>
                <a:gd name="T5" fmla="*/ 5601 h 8"/>
                <a:gd name="T6" fmla="*/ 4788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Başlık 1"/>
          <p:cNvSpPr>
            <a:spLocks noGrp="1"/>
          </p:cNvSpPr>
          <p:nvPr>
            <p:ph type="title"/>
          </p:nvPr>
        </p:nvSpPr>
        <p:spPr>
          <a:xfrm>
            <a:off x="1522414" y="274638"/>
            <a:ext cx="9143998" cy="1020762"/>
          </a:xfrm>
        </p:spPr>
        <p:txBody>
          <a:bodyPr/>
          <a:lstStyle>
            <a:lvl1pPr latinLnBrk="0">
              <a:defRPr lang="tr-TR"/>
            </a:lvl1pPr>
          </a:lstStyle>
          <a:p>
            <a:r>
              <a:rPr lang="tr-TR" dirty="0"/>
              <a:t>Asıl başlık stili için tıklatın</a:t>
            </a:r>
          </a:p>
        </p:txBody>
      </p:sp>
      <p:sp>
        <p:nvSpPr>
          <p:cNvPr id="3" name="Metin Yer Tutucusu 2"/>
          <p:cNvSpPr>
            <a:spLocks noGrp="1"/>
          </p:cNvSpPr>
          <p:nvPr>
            <p:ph type="body" idx="1"/>
          </p:nvPr>
        </p:nvSpPr>
        <p:spPr>
          <a:xfrm>
            <a:off x="1522413"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1522413"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p:cNvSpPr>
            <a:spLocks noGrp="1"/>
          </p:cNvSpPr>
          <p:nvPr>
            <p:ph type="body" sz="quarter" idx="3"/>
          </p:nvPr>
        </p:nvSpPr>
        <p:spPr>
          <a:xfrm>
            <a:off x="6249860"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6249860"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marL="1956816" latinLnBrk="0">
              <a:defRPr lang="tr-TR" sz="1600"/>
            </a:lvl5pPr>
            <a:lvl6pPr marL="1956816" latinLnBrk="0">
              <a:defRPr lang="tr-TR" sz="1600"/>
            </a:lvl6pPr>
            <a:lvl7pPr marL="1956816" latinLnBrk="0">
              <a:defRPr lang="tr-TR" sz="1600"/>
            </a:lvl7pPr>
            <a:lvl8pPr marL="1956816" latinLnBrk="0">
              <a:defRPr lang="tr-TR" sz="1600"/>
            </a:lvl8pPr>
            <a:lvl9pPr marL="1956816" latinLnBrk="0">
              <a:defRPr lang="tr-T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82" name="Tarih Yer Tutucusu 6">
            <a:extLst>
              <a:ext uri="{FF2B5EF4-FFF2-40B4-BE49-F238E27FC236}">
                <a16:creationId xmlns="" xmlns:a16="http://schemas.microsoft.com/office/drawing/2014/main" id="{B7D1D948-75F9-4F5F-BA95-C3DE8B0DFCBC}"/>
              </a:ext>
            </a:extLst>
          </p:cNvPr>
          <p:cNvSpPr>
            <a:spLocks noGrp="1"/>
          </p:cNvSpPr>
          <p:nvPr>
            <p:ph type="dt" sz="half" idx="10"/>
          </p:nvPr>
        </p:nvSpPr>
        <p:spPr/>
        <p:txBody>
          <a:bodyPr/>
          <a:lstStyle>
            <a:lvl1pPr>
              <a:defRPr/>
            </a:lvl1pPr>
          </a:lstStyle>
          <a:p>
            <a:pPr>
              <a:defRPr/>
            </a:pPr>
            <a:fld id="{B648BAF0-D05E-4310-A7BB-E5B00AA47692}" type="datetime1">
              <a:rPr/>
              <a:pPr>
                <a:defRPr/>
              </a:pPr>
              <a:t>13.2.2018</a:t>
            </a:fld>
            <a:endParaRPr dirty="0"/>
          </a:p>
        </p:txBody>
      </p:sp>
      <p:sp>
        <p:nvSpPr>
          <p:cNvPr id="83" name="Alt Bilgi Yer Tutucusu 7">
            <a:extLst>
              <a:ext uri="{FF2B5EF4-FFF2-40B4-BE49-F238E27FC236}">
                <a16:creationId xmlns="" xmlns:a16="http://schemas.microsoft.com/office/drawing/2014/main" id="{D9D76296-2BFD-4D18-ABEE-F000F0242D35}"/>
              </a:ext>
            </a:extLst>
          </p:cNvPr>
          <p:cNvSpPr>
            <a:spLocks noGrp="1"/>
          </p:cNvSpPr>
          <p:nvPr>
            <p:ph type="ftr" sz="quarter" idx="11"/>
          </p:nvPr>
        </p:nvSpPr>
        <p:spPr/>
        <p:txBody>
          <a:bodyPr/>
          <a:lstStyle>
            <a:lvl1pPr>
              <a:defRPr/>
            </a:lvl1pPr>
          </a:lstStyle>
          <a:p>
            <a:pPr>
              <a:defRPr/>
            </a:pPr>
            <a:endParaRPr/>
          </a:p>
        </p:txBody>
      </p:sp>
      <p:sp>
        <p:nvSpPr>
          <p:cNvPr id="84" name="Slayt Numarası Yer Tutucusu 8">
            <a:extLst>
              <a:ext uri="{FF2B5EF4-FFF2-40B4-BE49-F238E27FC236}">
                <a16:creationId xmlns="" xmlns:a16="http://schemas.microsoft.com/office/drawing/2014/main" id="{5C733025-76B3-4E57-B5A8-E82302222ACC}"/>
              </a:ext>
            </a:extLst>
          </p:cNvPr>
          <p:cNvSpPr>
            <a:spLocks noGrp="1"/>
          </p:cNvSpPr>
          <p:nvPr>
            <p:ph type="sldNum" sz="quarter" idx="12"/>
          </p:nvPr>
        </p:nvSpPr>
        <p:spPr/>
        <p:txBody>
          <a:bodyPr/>
          <a:lstStyle>
            <a:lvl1pPr>
              <a:defRPr/>
            </a:lvl1pPr>
          </a:lstStyle>
          <a:p>
            <a:fld id="{0CB9859C-1FA5-463E-82A2-759B7CEE653F}" type="slidenum">
              <a:rPr lang="tr-TR" altLang="tr-TR"/>
              <a:pPr/>
              <a:t>‹#›</a:t>
            </a:fld>
            <a:endParaRPr lang="tr-TR" altLang="tr-T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3" name="çizgi"/>
          <p:cNvGrpSpPr>
            <a:grpSpLocks/>
          </p:cNvGrpSpPr>
          <p:nvPr/>
        </p:nvGrpSpPr>
        <p:grpSpPr bwMode="auto">
          <a:xfrm>
            <a:off x="1522413" y="1514475"/>
            <a:ext cx="10569575" cy="63500"/>
            <a:chOff x="1522413" y="1514475"/>
            <a:chExt cx="10569575" cy="64008"/>
          </a:xfrm>
        </p:grpSpPr>
        <p:sp>
          <p:nvSpPr>
            <p:cNvPr id="4" name="Serbest Biçim 10"/>
            <p:cNvSpPr>
              <a:spLocks/>
            </p:cNvSpPr>
            <p:nvPr/>
          </p:nvSpPr>
          <p:spPr bwMode="invGray">
            <a:xfrm>
              <a:off x="12028488" y="1525677"/>
              <a:ext cx="63500" cy="4800"/>
            </a:xfrm>
            <a:custGeom>
              <a:avLst/>
              <a:gdLst>
                <a:gd name="T0" fmla="*/ 28433 w 67"/>
                <a:gd name="T1" fmla="*/ 4800 h 6"/>
                <a:gd name="T2" fmla="*/ 28433 w 67"/>
                <a:gd name="T3" fmla="*/ 4800 h 6"/>
                <a:gd name="T4" fmla="*/ 63500 w 67"/>
                <a:gd name="T5" fmla="*/ 2400 h 6"/>
                <a:gd name="T6" fmla="*/ 36963 w 67"/>
                <a:gd name="T7" fmla="*/ 0 h 6"/>
                <a:gd name="T8" fmla="*/ 28433 w 67"/>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a:lstStyle/>
            <a:p>
              <a:endParaRPr lang="tr-TR"/>
            </a:p>
          </p:txBody>
        </p:sp>
        <p:sp>
          <p:nvSpPr>
            <p:cNvPr id="5" name="Serbest Biçim 11"/>
            <p:cNvSpPr>
              <a:spLocks/>
            </p:cNvSpPr>
            <p:nvPr/>
          </p:nvSpPr>
          <p:spPr bwMode="invGray">
            <a:xfrm>
              <a:off x="12022138" y="1533677"/>
              <a:ext cx="19050" cy="0"/>
            </a:xfrm>
            <a:custGeom>
              <a:avLst/>
              <a:gdLst>
                <a:gd name="T0" fmla="*/ 0 w 20"/>
                <a:gd name="T1" fmla="*/ 1 h 2"/>
                <a:gd name="T2" fmla="*/ 0 w 20"/>
                <a:gd name="T3" fmla="*/ 1 h 2"/>
                <a:gd name="T4" fmla="*/ 19050 w 20"/>
                <a:gd name="T5" fmla="*/ 1 h 2"/>
                <a:gd name="T6" fmla="*/ 0 w 2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a:lstStyle/>
            <a:p>
              <a:endParaRPr lang="tr-TR"/>
            </a:p>
          </p:txBody>
        </p:sp>
        <p:sp>
          <p:nvSpPr>
            <p:cNvPr id="6" name="Serbest Biçim 12"/>
            <p:cNvSpPr>
              <a:spLocks/>
            </p:cNvSpPr>
            <p:nvPr/>
          </p:nvSpPr>
          <p:spPr bwMode="invGray">
            <a:xfrm>
              <a:off x="12041188" y="1532078"/>
              <a:ext cx="39687" cy="6401"/>
            </a:xfrm>
            <a:custGeom>
              <a:avLst/>
              <a:gdLst>
                <a:gd name="T0" fmla="*/ 39687 w 41"/>
                <a:gd name="T1" fmla="*/ 0 h 6"/>
                <a:gd name="T2" fmla="*/ 39687 w 41"/>
                <a:gd name="T3" fmla="*/ 0 h 6"/>
                <a:gd name="T4" fmla="*/ 0 w 41"/>
                <a:gd name="T5" fmla="*/ 2134 h 6"/>
                <a:gd name="T6" fmla="*/ 18392 w 41"/>
                <a:gd name="T7" fmla="*/ 1067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a:lstStyle/>
            <a:p>
              <a:endParaRPr lang="tr-TR"/>
            </a:p>
          </p:txBody>
        </p:sp>
        <p:sp>
          <p:nvSpPr>
            <p:cNvPr id="7" name="Serbest Biçim 15"/>
            <p:cNvSpPr>
              <a:spLocks/>
            </p:cNvSpPr>
            <p:nvPr/>
          </p:nvSpPr>
          <p:spPr bwMode="invGray">
            <a:xfrm>
              <a:off x="11831638" y="1527277"/>
              <a:ext cx="42862" cy="4801"/>
            </a:xfrm>
            <a:custGeom>
              <a:avLst/>
              <a:gdLst>
                <a:gd name="T0" fmla="*/ 1905 w 45"/>
                <a:gd name="T1" fmla="*/ 0 h 6"/>
                <a:gd name="T2" fmla="*/ 1905 w 45"/>
                <a:gd name="T3" fmla="*/ 0 h 6"/>
                <a:gd name="T4" fmla="*/ 17145 w 45"/>
                <a:gd name="T5" fmla="*/ 4801 h 6"/>
                <a:gd name="T6" fmla="*/ 42862 w 45"/>
                <a:gd name="T7" fmla="*/ 3201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a:lstStyle/>
            <a:p>
              <a:endParaRPr lang="tr-TR"/>
            </a:p>
          </p:txBody>
        </p:sp>
        <p:sp>
          <p:nvSpPr>
            <p:cNvPr id="8" name="Serbest Biçim 16"/>
            <p:cNvSpPr>
              <a:spLocks/>
            </p:cNvSpPr>
            <p:nvPr/>
          </p:nvSpPr>
          <p:spPr bwMode="invGray">
            <a:xfrm>
              <a:off x="11809413" y="1532078"/>
              <a:ext cx="41275" cy="1600"/>
            </a:xfrm>
            <a:custGeom>
              <a:avLst/>
              <a:gdLst>
                <a:gd name="T0" fmla="*/ 39399 w 44"/>
                <a:gd name="T1" fmla="*/ 0 h 3"/>
                <a:gd name="T2" fmla="*/ 39399 w 44"/>
                <a:gd name="T3" fmla="*/ 0 h 3"/>
                <a:gd name="T4" fmla="*/ 0 w 44"/>
                <a:gd name="T5" fmla="*/ 1600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a:lstStyle/>
            <a:p>
              <a:endParaRPr lang="tr-TR"/>
            </a:p>
          </p:txBody>
        </p:sp>
        <p:sp>
          <p:nvSpPr>
            <p:cNvPr id="9" name="Serbest Biçim 17"/>
            <p:cNvSpPr>
              <a:spLocks/>
            </p:cNvSpPr>
            <p:nvPr/>
          </p:nvSpPr>
          <p:spPr bwMode="invGray">
            <a:xfrm>
              <a:off x="12003088" y="1538479"/>
              <a:ext cx="77787" cy="3200"/>
            </a:xfrm>
            <a:custGeom>
              <a:avLst/>
              <a:gdLst>
                <a:gd name="T0" fmla="*/ 13281 w 82"/>
                <a:gd name="T1" fmla="*/ 3200 h 5"/>
                <a:gd name="T2" fmla="*/ 13281 w 82"/>
                <a:gd name="T3" fmla="*/ 3200 h 5"/>
                <a:gd name="T4" fmla="*/ 77787 w 82"/>
                <a:gd name="T5" fmla="*/ 0 h 5"/>
                <a:gd name="T6" fmla="*/ 0 w 82"/>
                <a:gd name="T7" fmla="*/ 3200 h 5"/>
                <a:gd name="T8" fmla="*/ 13281 w 82"/>
                <a:gd name="T9" fmla="*/ 32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a:lstStyle/>
            <a:p>
              <a:endParaRPr lang="tr-TR"/>
            </a:p>
          </p:txBody>
        </p:sp>
        <p:sp>
          <p:nvSpPr>
            <p:cNvPr id="10" name="Serbest Biçim 18"/>
            <p:cNvSpPr>
              <a:spLocks/>
            </p:cNvSpPr>
            <p:nvPr/>
          </p:nvSpPr>
          <p:spPr bwMode="invGray">
            <a:xfrm>
              <a:off x="11664950" y="1522477"/>
              <a:ext cx="39688" cy="4800"/>
            </a:xfrm>
            <a:custGeom>
              <a:avLst/>
              <a:gdLst>
                <a:gd name="T0" fmla="*/ 17954 w 42"/>
                <a:gd name="T1" fmla="*/ 3840 h 5"/>
                <a:gd name="T2" fmla="*/ 17954 w 42"/>
                <a:gd name="T3" fmla="*/ 3840 h 5"/>
                <a:gd name="T4" fmla="*/ 39688 w 42"/>
                <a:gd name="T5" fmla="*/ 0 h 5"/>
                <a:gd name="T6" fmla="*/ 0 w 42"/>
                <a:gd name="T7" fmla="*/ 4800 h 5"/>
                <a:gd name="T8" fmla="*/ 17954 w 42"/>
                <a:gd name="T9" fmla="*/ 384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a:lstStyle/>
            <a:p>
              <a:endParaRPr lang="tr-TR"/>
            </a:p>
          </p:txBody>
        </p:sp>
        <p:sp>
          <p:nvSpPr>
            <p:cNvPr id="11" name="Serbest Biçim 19"/>
            <p:cNvSpPr>
              <a:spLocks/>
            </p:cNvSpPr>
            <p:nvPr/>
          </p:nvSpPr>
          <p:spPr bwMode="invGray">
            <a:xfrm>
              <a:off x="11506200" y="1522477"/>
              <a:ext cx="92075" cy="4800"/>
            </a:xfrm>
            <a:custGeom>
              <a:avLst/>
              <a:gdLst>
                <a:gd name="T0" fmla="*/ 76103 w 98"/>
                <a:gd name="T1" fmla="*/ 4800 h 6"/>
                <a:gd name="T2" fmla="*/ 76103 w 98"/>
                <a:gd name="T3" fmla="*/ 4800 h 6"/>
                <a:gd name="T4" fmla="*/ 70466 w 98"/>
                <a:gd name="T5" fmla="*/ 0 h 6"/>
                <a:gd name="T6" fmla="*/ 0 w 98"/>
                <a:gd name="T7" fmla="*/ 4000 h 6"/>
                <a:gd name="T8" fmla="*/ 76103 w 98"/>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a:lstStyle/>
            <a:p>
              <a:endParaRPr lang="tr-TR"/>
            </a:p>
          </p:txBody>
        </p:sp>
        <p:sp>
          <p:nvSpPr>
            <p:cNvPr id="12" name="Serbest Biçim 20"/>
            <p:cNvSpPr>
              <a:spLocks/>
            </p:cNvSpPr>
            <p:nvPr/>
          </p:nvSpPr>
          <p:spPr bwMode="invGray">
            <a:xfrm>
              <a:off x="11471275" y="1525677"/>
              <a:ext cx="34925" cy="3200"/>
            </a:xfrm>
            <a:custGeom>
              <a:avLst/>
              <a:gdLst>
                <a:gd name="T0" fmla="*/ 0 w 36"/>
                <a:gd name="T1" fmla="*/ 3200 h 3"/>
                <a:gd name="T2" fmla="*/ 0 w 36"/>
                <a:gd name="T3" fmla="*/ 3200 h 3"/>
                <a:gd name="T4" fmla="*/ 34925 w 36"/>
                <a:gd name="T5" fmla="*/ 0 h 3"/>
                <a:gd name="T6" fmla="*/ 0 w 36"/>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a:lstStyle/>
            <a:p>
              <a:endParaRPr lang="tr-TR"/>
            </a:p>
          </p:txBody>
        </p:sp>
        <p:sp>
          <p:nvSpPr>
            <p:cNvPr id="13" name="Serbest Biçim 21"/>
            <p:cNvSpPr>
              <a:spLocks/>
            </p:cNvSpPr>
            <p:nvPr/>
          </p:nvSpPr>
          <p:spPr bwMode="invGray">
            <a:xfrm>
              <a:off x="11710988" y="1528877"/>
              <a:ext cx="30162" cy="4800"/>
            </a:xfrm>
            <a:custGeom>
              <a:avLst/>
              <a:gdLst>
                <a:gd name="T0" fmla="*/ 30162 w 32"/>
                <a:gd name="T1" fmla="*/ 4800 h 5"/>
                <a:gd name="T2" fmla="*/ 30162 w 32"/>
                <a:gd name="T3" fmla="*/ 4800 h 5"/>
                <a:gd name="T4" fmla="*/ 0 w 32"/>
                <a:gd name="T5" fmla="*/ 0 h 5"/>
                <a:gd name="T6" fmla="*/ 15081 w 32"/>
                <a:gd name="T7" fmla="*/ 4800 h 5"/>
                <a:gd name="T8" fmla="*/ 30162 w 32"/>
                <a:gd name="T9" fmla="*/ 480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a:lstStyle/>
            <a:p>
              <a:endParaRPr lang="tr-TR"/>
            </a:p>
          </p:txBody>
        </p:sp>
        <p:sp>
          <p:nvSpPr>
            <p:cNvPr id="14" name="Serbest Biçim 22"/>
            <p:cNvSpPr>
              <a:spLocks/>
            </p:cNvSpPr>
            <p:nvPr/>
          </p:nvSpPr>
          <p:spPr bwMode="invGray">
            <a:xfrm>
              <a:off x="11691938" y="1533677"/>
              <a:ext cx="34925" cy="0"/>
            </a:xfrm>
            <a:custGeom>
              <a:avLst/>
              <a:gdLst>
                <a:gd name="T0" fmla="*/ 34925 w 36"/>
                <a:gd name="T1" fmla="*/ 1 h 1"/>
                <a:gd name="T2" fmla="*/ 34925 w 36"/>
                <a:gd name="T3" fmla="*/ 1 h 1"/>
                <a:gd name="T4" fmla="*/ 33955 w 36"/>
                <a:gd name="T5" fmla="*/ 1 h 1"/>
                <a:gd name="T6" fmla="*/ 0 w 36"/>
                <a:gd name="T7" fmla="*/ 0 h 1"/>
                <a:gd name="T8" fmla="*/ 34925 w 36"/>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a:lstStyle/>
            <a:p>
              <a:endParaRPr lang="tr-TR"/>
            </a:p>
          </p:txBody>
        </p:sp>
        <p:sp>
          <p:nvSpPr>
            <p:cNvPr id="15" name="Serbest Biçim 23"/>
            <p:cNvSpPr>
              <a:spLocks/>
            </p:cNvSpPr>
            <p:nvPr/>
          </p:nvSpPr>
          <p:spPr bwMode="invGray">
            <a:xfrm>
              <a:off x="11741150" y="1533677"/>
              <a:ext cx="4763" cy="0"/>
            </a:xfrm>
            <a:custGeom>
              <a:avLst/>
              <a:gdLst>
                <a:gd name="T0" fmla="*/ 4763 w 5"/>
                <a:gd name="T1" fmla="*/ 4763 w 5"/>
                <a:gd name="T2" fmla="*/ 0 w 5"/>
                <a:gd name="T3" fmla="*/ 4763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a:lstStyle/>
            <a:p>
              <a:endParaRPr lang="tr-TR"/>
            </a:p>
          </p:txBody>
        </p:sp>
        <p:sp>
          <p:nvSpPr>
            <p:cNvPr id="16" name="Serbest Biçim 24"/>
            <p:cNvSpPr>
              <a:spLocks/>
            </p:cNvSpPr>
            <p:nvPr/>
          </p:nvSpPr>
          <p:spPr bwMode="invGray">
            <a:xfrm>
              <a:off x="11841163" y="1538479"/>
              <a:ext cx="71437" cy="8000"/>
            </a:xfrm>
            <a:custGeom>
              <a:avLst/>
              <a:gdLst>
                <a:gd name="T0" fmla="*/ 71437 w 75"/>
                <a:gd name="T1" fmla="*/ 0 h 9"/>
                <a:gd name="T2" fmla="*/ 71437 w 75"/>
                <a:gd name="T3" fmla="*/ 0 h 9"/>
                <a:gd name="T4" fmla="*/ 46672 w 75"/>
                <a:gd name="T5" fmla="*/ 8000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a:lstStyle/>
            <a:p>
              <a:endParaRPr lang="tr-TR"/>
            </a:p>
          </p:txBody>
        </p:sp>
        <p:sp>
          <p:nvSpPr>
            <p:cNvPr id="17" name="Serbest Biçim 25"/>
            <p:cNvSpPr>
              <a:spLocks/>
            </p:cNvSpPr>
            <p:nvPr/>
          </p:nvSpPr>
          <p:spPr bwMode="invGray">
            <a:xfrm>
              <a:off x="11764963" y="1535278"/>
              <a:ext cx="44450" cy="3200"/>
            </a:xfrm>
            <a:custGeom>
              <a:avLst/>
              <a:gdLst>
                <a:gd name="T0" fmla="*/ 0 w 47"/>
                <a:gd name="T1" fmla="*/ 2400 h 4"/>
                <a:gd name="T2" fmla="*/ 0 w 47"/>
                <a:gd name="T3" fmla="*/ 2400 h 4"/>
                <a:gd name="T4" fmla="*/ 41613 w 47"/>
                <a:gd name="T5" fmla="*/ 3200 h 4"/>
                <a:gd name="T6" fmla="*/ 44450 w 47"/>
                <a:gd name="T7" fmla="*/ 0 h 4"/>
                <a:gd name="T8" fmla="*/ 0 w 47"/>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a:lstStyle/>
            <a:p>
              <a:endParaRPr lang="tr-TR"/>
            </a:p>
          </p:txBody>
        </p:sp>
        <p:sp>
          <p:nvSpPr>
            <p:cNvPr id="18" name="Serbest Biçim 26"/>
            <p:cNvSpPr>
              <a:spLocks/>
            </p:cNvSpPr>
            <p:nvPr/>
          </p:nvSpPr>
          <p:spPr bwMode="invGray">
            <a:xfrm>
              <a:off x="11744325" y="1538479"/>
              <a:ext cx="20638" cy="1600"/>
            </a:xfrm>
            <a:custGeom>
              <a:avLst/>
              <a:gdLst>
                <a:gd name="T0" fmla="*/ 0 w 22"/>
                <a:gd name="T1" fmla="*/ 1600 h 2"/>
                <a:gd name="T2" fmla="*/ 0 w 22"/>
                <a:gd name="T3" fmla="*/ 1600 h 2"/>
                <a:gd name="T4" fmla="*/ 20638 w 22"/>
                <a:gd name="T5" fmla="*/ 0 h 2"/>
                <a:gd name="T6" fmla="*/ 4690 w 22"/>
                <a:gd name="T7" fmla="*/ 0 h 2"/>
                <a:gd name="T8" fmla="*/ 0 w 22"/>
                <a:gd name="T9" fmla="*/ 16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a:lstStyle/>
            <a:p>
              <a:endParaRPr lang="tr-TR"/>
            </a:p>
          </p:txBody>
        </p:sp>
        <p:sp>
          <p:nvSpPr>
            <p:cNvPr id="19" name="Serbest Biçim 27"/>
            <p:cNvSpPr>
              <a:spLocks/>
            </p:cNvSpPr>
            <p:nvPr/>
          </p:nvSpPr>
          <p:spPr bwMode="invGray">
            <a:xfrm>
              <a:off x="11482388" y="1532078"/>
              <a:ext cx="85725" cy="3200"/>
            </a:xfrm>
            <a:custGeom>
              <a:avLst/>
              <a:gdLst>
                <a:gd name="T0" fmla="*/ 60008 w 90"/>
                <a:gd name="T1" fmla="*/ 0 h 4"/>
                <a:gd name="T2" fmla="*/ 60008 w 90"/>
                <a:gd name="T3" fmla="*/ 0 h 4"/>
                <a:gd name="T4" fmla="*/ 0 w 90"/>
                <a:gd name="T5" fmla="*/ 1600 h 4"/>
                <a:gd name="T6" fmla="*/ 72390 w 90"/>
                <a:gd name="T7" fmla="*/ 3200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a:lstStyle/>
            <a:p>
              <a:endParaRPr lang="tr-TR"/>
            </a:p>
          </p:txBody>
        </p:sp>
        <p:sp>
          <p:nvSpPr>
            <p:cNvPr id="20" name="Serbest Biçim 28"/>
            <p:cNvSpPr>
              <a:spLocks/>
            </p:cNvSpPr>
            <p:nvPr/>
          </p:nvSpPr>
          <p:spPr bwMode="invGray">
            <a:xfrm>
              <a:off x="11626850" y="1533677"/>
              <a:ext cx="4763" cy="0"/>
            </a:xfrm>
            <a:custGeom>
              <a:avLst/>
              <a:gdLst>
                <a:gd name="T0" fmla="*/ 4763 w 5"/>
                <a:gd name="T1" fmla="*/ 0 h 1"/>
                <a:gd name="T2" fmla="*/ 4763 w 5"/>
                <a:gd name="T3" fmla="*/ 0 h 1"/>
                <a:gd name="T4" fmla="*/ 0 w 5"/>
                <a:gd name="T5" fmla="*/ 1 h 1"/>
                <a:gd name="T6" fmla="*/ 476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a:lstStyle/>
            <a:p>
              <a:endParaRPr lang="tr-TR"/>
            </a:p>
          </p:txBody>
        </p:sp>
        <p:sp>
          <p:nvSpPr>
            <p:cNvPr id="21" name="Serbest Biçim 29"/>
            <p:cNvSpPr>
              <a:spLocks/>
            </p:cNvSpPr>
            <p:nvPr/>
          </p:nvSpPr>
          <p:spPr bwMode="invGray">
            <a:xfrm>
              <a:off x="11261725" y="1533677"/>
              <a:ext cx="4763" cy="0"/>
            </a:xfrm>
            <a:custGeom>
              <a:avLst/>
              <a:gdLst>
                <a:gd name="T0" fmla="*/ 0 w 5"/>
                <a:gd name="T1" fmla="*/ 0 h 1"/>
                <a:gd name="T2" fmla="*/ 0 w 5"/>
                <a:gd name="T3" fmla="*/ 0 h 1"/>
                <a:gd name="T4" fmla="*/ 3810 w 5"/>
                <a:gd name="T5" fmla="*/ 1 h 1"/>
                <a:gd name="T6" fmla="*/ 4763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a:lstStyle/>
            <a:p>
              <a:endParaRPr lang="tr-TR"/>
            </a:p>
          </p:txBody>
        </p:sp>
        <p:sp>
          <p:nvSpPr>
            <p:cNvPr id="22" name="Serbest Biçim 30"/>
            <p:cNvSpPr>
              <a:spLocks/>
            </p:cNvSpPr>
            <p:nvPr/>
          </p:nvSpPr>
          <p:spPr bwMode="invGray">
            <a:xfrm>
              <a:off x="11553825" y="1533677"/>
              <a:ext cx="44450" cy="3200"/>
            </a:xfrm>
            <a:custGeom>
              <a:avLst/>
              <a:gdLst>
                <a:gd name="T0" fmla="*/ 5674 w 47"/>
                <a:gd name="T1" fmla="*/ 3200 h 2"/>
                <a:gd name="T2" fmla="*/ 5674 w 47"/>
                <a:gd name="T3" fmla="*/ 3200 h 2"/>
                <a:gd name="T4" fmla="*/ 44450 w 47"/>
                <a:gd name="T5" fmla="*/ 0 h 2"/>
                <a:gd name="T6" fmla="*/ 1891 w 47"/>
                <a:gd name="T7" fmla="*/ 1600 h 2"/>
                <a:gd name="T8" fmla="*/ 5674 w 47"/>
                <a:gd name="T9" fmla="*/ 320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a:lstStyle/>
            <a:p>
              <a:endParaRPr lang="tr-TR"/>
            </a:p>
          </p:txBody>
        </p:sp>
        <p:sp>
          <p:nvSpPr>
            <p:cNvPr id="23" name="Serbest Biçim 31"/>
            <p:cNvSpPr>
              <a:spLocks/>
            </p:cNvSpPr>
            <p:nvPr/>
          </p:nvSpPr>
          <p:spPr bwMode="invGray">
            <a:xfrm>
              <a:off x="11409363" y="1528877"/>
              <a:ext cx="31750" cy="3200"/>
            </a:xfrm>
            <a:custGeom>
              <a:avLst/>
              <a:gdLst>
                <a:gd name="T0" fmla="*/ 0 w 33"/>
                <a:gd name="T1" fmla="*/ 1067 h 3"/>
                <a:gd name="T2" fmla="*/ 0 w 33"/>
                <a:gd name="T3" fmla="*/ 1067 h 3"/>
                <a:gd name="T4" fmla="*/ 31750 w 33"/>
                <a:gd name="T5" fmla="*/ 3200 h 3"/>
                <a:gd name="T6" fmla="*/ 0 w 33"/>
                <a:gd name="T7" fmla="*/ 106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a:lstStyle/>
            <a:p>
              <a:endParaRPr lang="tr-TR"/>
            </a:p>
          </p:txBody>
        </p:sp>
        <p:sp>
          <p:nvSpPr>
            <p:cNvPr id="24" name="Serbest Biçim 32"/>
            <p:cNvSpPr>
              <a:spLocks/>
            </p:cNvSpPr>
            <p:nvPr/>
          </p:nvSpPr>
          <p:spPr bwMode="invGray">
            <a:xfrm>
              <a:off x="11618913" y="153207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a:lstStyle/>
            <a:p>
              <a:endParaRPr lang="tr-TR"/>
            </a:p>
          </p:txBody>
        </p:sp>
        <p:sp>
          <p:nvSpPr>
            <p:cNvPr id="25" name="Serbest Biçim 33"/>
            <p:cNvSpPr>
              <a:spLocks/>
            </p:cNvSpPr>
            <p:nvPr/>
          </p:nvSpPr>
          <p:spPr bwMode="invGray">
            <a:xfrm>
              <a:off x="11598275" y="1532078"/>
              <a:ext cx="28575" cy="1600"/>
            </a:xfrm>
            <a:custGeom>
              <a:avLst/>
              <a:gdLst>
                <a:gd name="T0" fmla="*/ 23044 w 31"/>
                <a:gd name="T1" fmla="*/ 0 h 3"/>
                <a:gd name="T2" fmla="*/ 23044 w 31"/>
                <a:gd name="T3" fmla="*/ 0 h 3"/>
                <a:gd name="T4" fmla="*/ 0 w 31"/>
                <a:gd name="T5" fmla="*/ 1600 h 3"/>
                <a:gd name="T6" fmla="*/ 28575 w 31"/>
                <a:gd name="T7" fmla="*/ 1067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a:lstStyle/>
            <a:p>
              <a:endParaRPr lang="tr-TR"/>
            </a:p>
          </p:txBody>
        </p:sp>
        <p:sp>
          <p:nvSpPr>
            <p:cNvPr id="26" name="Serbest Biçim 34"/>
            <p:cNvSpPr>
              <a:spLocks/>
            </p:cNvSpPr>
            <p:nvPr/>
          </p:nvSpPr>
          <p:spPr bwMode="invGray">
            <a:xfrm>
              <a:off x="11137900" y="1533677"/>
              <a:ext cx="188913" cy="24004"/>
            </a:xfrm>
            <a:custGeom>
              <a:avLst/>
              <a:gdLst>
                <a:gd name="T0" fmla="*/ 57246 w 198"/>
                <a:gd name="T1" fmla="*/ 24004 h 27"/>
                <a:gd name="T2" fmla="*/ 57246 w 198"/>
                <a:gd name="T3" fmla="*/ 24004 h 27"/>
                <a:gd name="T4" fmla="*/ 148841 w 198"/>
                <a:gd name="T5" fmla="*/ 21337 h 27"/>
                <a:gd name="T6" fmla="*/ 127850 w 198"/>
                <a:gd name="T7" fmla="*/ 0 h 27"/>
                <a:gd name="T8" fmla="*/ 84915 w 198"/>
                <a:gd name="T9" fmla="*/ 5334 h 27"/>
                <a:gd name="T10" fmla="*/ 142162 w 198"/>
                <a:gd name="T11" fmla="*/ 12447 h 27"/>
                <a:gd name="T12" fmla="*/ 70604 w 198"/>
                <a:gd name="T13" fmla="*/ 9779 h 27"/>
                <a:gd name="T14" fmla="*/ 12403 w 198"/>
                <a:gd name="T15" fmla="*/ 22226 h 27"/>
                <a:gd name="T16" fmla="*/ 60109 w 198"/>
                <a:gd name="T17" fmla="*/ 20448 h 27"/>
                <a:gd name="T18" fmla="*/ 57246 w 198"/>
                <a:gd name="T19" fmla="*/ 2400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a:lstStyle/>
            <a:p>
              <a:endParaRPr lang="tr-TR"/>
            </a:p>
          </p:txBody>
        </p:sp>
        <p:sp>
          <p:nvSpPr>
            <p:cNvPr id="27" name="Serbest Biçim 35"/>
            <p:cNvSpPr>
              <a:spLocks/>
            </p:cNvSpPr>
            <p:nvPr/>
          </p:nvSpPr>
          <p:spPr bwMode="invGray">
            <a:xfrm>
              <a:off x="11266488" y="1528877"/>
              <a:ext cx="95250" cy="4800"/>
            </a:xfrm>
            <a:custGeom>
              <a:avLst/>
              <a:gdLst>
                <a:gd name="T0" fmla="*/ 78105 w 100"/>
                <a:gd name="T1" fmla="*/ 4800 h 6"/>
                <a:gd name="T2" fmla="*/ 78105 w 100"/>
                <a:gd name="T3" fmla="*/ 4800 h 6"/>
                <a:gd name="T4" fmla="*/ 95250 w 100"/>
                <a:gd name="T5" fmla="*/ 4800 h 6"/>
                <a:gd name="T6" fmla="*/ 36195 w 100"/>
                <a:gd name="T7" fmla="*/ 0 h 6"/>
                <a:gd name="T8" fmla="*/ 0 w 100"/>
                <a:gd name="T9" fmla="*/ 4000 h 6"/>
                <a:gd name="T10" fmla="*/ 83820 w 100"/>
                <a:gd name="T11" fmla="*/ 4800 h 6"/>
                <a:gd name="T12" fmla="*/ 78105 w 100"/>
                <a:gd name="T13" fmla="*/ 480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a:lstStyle/>
            <a:p>
              <a:endParaRPr lang="tr-TR"/>
            </a:p>
          </p:txBody>
        </p:sp>
        <p:sp>
          <p:nvSpPr>
            <p:cNvPr id="28" name="Serbest Biçim 36"/>
            <p:cNvSpPr>
              <a:spLocks/>
            </p:cNvSpPr>
            <p:nvPr/>
          </p:nvSpPr>
          <p:spPr bwMode="invGray">
            <a:xfrm>
              <a:off x="11361738" y="1532078"/>
              <a:ext cx="134937" cy="11201"/>
            </a:xfrm>
            <a:custGeom>
              <a:avLst/>
              <a:gdLst>
                <a:gd name="T0" fmla="*/ 76021 w 142"/>
                <a:gd name="T1" fmla="*/ 2400 h 14"/>
                <a:gd name="T2" fmla="*/ 76021 w 142"/>
                <a:gd name="T3" fmla="*/ 2400 h 14"/>
                <a:gd name="T4" fmla="*/ 46563 w 142"/>
                <a:gd name="T5" fmla="*/ 11201 h 14"/>
                <a:gd name="T6" fmla="*/ 112131 w 142"/>
                <a:gd name="T7" fmla="*/ 6401 h 14"/>
                <a:gd name="T8" fmla="*/ 76971 w 142"/>
                <a:gd name="T9" fmla="*/ 2400 h 14"/>
                <a:gd name="T10" fmla="*/ 120683 w 142"/>
                <a:gd name="T11" fmla="*/ 1600 h 14"/>
                <a:gd name="T12" fmla="*/ 78872 w 142"/>
                <a:gd name="T13" fmla="*/ 0 h 14"/>
                <a:gd name="T14" fmla="*/ 80772 w 142"/>
                <a:gd name="T15" fmla="*/ 800 h 14"/>
                <a:gd name="T16" fmla="*/ 80772 w 142"/>
                <a:gd name="T17" fmla="*/ 800 h 14"/>
                <a:gd name="T18" fmla="*/ 80772 w 142"/>
                <a:gd name="T19" fmla="*/ 800 h 14"/>
                <a:gd name="T20" fmla="*/ 81722 w 142"/>
                <a:gd name="T21" fmla="*/ 800 h 14"/>
                <a:gd name="T22" fmla="*/ 79822 w 142"/>
                <a:gd name="T23" fmla="*/ 800 h 14"/>
                <a:gd name="T24" fmla="*/ 76021 w 142"/>
                <a:gd name="T25" fmla="*/ 2400 h 14"/>
                <a:gd name="T26" fmla="*/ 79822 w 142"/>
                <a:gd name="T27" fmla="*/ 800 h 14"/>
                <a:gd name="T28" fmla="*/ 80772 w 142"/>
                <a:gd name="T29" fmla="*/ 800 h 14"/>
                <a:gd name="T30" fmla="*/ 80772 w 142"/>
                <a:gd name="T31" fmla="*/ 800 h 14"/>
                <a:gd name="T32" fmla="*/ 0 w 142"/>
                <a:gd name="T33" fmla="*/ 2400 h 14"/>
                <a:gd name="T34" fmla="*/ 76021 w 142"/>
                <a:gd name="T35" fmla="*/ 24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w="0">
              <a:noFill/>
              <a:prstDash val="solid"/>
              <a:round/>
              <a:headEnd/>
              <a:tailEnd/>
            </a:ln>
          </p:spPr>
          <p:txBody>
            <a:bodyPr/>
            <a:lstStyle/>
            <a:p>
              <a:endParaRPr lang="tr-TR"/>
            </a:p>
          </p:txBody>
        </p:sp>
        <p:sp>
          <p:nvSpPr>
            <p:cNvPr id="29" name="Serbest Biçim 37"/>
            <p:cNvSpPr>
              <a:spLocks/>
            </p:cNvSpPr>
            <p:nvPr/>
          </p:nvSpPr>
          <p:spPr bwMode="invGray">
            <a:xfrm>
              <a:off x="11834813" y="1552880"/>
              <a:ext cx="9525" cy="1601"/>
            </a:xfrm>
            <a:custGeom>
              <a:avLst/>
              <a:gdLst>
                <a:gd name="T0" fmla="*/ 9525 w 11"/>
                <a:gd name="T1" fmla="*/ 1601 h 1"/>
                <a:gd name="T2" fmla="*/ 9525 w 11"/>
                <a:gd name="T3" fmla="*/ 1601 h 1"/>
                <a:gd name="T4" fmla="*/ 6927 w 11"/>
                <a:gd name="T5" fmla="*/ 0 h 1"/>
                <a:gd name="T6" fmla="*/ 9525 w 11"/>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a:lstStyle/>
            <a:p>
              <a:endParaRPr lang="tr-TR"/>
            </a:p>
          </p:txBody>
        </p:sp>
        <p:sp>
          <p:nvSpPr>
            <p:cNvPr id="30" name="Serbest Biçim 38"/>
            <p:cNvSpPr>
              <a:spLocks/>
            </p:cNvSpPr>
            <p:nvPr/>
          </p:nvSpPr>
          <p:spPr bwMode="invGray">
            <a:xfrm>
              <a:off x="11764963" y="1543279"/>
              <a:ext cx="117475" cy="9601"/>
            </a:xfrm>
            <a:custGeom>
              <a:avLst/>
              <a:gdLst>
                <a:gd name="T0" fmla="*/ 46220 w 122"/>
                <a:gd name="T1" fmla="*/ 8801 h 12"/>
                <a:gd name="T2" fmla="*/ 46220 w 122"/>
                <a:gd name="T3" fmla="*/ 8801 h 12"/>
                <a:gd name="T4" fmla="*/ 76070 w 122"/>
                <a:gd name="T5" fmla="*/ 7201 h 12"/>
                <a:gd name="T6" fmla="*/ 77033 w 122"/>
                <a:gd name="T7" fmla="*/ 9601 h 12"/>
                <a:gd name="T8" fmla="*/ 80884 w 122"/>
                <a:gd name="T9" fmla="*/ 5601 h 12"/>
                <a:gd name="T10" fmla="*/ 75107 w 122"/>
                <a:gd name="T11" fmla="*/ 6401 h 12"/>
                <a:gd name="T12" fmla="*/ 5777 w 122"/>
                <a:gd name="T13" fmla="*/ 0 h 12"/>
                <a:gd name="T14" fmla="*/ 46220 w 122"/>
                <a:gd name="T15" fmla="*/ 880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a:lstStyle/>
            <a:p>
              <a:endParaRPr lang="tr-TR"/>
            </a:p>
          </p:txBody>
        </p:sp>
        <p:sp>
          <p:nvSpPr>
            <p:cNvPr id="31" name="Serbest Biçim 39"/>
            <p:cNvSpPr>
              <a:spLocks/>
            </p:cNvSpPr>
            <p:nvPr/>
          </p:nvSpPr>
          <p:spPr bwMode="invGray">
            <a:xfrm>
              <a:off x="11555413" y="1543279"/>
              <a:ext cx="69850" cy="6401"/>
            </a:xfrm>
            <a:custGeom>
              <a:avLst/>
              <a:gdLst>
                <a:gd name="T0" fmla="*/ 66074 w 74"/>
                <a:gd name="T1" fmla="*/ 0 h 6"/>
                <a:gd name="T2" fmla="*/ 66074 w 74"/>
                <a:gd name="T3" fmla="*/ 0 h 6"/>
                <a:gd name="T4" fmla="*/ 0 w 74"/>
                <a:gd name="T5" fmla="*/ 2134 h 6"/>
                <a:gd name="T6" fmla="*/ 33981 w 74"/>
                <a:gd name="T7" fmla="*/ 6401 h 6"/>
                <a:gd name="T8" fmla="*/ 32093 w 74"/>
                <a:gd name="T9" fmla="*/ 4267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a:lstStyle/>
            <a:p>
              <a:endParaRPr lang="tr-TR"/>
            </a:p>
          </p:txBody>
        </p:sp>
        <p:sp>
          <p:nvSpPr>
            <p:cNvPr id="32" name="Serbest Biçim 40"/>
            <p:cNvSpPr>
              <a:spLocks/>
            </p:cNvSpPr>
            <p:nvPr/>
          </p:nvSpPr>
          <p:spPr bwMode="invGray">
            <a:xfrm>
              <a:off x="11223625" y="1527277"/>
              <a:ext cx="38100" cy="6401"/>
            </a:xfrm>
            <a:custGeom>
              <a:avLst/>
              <a:gdLst>
                <a:gd name="T0" fmla="*/ 29528 w 40"/>
                <a:gd name="T1" fmla="*/ 4572 h 7"/>
                <a:gd name="T2" fmla="*/ 29528 w 40"/>
                <a:gd name="T3" fmla="*/ 4572 h 7"/>
                <a:gd name="T4" fmla="*/ 38100 w 40"/>
                <a:gd name="T5" fmla="*/ 0 h 7"/>
                <a:gd name="T6" fmla="*/ 0 w 40"/>
                <a:gd name="T7" fmla="*/ 6401 h 7"/>
                <a:gd name="T8" fmla="*/ 29528 w 40"/>
                <a:gd name="T9" fmla="*/ 457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a:lstStyle/>
            <a:p>
              <a:endParaRPr lang="tr-TR"/>
            </a:p>
          </p:txBody>
        </p:sp>
        <p:sp>
          <p:nvSpPr>
            <p:cNvPr id="33" name="Serbest Biçim 41"/>
            <p:cNvSpPr>
              <a:spLocks/>
            </p:cNvSpPr>
            <p:nvPr/>
          </p:nvSpPr>
          <p:spPr bwMode="invGray">
            <a:xfrm>
              <a:off x="11145838" y="1528877"/>
              <a:ext cx="22225" cy="3200"/>
            </a:xfrm>
            <a:custGeom>
              <a:avLst/>
              <a:gdLst>
                <a:gd name="T0" fmla="*/ 19447 w 24"/>
                <a:gd name="T1" fmla="*/ 3200 h 4"/>
                <a:gd name="T2" fmla="*/ 19447 w 24"/>
                <a:gd name="T3" fmla="*/ 3200 h 4"/>
                <a:gd name="T4" fmla="*/ 22225 w 24"/>
                <a:gd name="T5" fmla="*/ 0 h 4"/>
                <a:gd name="T6" fmla="*/ 0 w 24"/>
                <a:gd name="T7" fmla="*/ 2400 h 4"/>
                <a:gd name="T8" fmla="*/ 19447 w 2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a:lstStyle/>
            <a:p>
              <a:endParaRPr lang="tr-TR"/>
            </a:p>
          </p:txBody>
        </p:sp>
        <p:sp>
          <p:nvSpPr>
            <p:cNvPr id="34" name="Serbest Biçim 42"/>
            <p:cNvSpPr>
              <a:spLocks/>
            </p:cNvSpPr>
            <p:nvPr/>
          </p:nvSpPr>
          <p:spPr bwMode="invGray">
            <a:xfrm>
              <a:off x="6197600" y="1565681"/>
              <a:ext cx="20638" cy="1601"/>
            </a:xfrm>
            <a:custGeom>
              <a:avLst/>
              <a:gdLst>
                <a:gd name="T0" fmla="*/ 20638 w 21"/>
                <a:gd name="T1" fmla="*/ 0 h 1"/>
                <a:gd name="T2" fmla="*/ 20638 w 21"/>
                <a:gd name="T3" fmla="*/ 0 h 1"/>
                <a:gd name="T4" fmla="*/ 0 w 21"/>
                <a:gd name="T5" fmla="*/ 1601 h 1"/>
                <a:gd name="T6" fmla="*/ 20638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a:lstStyle/>
            <a:p>
              <a:endParaRPr lang="tr-TR"/>
            </a:p>
          </p:txBody>
        </p:sp>
        <p:sp>
          <p:nvSpPr>
            <p:cNvPr id="35" name="Serbest Biçim 43"/>
            <p:cNvSpPr>
              <a:spLocks/>
            </p:cNvSpPr>
            <p:nvPr/>
          </p:nvSpPr>
          <p:spPr bwMode="invGray">
            <a:xfrm>
              <a:off x="6356350" y="1565681"/>
              <a:ext cx="9525" cy="0"/>
            </a:xfrm>
            <a:custGeom>
              <a:avLst/>
              <a:gdLst>
                <a:gd name="T0" fmla="*/ 5715 w 10"/>
                <a:gd name="T1" fmla="*/ 1 h 2"/>
                <a:gd name="T2" fmla="*/ 5715 w 10"/>
                <a:gd name="T3" fmla="*/ 1 h 2"/>
                <a:gd name="T4" fmla="*/ 9525 w 10"/>
                <a:gd name="T5" fmla="*/ 0 h 2"/>
                <a:gd name="T6" fmla="*/ 5715 w 10"/>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a:lstStyle/>
            <a:p>
              <a:endParaRPr lang="tr-TR"/>
            </a:p>
          </p:txBody>
        </p:sp>
        <p:sp>
          <p:nvSpPr>
            <p:cNvPr id="36" name="Serbest Biçim 44"/>
            <p:cNvSpPr>
              <a:spLocks/>
            </p:cNvSpPr>
            <p:nvPr/>
          </p:nvSpPr>
          <p:spPr bwMode="invGray">
            <a:xfrm>
              <a:off x="8950325" y="1522477"/>
              <a:ext cx="61913" cy="6401"/>
            </a:xfrm>
            <a:custGeom>
              <a:avLst/>
              <a:gdLst>
                <a:gd name="T0" fmla="*/ 61913 w 65"/>
                <a:gd name="T1" fmla="*/ 6401 h 9"/>
                <a:gd name="T2" fmla="*/ 61913 w 65"/>
                <a:gd name="T3" fmla="*/ 6401 h 9"/>
                <a:gd name="T4" fmla="*/ 3810 w 65"/>
                <a:gd name="T5" fmla="*/ 2845 h 9"/>
                <a:gd name="T6" fmla="*/ 12383 w 65"/>
                <a:gd name="T7" fmla="*/ 5690 h 9"/>
                <a:gd name="T8" fmla="*/ 61913 w 65"/>
                <a:gd name="T9" fmla="*/ 640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a:lstStyle/>
            <a:p>
              <a:endParaRPr lang="tr-TR"/>
            </a:p>
          </p:txBody>
        </p:sp>
        <p:sp>
          <p:nvSpPr>
            <p:cNvPr id="37" name="Serbest Biçim 45"/>
            <p:cNvSpPr>
              <a:spLocks/>
            </p:cNvSpPr>
            <p:nvPr/>
          </p:nvSpPr>
          <p:spPr bwMode="invGray">
            <a:xfrm>
              <a:off x="7537450" y="1546479"/>
              <a:ext cx="28575" cy="3200"/>
            </a:xfrm>
            <a:custGeom>
              <a:avLst/>
              <a:gdLst>
                <a:gd name="T0" fmla="*/ 0 w 29"/>
                <a:gd name="T1" fmla="*/ 2400 h 4"/>
                <a:gd name="T2" fmla="*/ 0 w 29"/>
                <a:gd name="T3" fmla="*/ 2400 h 4"/>
                <a:gd name="T4" fmla="*/ 8868 w 29"/>
                <a:gd name="T5" fmla="*/ 3200 h 4"/>
                <a:gd name="T6" fmla="*/ 28575 w 29"/>
                <a:gd name="T7" fmla="*/ 0 h 4"/>
                <a:gd name="T8" fmla="*/ 0 w 29"/>
                <a:gd name="T9" fmla="*/ 24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a:lstStyle/>
            <a:p>
              <a:endParaRPr lang="tr-TR"/>
            </a:p>
          </p:txBody>
        </p:sp>
        <p:sp>
          <p:nvSpPr>
            <p:cNvPr id="38" name="Serbest Biçim 46"/>
            <p:cNvSpPr>
              <a:spLocks/>
            </p:cNvSpPr>
            <p:nvPr/>
          </p:nvSpPr>
          <p:spPr bwMode="invGray">
            <a:xfrm>
              <a:off x="7478713" y="1562481"/>
              <a:ext cx="38100" cy="3200"/>
            </a:xfrm>
            <a:custGeom>
              <a:avLst/>
              <a:gdLst>
                <a:gd name="T0" fmla="*/ 38100 w 40"/>
                <a:gd name="T1" fmla="*/ 3200 h 3"/>
                <a:gd name="T2" fmla="*/ 38100 w 40"/>
                <a:gd name="T3" fmla="*/ 3200 h 3"/>
                <a:gd name="T4" fmla="*/ 0 w 40"/>
                <a:gd name="T5" fmla="*/ 0 h 3"/>
                <a:gd name="T6" fmla="*/ 38100 w 40"/>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a:lstStyle/>
            <a:p>
              <a:endParaRPr lang="tr-TR"/>
            </a:p>
          </p:txBody>
        </p:sp>
        <p:sp>
          <p:nvSpPr>
            <p:cNvPr id="39" name="Serbest Biçim 47"/>
            <p:cNvSpPr>
              <a:spLocks/>
            </p:cNvSpPr>
            <p:nvPr/>
          </p:nvSpPr>
          <p:spPr bwMode="invGray">
            <a:xfrm>
              <a:off x="5410200" y="1568882"/>
              <a:ext cx="36513" cy="3200"/>
            </a:xfrm>
            <a:custGeom>
              <a:avLst/>
              <a:gdLst>
                <a:gd name="T0" fmla="*/ 23061 w 38"/>
                <a:gd name="T1" fmla="*/ 0 h 5"/>
                <a:gd name="T2" fmla="*/ 23061 w 38"/>
                <a:gd name="T3" fmla="*/ 0 h 5"/>
                <a:gd name="T4" fmla="*/ 0 w 38"/>
                <a:gd name="T5" fmla="*/ 3200 h 5"/>
                <a:gd name="T6" fmla="*/ 23061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a:lstStyle/>
            <a:p>
              <a:endParaRPr lang="tr-TR"/>
            </a:p>
          </p:txBody>
        </p:sp>
        <p:sp>
          <p:nvSpPr>
            <p:cNvPr id="40" name="Serbest Biçim 48"/>
            <p:cNvSpPr>
              <a:spLocks/>
            </p:cNvSpPr>
            <p:nvPr/>
          </p:nvSpPr>
          <p:spPr bwMode="invGray">
            <a:xfrm>
              <a:off x="10206038" y="1530477"/>
              <a:ext cx="61912" cy="4801"/>
            </a:xfrm>
            <a:custGeom>
              <a:avLst/>
              <a:gdLst>
                <a:gd name="T0" fmla="*/ 61912 w 65"/>
                <a:gd name="T1" fmla="*/ 2401 h 6"/>
                <a:gd name="T2" fmla="*/ 61912 w 65"/>
                <a:gd name="T3" fmla="*/ 2401 h 6"/>
                <a:gd name="T4" fmla="*/ 0 w 65"/>
                <a:gd name="T5" fmla="*/ 0 h 6"/>
                <a:gd name="T6" fmla="*/ 61912 w 65"/>
                <a:gd name="T7" fmla="*/ 240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a:lstStyle/>
            <a:p>
              <a:endParaRPr lang="tr-TR"/>
            </a:p>
          </p:txBody>
        </p:sp>
        <p:sp>
          <p:nvSpPr>
            <p:cNvPr id="41" name="Serbest Biçim 49"/>
            <p:cNvSpPr>
              <a:spLocks/>
            </p:cNvSpPr>
            <p:nvPr/>
          </p:nvSpPr>
          <p:spPr bwMode="invGray">
            <a:xfrm>
              <a:off x="6257925" y="1525677"/>
              <a:ext cx="19050" cy="1600"/>
            </a:xfrm>
            <a:custGeom>
              <a:avLst/>
              <a:gdLst>
                <a:gd name="T0" fmla="*/ 16329 w 21"/>
                <a:gd name="T1" fmla="*/ 0 h 2"/>
                <a:gd name="T2" fmla="*/ 16329 w 21"/>
                <a:gd name="T3" fmla="*/ 0 h 2"/>
                <a:gd name="T4" fmla="*/ 0 w 21"/>
                <a:gd name="T5" fmla="*/ 1600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a:lstStyle/>
            <a:p>
              <a:endParaRPr lang="tr-TR"/>
            </a:p>
          </p:txBody>
        </p:sp>
        <p:sp>
          <p:nvSpPr>
            <p:cNvPr id="42" name="Serbest Biçim 50"/>
            <p:cNvSpPr>
              <a:spLocks/>
            </p:cNvSpPr>
            <p:nvPr/>
          </p:nvSpPr>
          <p:spPr bwMode="invGray">
            <a:xfrm>
              <a:off x="10134600" y="1527277"/>
              <a:ext cx="71438" cy="4801"/>
            </a:xfrm>
            <a:custGeom>
              <a:avLst/>
              <a:gdLst>
                <a:gd name="T0" fmla="*/ 0 w 75"/>
                <a:gd name="T1" fmla="*/ 3601 h 4"/>
                <a:gd name="T2" fmla="*/ 0 w 75"/>
                <a:gd name="T3" fmla="*/ 3601 h 4"/>
                <a:gd name="T4" fmla="*/ 12383 w 75"/>
                <a:gd name="T5" fmla="*/ 4801 h 4"/>
                <a:gd name="T6" fmla="*/ 71438 w 75"/>
                <a:gd name="T7" fmla="*/ 3601 h 4"/>
                <a:gd name="T8" fmla="*/ 0 w 75"/>
                <a:gd name="T9" fmla="*/ 360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a:lstStyle/>
            <a:p>
              <a:endParaRPr lang="tr-TR"/>
            </a:p>
          </p:txBody>
        </p:sp>
        <p:sp>
          <p:nvSpPr>
            <p:cNvPr id="43" name="Serbest Biçim 51"/>
            <p:cNvSpPr>
              <a:spLocks/>
            </p:cNvSpPr>
            <p:nvPr/>
          </p:nvSpPr>
          <p:spPr bwMode="invGray">
            <a:xfrm>
              <a:off x="2582863" y="1559281"/>
              <a:ext cx="7937" cy="1601"/>
            </a:xfrm>
            <a:custGeom>
              <a:avLst/>
              <a:gdLst>
                <a:gd name="T0" fmla="*/ 7937 w 8"/>
                <a:gd name="T1" fmla="*/ 1601 h 1"/>
                <a:gd name="T2" fmla="*/ 7937 w 8"/>
                <a:gd name="T3" fmla="*/ 1601 h 1"/>
                <a:gd name="T4" fmla="*/ 992 w 8"/>
                <a:gd name="T5" fmla="*/ 0 h 1"/>
                <a:gd name="T6" fmla="*/ 7937 w 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a:lstStyle/>
            <a:p>
              <a:endParaRPr lang="tr-TR"/>
            </a:p>
          </p:txBody>
        </p:sp>
        <p:sp>
          <p:nvSpPr>
            <p:cNvPr id="44" name="Serbest Biçim 52"/>
            <p:cNvSpPr>
              <a:spLocks/>
            </p:cNvSpPr>
            <p:nvPr/>
          </p:nvSpPr>
          <p:spPr bwMode="invGray">
            <a:xfrm>
              <a:off x="1762125" y="1522477"/>
              <a:ext cx="34925" cy="0"/>
            </a:xfrm>
            <a:custGeom>
              <a:avLst/>
              <a:gdLst>
                <a:gd name="T0" fmla="*/ 0 w 36"/>
                <a:gd name="T1" fmla="*/ 1 h 1"/>
                <a:gd name="T2" fmla="*/ 0 w 36"/>
                <a:gd name="T3" fmla="*/ 1 h 1"/>
                <a:gd name="T4" fmla="*/ 34925 w 36"/>
                <a:gd name="T5" fmla="*/ 1 h 1"/>
                <a:gd name="T6" fmla="*/ 0 w 3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a:lstStyle/>
            <a:p>
              <a:endParaRPr lang="tr-TR"/>
            </a:p>
          </p:txBody>
        </p:sp>
        <p:sp>
          <p:nvSpPr>
            <p:cNvPr id="45" name="Serbest Biçim 53"/>
            <p:cNvSpPr>
              <a:spLocks/>
            </p:cNvSpPr>
            <p:nvPr/>
          </p:nvSpPr>
          <p:spPr bwMode="invGray">
            <a:xfrm>
              <a:off x="10812463" y="1528877"/>
              <a:ext cx="19050" cy="1600"/>
            </a:xfrm>
            <a:custGeom>
              <a:avLst/>
              <a:gdLst>
                <a:gd name="T0" fmla="*/ 0 w 20"/>
                <a:gd name="T1" fmla="*/ 1600 h 1"/>
                <a:gd name="T2" fmla="*/ 0 w 20"/>
                <a:gd name="T3" fmla="*/ 1600 h 1"/>
                <a:gd name="T4" fmla="*/ 0 w 20"/>
                <a:gd name="T5" fmla="*/ 1600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a:lstStyle/>
            <a:p>
              <a:endParaRPr lang="tr-TR"/>
            </a:p>
          </p:txBody>
        </p:sp>
        <p:sp>
          <p:nvSpPr>
            <p:cNvPr id="46" name="Serbest Biçim 54"/>
            <p:cNvSpPr>
              <a:spLocks/>
            </p:cNvSpPr>
            <p:nvPr/>
          </p:nvSpPr>
          <p:spPr bwMode="invGray">
            <a:xfrm>
              <a:off x="10896600" y="1544879"/>
              <a:ext cx="7938" cy="3200"/>
            </a:xfrm>
            <a:custGeom>
              <a:avLst/>
              <a:gdLst>
                <a:gd name="T0" fmla="*/ 7938 w 8"/>
                <a:gd name="T1" fmla="*/ 0 h 3"/>
                <a:gd name="T2" fmla="*/ 7938 w 8"/>
                <a:gd name="T3" fmla="*/ 0 h 3"/>
                <a:gd name="T4" fmla="*/ 0 w 8"/>
                <a:gd name="T5" fmla="*/ 3200 h 3"/>
                <a:gd name="T6" fmla="*/ 7938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a:lstStyle/>
            <a:p>
              <a:endParaRPr lang="tr-TR"/>
            </a:p>
          </p:txBody>
        </p:sp>
        <p:sp>
          <p:nvSpPr>
            <p:cNvPr id="47" name="Serbest Biçim 55"/>
            <p:cNvSpPr>
              <a:spLocks/>
            </p:cNvSpPr>
            <p:nvPr/>
          </p:nvSpPr>
          <p:spPr bwMode="invGray">
            <a:xfrm>
              <a:off x="9947275" y="1554481"/>
              <a:ext cx="4763" cy="0"/>
            </a:xfrm>
            <a:custGeom>
              <a:avLst/>
              <a:gdLst>
                <a:gd name="T0" fmla="*/ 953 w 5"/>
                <a:gd name="T1" fmla="*/ 0 h 1"/>
                <a:gd name="T2" fmla="*/ 953 w 5"/>
                <a:gd name="T3" fmla="*/ 0 h 1"/>
                <a:gd name="T4" fmla="*/ 0 w 5"/>
                <a:gd name="T5" fmla="*/ 0 h 1"/>
                <a:gd name="T6" fmla="*/ 953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a:lstStyle/>
            <a:p>
              <a:endParaRPr lang="tr-TR"/>
            </a:p>
          </p:txBody>
        </p:sp>
        <p:sp>
          <p:nvSpPr>
            <p:cNvPr id="48" name="Serbest Biçim 56"/>
            <p:cNvSpPr>
              <a:spLocks/>
            </p:cNvSpPr>
            <p:nvPr/>
          </p:nvSpPr>
          <p:spPr bwMode="invGray">
            <a:xfrm>
              <a:off x="10817225" y="1532078"/>
              <a:ext cx="23813" cy="0"/>
            </a:xfrm>
            <a:custGeom>
              <a:avLst/>
              <a:gdLst>
                <a:gd name="T0" fmla="*/ 23813 w 25"/>
                <a:gd name="T1" fmla="*/ 1 h 1"/>
                <a:gd name="T2" fmla="*/ 23813 w 25"/>
                <a:gd name="T3" fmla="*/ 1 h 1"/>
                <a:gd name="T4" fmla="*/ 0 w 25"/>
                <a:gd name="T5" fmla="*/ 0 h 1"/>
                <a:gd name="T6" fmla="*/ 23813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a:lstStyle/>
            <a:p>
              <a:endParaRPr lang="tr-TR"/>
            </a:p>
          </p:txBody>
        </p:sp>
        <p:sp>
          <p:nvSpPr>
            <p:cNvPr id="49" name="Serbest Biçim 57"/>
            <p:cNvSpPr>
              <a:spLocks/>
            </p:cNvSpPr>
            <p:nvPr/>
          </p:nvSpPr>
          <p:spPr bwMode="invGray">
            <a:xfrm>
              <a:off x="10836275" y="1528877"/>
              <a:ext cx="19050" cy="1600"/>
            </a:xfrm>
            <a:custGeom>
              <a:avLst/>
              <a:gdLst>
                <a:gd name="T0" fmla="*/ 0 w 20"/>
                <a:gd name="T1" fmla="*/ 1600 h 1"/>
                <a:gd name="T2" fmla="*/ 0 w 20"/>
                <a:gd name="T3" fmla="*/ 1600 h 1"/>
                <a:gd name="T4" fmla="*/ 17145 w 20"/>
                <a:gd name="T5" fmla="*/ 1600 h 1"/>
                <a:gd name="T6" fmla="*/ 0 w 20"/>
                <a:gd name="T7" fmla="*/ 160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a:lstStyle/>
            <a:p>
              <a:endParaRPr lang="tr-TR"/>
            </a:p>
          </p:txBody>
        </p:sp>
        <p:sp>
          <p:nvSpPr>
            <p:cNvPr id="50" name="Serbest Biçim 58"/>
            <p:cNvSpPr>
              <a:spLocks/>
            </p:cNvSpPr>
            <p:nvPr/>
          </p:nvSpPr>
          <p:spPr bwMode="invGray">
            <a:xfrm>
              <a:off x="10787063" y="1530477"/>
              <a:ext cx="30162" cy="1601"/>
            </a:xfrm>
            <a:custGeom>
              <a:avLst/>
              <a:gdLst>
                <a:gd name="T0" fmla="*/ 0 w 31"/>
                <a:gd name="T1" fmla="*/ 0 h 1"/>
                <a:gd name="T2" fmla="*/ 0 w 31"/>
                <a:gd name="T3" fmla="*/ 0 h 1"/>
                <a:gd name="T4" fmla="*/ 30162 w 31"/>
                <a:gd name="T5" fmla="*/ 160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a:lstStyle/>
            <a:p>
              <a:endParaRPr lang="tr-TR"/>
            </a:p>
          </p:txBody>
        </p:sp>
        <p:sp>
          <p:nvSpPr>
            <p:cNvPr id="51" name="Serbest Biçim 59"/>
            <p:cNvSpPr>
              <a:spLocks/>
            </p:cNvSpPr>
            <p:nvPr/>
          </p:nvSpPr>
          <p:spPr bwMode="invGray">
            <a:xfrm>
              <a:off x="4092575" y="1552880"/>
              <a:ext cx="20638" cy="1601"/>
            </a:xfrm>
            <a:custGeom>
              <a:avLst/>
              <a:gdLst>
                <a:gd name="T0" fmla="*/ 20638 w 23"/>
                <a:gd name="T1" fmla="*/ 0 h 2"/>
                <a:gd name="T2" fmla="*/ 20638 w 23"/>
                <a:gd name="T3" fmla="*/ 0 h 2"/>
                <a:gd name="T4" fmla="*/ 17049 w 23"/>
                <a:gd name="T5" fmla="*/ 0 h 2"/>
                <a:gd name="T6" fmla="*/ 20638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a:lstStyle/>
            <a:p>
              <a:endParaRPr lang="tr-TR"/>
            </a:p>
          </p:txBody>
        </p:sp>
        <p:sp>
          <p:nvSpPr>
            <p:cNvPr id="52" name="Serbest Biçim 60"/>
            <p:cNvSpPr>
              <a:spLocks/>
            </p:cNvSpPr>
            <p:nvPr/>
          </p:nvSpPr>
          <p:spPr bwMode="invGray">
            <a:xfrm>
              <a:off x="8528050" y="1567282"/>
              <a:ext cx="3175" cy="1600"/>
            </a:xfrm>
            <a:custGeom>
              <a:avLst/>
              <a:gdLst>
                <a:gd name="T0" fmla="*/ 1058 w 3"/>
                <a:gd name="T1" fmla="*/ 1600 h 1"/>
                <a:gd name="T2" fmla="*/ 1058 w 3"/>
                <a:gd name="T3" fmla="*/ 1600 h 1"/>
                <a:gd name="T4" fmla="*/ 3175 w 3"/>
                <a:gd name="T5" fmla="*/ 0 h 1"/>
                <a:gd name="T6" fmla="*/ 0 w 3"/>
                <a:gd name="T7" fmla="*/ 0 h 1"/>
                <a:gd name="T8" fmla="*/ 1058 w 3"/>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a:lstStyle/>
            <a:p>
              <a:endParaRPr lang="tr-TR"/>
            </a:p>
          </p:txBody>
        </p:sp>
        <p:sp>
          <p:nvSpPr>
            <p:cNvPr id="53" name="Serbest Biçim 61"/>
            <p:cNvSpPr>
              <a:spLocks/>
            </p:cNvSpPr>
            <p:nvPr/>
          </p:nvSpPr>
          <p:spPr bwMode="invGray">
            <a:xfrm>
              <a:off x="8461375" y="1556080"/>
              <a:ext cx="66675" cy="14402"/>
            </a:xfrm>
            <a:custGeom>
              <a:avLst/>
              <a:gdLst>
                <a:gd name="T0" fmla="*/ 0 w 69"/>
                <a:gd name="T1" fmla="*/ 14402 h 17"/>
                <a:gd name="T2" fmla="*/ 0 w 69"/>
                <a:gd name="T3" fmla="*/ 14402 h 17"/>
                <a:gd name="T4" fmla="*/ 66675 w 69"/>
                <a:gd name="T5" fmla="*/ 11013 h 17"/>
                <a:gd name="T6" fmla="*/ 44450 w 69"/>
                <a:gd name="T7" fmla="*/ 0 h 17"/>
                <a:gd name="T8" fmla="*/ 0 w 69"/>
                <a:gd name="T9" fmla="*/ 1440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a:lstStyle/>
            <a:p>
              <a:endParaRPr lang="tr-TR"/>
            </a:p>
          </p:txBody>
        </p:sp>
        <p:sp>
          <p:nvSpPr>
            <p:cNvPr id="54" name="Serbest Biçi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a:lstStyle/>
            <a:p>
              <a:endParaRPr lang="tr-TR"/>
            </a:p>
          </p:txBody>
        </p:sp>
        <p:sp>
          <p:nvSpPr>
            <p:cNvPr id="55" name="Serbest Biçim 63"/>
            <p:cNvSpPr>
              <a:spLocks/>
            </p:cNvSpPr>
            <p:nvPr/>
          </p:nvSpPr>
          <p:spPr bwMode="invGray">
            <a:xfrm>
              <a:off x="7508875" y="1559281"/>
              <a:ext cx="11113" cy="4801"/>
            </a:xfrm>
            <a:custGeom>
              <a:avLst/>
              <a:gdLst>
                <a:gd name="T0" fmla="*/ 11113 w 12"/>
                <a:gd name="T1" fmla="*/ 4801 h 3"/>
                <a:gd name="T2" fmla="*/ 11113 w 12"/>
                <a:gd name="T3" fmla="*/ 4801 h 3"/>
                <a:gd name="T4" fmla="*/ 5557 w 12"/>
                <a:gd name="T5" fmla="*/ 0 h 3"/>
                <a:gd name="T6" fmla="*/ 11113 w 12"/>
                <a:gd name="T7" fmla="*/ 480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a:lstStyle/>
            <a:p>
              <a:endParaRPr lang="tr-TR"/>
            </a:p>
          </p:txBody>
        </p:sp>
        <p:sp>
          <p:nvSpPr>
            <p:cNvPr id="56" name="Serbest Biçim 64"/>
            <p:cNvSpPr>
              <a:spLocks/>
            </p:cNvSpPr>
            <p:nvPr/>
          </p:nvSpPr>
          <p:spPr bwMode="invGray">
            <a:xfrm>
              <a:off x="5434013" y="1567282"/>
              <a:ext cx="4762" cy="1600"/>
            </a:xfrm>
            <a:custGeom>
              <a:avLst/>
              <a:gdLst>
                <a:gd name="T0" fmla="*/ 4762 w 5"/>
                <a:gd name="T1" fmla="*/ 1600 h 1"/>
                <a:gd name="T2" fmla="*/ 4762 w 5"/>
                <a:gd name="T3" fmla="*/ 1600 h 1"/>
                <a:gd name="T4" fmla="*/ 2857 w 5"/>
                <a:gd name="T5" fmla="*/ 0 h 1"/>
                <a:gd name="T6" fmla="*/ 0 w 5"/>
                <a:gd name="T7" fmla="*/ 1600 h 1"/>
                <a:gd name="T8" fmla="*/ 4762 w 5"/>
                <a:gd name="T9" fmla="*/ 160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a:lstStyle/>
            <a:p>
              <a:endParaRPr lang="tr-TR"/>
            </a:p>
          </p:txBody>
        </p:sp>
        <p:sp>
          <p:nvSpPr>
            <p:cNvPr id="57" name="Serbest Biçim 65"/>
            <p:cNvSpPr>
              <a:spLocks/>
            </p:cNvSpPr>
            <p:nvPr/>
          </p:nvSpPr>
          <p:spPr bwMode="invGray">
            <a:xfrm>
              <a:off x="9672638" y="1567282"/>
              <a:ext cx="25400" cy="3200"/>
            </a:xfrm>
            <a:custGeom>
              <a:avLst/>
              <a:gdLst>
                <a:gd name="T0" fmla="*/ 25400 w 27"/>
                <a:gd name="T1" fmla="*/ 3200 h 3"/>
                <a:gd name="T2" fmla="*/ 25400 w 27"/>
                <a:gd name="T3" fmla="*/ 3200 h 3"/>
                <a:gd name="T4" fmla="*/ 941 w 27"/>
                <a:gd name="T5" fmla="*/ 0 h 3"/>
                <a:gd name="T6" fmla="*/ 25400 w 27"/>
                <a:gd name="T7" fmla="*/ 320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a:lstStyle/>
            <a:p>
              <a:endParaRPr lang="tr-TR"/>
            </a:p>
          </p:txBody>
        </p:sp>
        <p:sp>
          <p:nvSpPr>
            <p:cNvPr id="58" name="Serbest Biçim 66"/>
            <p:cNvSpPr>
              <a:spLocks/>
            </p:cNvSpPr>
            <p:nvPr/>
          </p:nvSpPr>
          <p:spPr bwMode="invGray">
            <a:xfrm>
              <a:off x="10966450" y="1528877"/>
              <a:ext cx="39688" cy="3200"/>
            </a:xfrm>
            <a:custGeom>
              <a:avLst/>
              <a:gdLst>
                <a:gd name="T0" fmla="*/ 39688 w 42"/>
                <a:gd name="T1" fmla="*/ 0 h 3"/>
                <a:gd name="T2" fmla="*/ 39688 w 42"/>
                <a:gd name="T3" fmla="*/ 0 h 3"/>
                <a:gd name="T4" fmla="*/ 0 w 42"/>
                <a:gd name="T5" fmla="*/ 1067 h 3"/>
                <a:gd name="T6" fmla="*/ 35908 w 42"/>
                <a:gd name="T7" fmla="*/ 3200 h 3"/>
                <a:gd name="T8" fmla="*/ 39688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a:lstStyle/>
            <a:p>
              <a:endParaRPr lang="tr-TR"/>
            </a:p>
          </p:txBody>
        </p:sp>
        <p:sp>
          <p:nvSpPr>
            <p:cNvPr id="59" name="Serbest Biçim 67"/>
            <p:cNvSpPr>
              <a:spLocks/>
            </p:cNvSpPr>
            <p:nvPr/>
          </p:nvSpPr>
          <p:spPr bwMode="invGray">
            <a:xfrm>
              <a:off x="11329988" y="1552880"/>
              <a:ext cx="44450" cy="1601"/>
            </a:xfrm>
            <a:custGeom>
              <a:avLst/>
              <a:gdLst>
                <a:gd name="T0" fmla="*/ 26090 w 46"/>
                <a:gd name="T1" fmla="*/ 1601 h 3"/>
                <a:gd name="T2" fmla="*/ 26090 w 46"/>
                <a:gd name="T3" fmla="*/ 1601 h 3"/>
                <a:gd name="T4" fmla="*/ 44450 w 46"/>
                <a:gd name="T5" fmla="*/ 1067 h 3"/>
                <a:gd name="T6" fmla="*/ 42517 w 46"/>
                <a:gd name="T7" fmla="*/ 0 h 3"/>
                <a:gd name="T8" fmla="*/ 26090 w 46"/>
                <a:gd name="T9" fmla="*/ 160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a:lstStyle/>
            <a:p>
              <a:endParaRPr lang="tr-TR"/>
            </a:p>
          </p:txBody>
        </p:sp>
        <p:sp>
          <p:nvSpPr>
            <p:cNvPr id="60" name="Serbest Biçim 68"/>
            <p:cNvSpPr>
              <a:spLocks/>
            </p:cNvSpPr>
            <p:nvPr/>
          </p:nvSpPr>
          <p:spPr bwMode="invGray">
            <a:xfrm>
              <a:off x="11042650" y="1540078"/>
              <a:ext cx="60325" cy="6401"/>
            </a:xfrm>
            <a:custGeom>
              <a:avLst/>
              <a:gdLst>
                <a:gd name="T0" fmla="*/ 0 w 63"/>
                <a:gd name="T1" fmla="*/ 2743 h 7"/>
                <a:gd name="T2" fmla="*/ 0 w 63"/>
                <a:gd name="T3" fmla="*/ 2743 h 7"/>
                <a:gd name="T4" fmla="*/ 57452 w 63"/>
                <a:gd name="T5" fmla="*/ 4572 h 7"/>
                <a:gd name="T6" fmla="*/ 51707 w 63"/>
                <a:gd name="T7" fmla="*/ 4572 h 7"/>
                <a:gd name="T8" fmla="*/ 0 w 63"/>
                <a:gd name="T9" fmla="*/ 274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a:lstStyle/>
            <a:p>
              <a:endParaRPr lang="tr-TR"/>
            </a:p>
          </p:txBody>
        </p:sp>
        <p:sp>
          <p:nvSpPr>
            <p:cNvPr id="61" name="Serbest Biçim 69"/>
            <p:cNvSpPr>
              <a:spLocks/>
            </p:cNvSpPr>
            <p:nvPr/>
          </p:nvSpPr>
          <p:spPr bwMode="invGray">
            <a:xfrm>
              <a:off x="11106150" y="1543279"/>
              <a:ext cx="28575" cy="0"/>
            </a:xfrm>
            <a:custGeom>
              <a:avLst/>
              <a:gdLst>
                <a:gd name="T0" fmla="*/ 0 w 31"/>
                <a:gd name="T1" fmla="*/ 1 h 2"/>
                <a:gd name="T2" fmla="*/ 0 w 31"/>
                <a:gd name="T3" fmla="*/ 1 h 2"/>
                <a:gd name="T4" fmla="*/ 25810 w 31"/>
                <a:gd name="T5" fmla="*/ 1 h 2"/>
                <a:gd name="T6" fmla="*/ 0 w 3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a:lstStyle/>
            <a:p>
              <a:endParaRPr lang="tr-TR"/>
            </a:p>
          </p:txBody>
        </p:sp>
        <p:sp>
          <p:nvSpPr>
            <p:cNvPr id="62" name="Serbest Biçim 70"/>
            <p:cNvSpPr>
              <a:spLocks/>
            </p:cNvSpPr>
            <p:nvPr/>
          </p:nvSpPr>
          <p:spPr bwMode="invGray">
            <a:xfrm>
              <a:off x="10679113" y="1525677"/>
              <a:ext cx="103187" cy="9601"/>
            </a:xfrm>
            <a:custGeom>
              <a:avLst/>
              <a:gdLst>
                <a:gd name="T0" fmla="*/ 72894 w 109"/>
                <a:gd name="T1" fmla="*/ 7201 h 12"/>
                <a:gd name="T2" fmla="*/ 72894 w 109"/>
                <a:gd name="T3" fmla="*/ 7201 h 12"/>
                <a:gd name="T4" fmla="*/ 88987 w 109"/>
                <a:gd name="T5" fmla="*/ 4801 h 12"/>
                <a:gd name="T6" fmla="*/ 72894 w 109"/>
                <a:gd name="T7" fmla="*/ 720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a:lstStyle/>
            <a:p>
              <a:endParaRPr lang="tr-TR"/>
            </a:p>
          </p:txBody>
        </p:sp>
        <p:sp>
          <p:nvSpPr>
            <p:cNvPr id="63" name="Serbest Biçim 71"/>
            <p:cNvSpPr>
              <a:spLocks/>
            </p:cNvSpPr>
            <p:nvPr/>
          </p:nvSpPr>
          <p:spPr bwMode="invGray">
            <a:xfrm>
              <a:off x="11039475" y="1549679"/>
              <a:ext cx="26988" cy="4801"/>
            </a:xfrm>
            <a:custGeom>
              <a:avLst/>
              <a:gdLst>
                <a:gd name="T0" fmla="*/ 26988 w 27"/>
                <a:gd name="T1" fmla="*/ 4801 h 5"/>
                <a:gd name="T2" fmla="*/ 26988 w 27"/>
                <a:gd name="T3" fmla="*/ 4801 h 5"/>
                <a:gd name="T4" fmla="*/ 15993 w 27"/>
                <a:gd name="T5" fmla="*/ 0 h 5"/>
                <a:gd name="T6" fmla="*/ 0 w 27"/>
                <a:gd name="T7" fmla="*/ 3841 h 5"/>
                <a:gd name="T8" fmla="*/ 26988 w 27"/>
                <a:gd name="T9" fmla="*/ 480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a:lstStyle/>
            <a:p>
              <a:endParaRPr lang="tr-TR"/>
            </a:p>
          </p:txBody>
        </p:sp>
        <p:sp>
          <p:nvSpPr>
            <p:cNvPr id="64" name="Serbest Biçim 72"/>
            <p:cNvSpPr>
              <a:spLocks/>
            </p:cNvSpPr>
            <p:nvPr/>
          </p:nvSpPr>
          <p:spPr bwMode="invGray">
            <a:xfrm>
              <a:off x="10841038" y="1549679"/>
              <a:ext cx="58737" cy="1601"/>
            </a:xfrm>
            <a:custGeom>
              <a:avLst/>
              <a:gdLst>
                <a:gd name="T0" fmla="*/ 963 w 61"/>
                <a:gd name="T1" fmla="*/ 1067 h 3"/>
                <a:gd name="T2" fmla="*/ 963 w 61"/>
                <a:gd name="T3" fmla="*/ 1067 h 3"/>
                <a:gd name="T4" fmla="*/ 47182 w 61"/>
                <a:gd name="T5" fmla="*/ 1601 h 3"/>
                <a:gd name="T6" fmla="*/ 58737 w 61"/>
                <a:gd name="T7" fmla="*/ 1067 h 3"/>
                <a:gd name="T8" fmla="*/ 963 w 61"/>
                <a:gd name="T9" fmla="*/ 106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a:lstStyle/>
            <a:p>
              <a:endParaRPr lang="tr-TR"/>
            </a:p>
          </p:txBody>
        </p:sp>
        <p:sp>
          <p:nvSpPr>
            <p:cNvPr id="65" name="Serbest Biçim 73"/>
            <p:cNvSpPr>
              <a:spLocks/>
            </p:cNvSpPr>
            <p:nvPr/>
          </p:nvSpPr>
          <p:spPr bwMode="invGray">
            <a:xfrm>
              <a:off x="10899775" y="1549679"/>
              <a:ext cx="36513" cy="1601"/>
            </a:xfrm>
            <a:custGeom>
              <a:avLst/>
              <a:gdLst>
                <a:gd name="T0" fmla="*/ 0 w 38"/>
                <a:gd name="T1" fmla="*/ 1601 h 1"/>
                <a:gd name="T2" fmla="*/ 0 w 38"/>
                <a:gd name="T3" fmla="*/ 1601 h 1"/>
                <a:gd name="T4" fmla="*/ 36513 w 38"/>
                <a:gd name="T5" fmla="*/ 0 h 1"/>
                <a:gd name="T6" fmla="*/ 0 w 38"/>
                <a:gd name="T7" fmla="*/ 160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a:lstStyle/>
            <a:p>
              <a:endParaRPr lang="tr-TR"/>
            </a:p>
          </p:txBody>
        </p:sp>
        <p:sp>
          <p:nvSpPr>
            <p:cNvPr id="66" name="Serbest Biçim 74"/>
            <p:cNvSpPr>
              <a:spLocks/>
            </p:cNvSpPr>
            <p:nvPr/>
          </p:nvSpPr>
          <p:spPr bwMode="invGray">
            <a:xfrm>
              <a:off x="10958513" y="1554481"/>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a:lstStyle/>
            <a:p>
              <a:endParaRPr lang="tr-TR"/>
            </a:p>
          </p:txBody>
        </p:sp>
        <p:sp>
          <p:nvSpPr>
            <p:cNvPr id="67" name="Serbest Biçim 75"/>
            <p:cNvSpPr>
              <a:spLocks/>
            </p:cNvSpPr>
            <p:nvPr/>
          </p:nvSpPr>
          <p:spPr bwMode="invGray">
            <a:xfrm>
              <a:off x="10304463" y="1549679"/>
              <a:ext cx="61912" cy="3200"/>
            </a:xfrm>
            <a:custGeom>
              <a:avLst/>
              <a:gdLst>
                <a:gd name="T0" fmla="*/ 54292 w 65"/>
                <a:gd name="T1" fmla="*/ 0 h 4"/>
                <a:gd name="T2" fmla="*/ 54292 w 65"/>
                <a:gd name="T3" fmla="*/ 0 h 4"/>
                <a:gd name="T4" fmla="*/ 4762 w 65"/>
                <a:gd name="T5" fmla="*/ 800 h 4"/>
                <a:gd name="T6" fmla="*/ 31432 w 65"/>
                <a:gd name="T7" fmla="*/ 3200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a:lstStyle/>
            <a:p>
              <a:endParaRPr lang="tr-TR"/>
            </a:p>
          </p:txBody>
        </p:sp>
        <p:sp>
          <p:nvSpPr>
            <p:cNvPr id="68" name="Serbest Biçim 76"/>
            <p:cNvSpPr>
              <a:spLocks/>
            </p:cNvSpPr>
            <p:nvPr/>
          </p:nvSpPr>
          <p:spPr bwMode="invGray">
            <a:xfrm>
              <a:off x="10483850" y="1557681"/>
              <a:ext cx="23813" cy="6401"/>
            </a:xfrm>
            <a:custGeom>
              <a:avLst/>
              <a:gdLst>
                <a:gd name="T0" fmla="*/ 23813 w 25"/>
                <a:gd name="T1" fmla="*/ 3658 h 7"/>
                <a:gd name="T2" fmla="*/ 23813 w 25"/>
                <a:gd name="T3" fmla="*/ 3658 h 7"/>
                <a:gd name="T4" fmla="*/ 1905 w 25"/>
                <a:gd name="T5" fmla="*/ 0 h 7"/>
                <a:gd name="T6" fmla="*/ 0 w 25"/>
                <a:gd name="T7" fmla="*/ 6401 h 7"/>
                <a:gd name="T8" fmla="*/ 23813 w 25"/>
                <a:gd name="T9" fmla="*/ 365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a:lstStyle/>
            <a:p>
              <a:endParaRPr lang="tr-TR"/>
            </a:p>
          </p:txBody>
        </p:sp>
        <p:sp>
          <p:nvSpPr>
            <p:cNvPr id="69" name="Serbest Biçim 77"/>
            <p:cNvSpPr>
              <a:spLocks/>
            </p:cNvSpPr>
            <p:nvPr/>
          </p:nvSpPr>
          <p:spPr bwMode="invGray">
            <a:xfrm>
              <a:off x="10291763" y="1564082"/>
              <a:ext cx="117475" cy="1600"/>
            </a:xfrm>
            <a:custGeom>
              <a:avLst/>
              <a:gdLst>
                <a:gd name="T0" fmla="*/ 71631 w 123"/>
                <a:gd name="T1" fmla="*/ 0 h 4"/>
                <a:gd name="T2" fmla="*/ 71631 w 123"/>
                <a:gd name="T3" fmla="*/ 0 h 4"/>
                <a:gd name="T4" fmla="*/ 63035 w 123"/>
                <a:gd name="T5" fmla="*/ 1600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a:lstStyle/>
            <a:p>
              <a:endParaRPr lang="tr-TR"/>
            </a:p>
          </p:txBody>
        </p:sp>
        <p:sp>
          <p:nvSpPr>
            <p:cNvPr id="70" name="Serbest Biçim 78"/>
            <p:cNvSpPr>
              <a:spLocks/>
            </p:cNvSpPr>
            <p:nvPr/>
          </p:nvSpPr>
          <p:spPr bwMode="invGray">
            <a:xfrm>
              <a:off x="9621838" y="1546479"/>
              <a:ext cx="11112" cy="8002"/>
            </a:xfrm>
            <a:custGeom>
              <a:avLst/>
              <a:gdLst>
                <a:gd name="T0" fmla="*/ 0 w 13"/>
                <a:gd name="T1" fmla="*/ 8002 h 10"/>
                <a:gd name="T2" fmla="*/ 0 w 13"/>
                <a:gd name="T3" fmla="*/ 8002 h 10"/>
                <a:gd name="T4" fmla="*/ 11112 w 13"/>
                <a:gd name="T5" fmla="*/ 8002 h 10"/>
                <a:gd name="T6" fmla="*/ 10257 w 13"/>
                <a:gd name="T7" fmla="*/ 0 h 10"/>
                <a:gd name="T8" fmla="*/ 0 w 13"/>
                <a:gd name="T9" fmla="*/ 80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a:lstStyle/>
            <a:p>
              <a:endParaRPr lang="tr-TR"/>
            </a:p>
          </p:txBody>
        </p:sp>
        <p:sp>
          <p:nvSpPr>
            <p:cNvPr id="71" name="Serbest Biçim 79"/>
            <p:cNvSpPr>
              <a:spLocks/>
            </p:cNvSpPr>
            <p:nvPr/>
          </p:nvSpPr>
          <p:spPr bwMode="invGray">
            <a:xfrm>
              <a:off x="8951913" y="1568882"/>
              <a:ext cx="96837" cy="8002"/>
            </a:xfrm>
            <a:custGeom>
              <a:avLst/>
              <a:gdLst>
                <a:gd name="T0" fmla="*/ 15341 w 101"/>
                <a:gd name="T1" fmla="*/ 6402 h 10"/>
                <a:gd name="T2" fmla="*/ 15341 w 101"/>
                <a:gd name="T3" fmla="*/ 6402 h 10"/>
                <a:gd name="T4" fmla="*/ 82455 w 101"/>
                <a:gd name="T5" fmla="*/ 3201 h 10"/>
                <a:gd name="T6" fmla="*/ 53692 w 101"/>
                <a:gd name="T7" fmla="*/ 0 h 10"/>
                <a:gd name="T8" fmla="*/ 15341 w 101"/>
                <a:gd name="T9" fmla="*/ 640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a:lstStyle/>
            <a:p>
              <a:endParaRPr lang="tr-TR"/>
            </a:p>
          </p:txBody>
        </p:sp>
        <p:sp>
          <p:nvSpPr>
            <p:cNvPr id="72" name="Serbest Biçim 80"/>
            <p:cNvSpPr>
              <a:spLocks/>
            </p:cNvSpPr>
            <p:nvPr/>
          </p:nvSpPr>
          <p:spPr bwMode="invGray">
            <a:xfrm>
              <a:off x="9005888" y="1565681"/>
              <a:ext cx="17462" cy="3200"/>
            </a:xfrm>
            <a:custGeom>
              <a:avLst/>
              <a:gdLst>
                <a:gd name="T0" fmla="*/ 0 w 19"/>
                <a:gd name="T1" fmla="*/ 3200 h 2"/>
                <a:gd name="T2" fmla="*/ 0 w 19"/>
                <a:gd name="T3" fmla="*/ 3200 h 2"/>
                <a:gd name="T4" fmla="*/ 17462 w 19"/>
                <a:gd name="T5" fmla="*/ 0 h 2"/>
                <a:gd name="T6" fmla="*/ 0 w 19"/>
                <a:gd name="T7" fmla="*/ 320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a:lstStyle/>
            <a:p>
              <a:endParaRPr lang="tr-TR"/>
            </a:p>
          </p:txBody>
        </p:sp>
        <p:sp>
          <p:nvSpPr>
            <p:cNvPr id="73" name="Serbest Biçim 81"/>
            <p:cNvSpPr>
              <a:spLocks/>
            </p:cNvSpPr>
            <p:nvPr/>
          </p:nvSpPr>
          <p:spPr bwMode="invGray">
            <a:xfrm>
              <a:off x="1587500" y="1517675"/>
              <a:ext cx="38100" cy="3200"/>
            </a:xfrm>
            <a:custGeom>
              <a:avLst/>
              <a:gdLst>
                <a:gd name="T0" fmla="*/ 38100 w 39"/>
                <a:gd name="T1" fmla="*/ 1600 h 4"/>
                <a:gd name="T2" fmla="*/ 38100 w 39"/>
                <a:gd name="T3" fmla="*/ 1600 h 4"/>
                <a:gd name="T4" fmla="*/ 0 w 39"/>
                <a:gd name="T5" fmla="*/ 0 h 4"/>
                <a:gd name="T6" fmla="*/ 24423 w 39"/>
                <a:gd name="T7" fmla="*/ 3200 h 4"/>
                <a:gd name="T8" fmla="*/ 38100 w 39"/>
                <a:gd name="T9" fmla="*/ 1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a:lstStyle/>
            <a:p>
              <a:endParaRPr lang="tr-TR"/>
            </a:p>
          </p:txBody>
        </p:sp>
        <p:sp>
          <p:nvSpPr>
            <p:cNvPr id="74" name="Serbest Biçim 82"/>
            <p:cNvSpPr>
              <a:spLocks/>
            </p:cNvSpPr>
            <p:nvPr/>
          </p:nvSpPr>
          <p:spPr bwMode="invGray">
            <a:xfrm>
              <a:off x="1522413" y="1519276"/>
              <a:ext cx="30162" cy="4800"/>
            </a:xfrm>
            <a:custGeom>
              <a:avLst/>
              <a:gdLst>
                <a:gd name="T0" fmla="*/ 30162 w 32"/>
                <a:gd name="T1" fmla="*/ 4800 h 6"/>
                <a:gd name="T2" fmla="*/ 30162 w 32"/>
                <a:gd name="T3" fmla="*/ 4800 h 6"/>
                <a:gd name="T4" fmla="*/ 21679 w 32"/>
                <a:gd name="T5" fmla="*/ 0 h 6"/>
                <a:gd name="T6" fmla="*/ 0 w 32"/>
                <a:gd name="T7" fmla="*/ 4000 h 6"/>
                <a:gd name="T8" fmla="*/ 30162 w 32"/>
                <a:gd name="T9" fmla="*/ 480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a:lstStyle/>
            <a:p>
              <a:endParaRPr lang="tr-TR"/>
            </a:p>
          </p:txBody>
        </p:sp>
        <p:sp>
          <p:nvSpPr>
            <p:cNvPr id="75" name="Serbest Biçim 83"/>
            <p:cNvSpPr>
              <a:spLocks/>
            </p:cNvSpPr>
            <p:nvPr/>
          </p:nvSpPr>
          <p:spPr bwMode="invGray">
            <a:xfrm>
              <a:off x="6650038" y="1573683"/>
              <a:ext cx="33337" cy="3200"/>
            </a:xfrm>
            <a:custGeom>
              <a:avLst/>
              <a:gdLst>
                <a:gd name="T0" fmla="*/ 30396 w 34"/>
                <a:gd name="T1" fmla="*/ 3200 h 4"/>
                <a:gd name="T2" fmla="*/ 30396 w 34"/>
                <a:gd name="T3" fmla="*/ 3200 h 4"/>
                <a:gd name="T4" fmla="*/ 33337 w 34"/>
                <a:gd name="T5" fmla="*/ 1600 h 4"/>
                <a:gd name="T6" fmla="*/ 0 w 34"/>
                <a:gd name="T7" fmla="*/ 0 h 4"/>
                <a:gd name="T8" fmla="*/ 30396 w 34"/>
                <a:gd name="T9" fmla="*/ 32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a:lstStyle/>
            <a:p>
              <a:endParaRPr lang="tr-TR"/>
            </a:p>
          </p:txBody>
        </p:sp>
        <p:sp>
          <p:nvSpPr>
            <p:cNvPr id="76" name="Serbest Biçim 84"/>
            <p:cNvSpPr>
              <a:spLocks/>
            </p:cNvSpPr>
            <p:nvPr/>
          </p:nvSpPr>
          <p:spPr bwMode="invGray">
            <a:xfrm>
              <a:off x="6162675" y="1565681"/>
              <a:ext cx="15875" cy="4801"/>
            </a:xfrm>
            <a:custGeom>
              <a:avLst/>
              <a:gdLst>
                <a:gd name="T0" fmla="*/ 7471 w 17"/>
                <a:gd name="T1" fmla="*/ 4801 h 6"/>
                <a:gd name="T2" fmla="*/ 7471 w 17"/>
                <a:gd name="T3" fmla="*/ 4801 h 6"/>
                <a:gd name="T4" fmla="*/ 15875 w 17"/>
                <a:gd name="T5" fmla="*/ 4801 h 6"/>
                <a:gd name="T6" fmla="*/ 0 w 17"/>
                <a:gd name="T7" fmla="*/ 0 h 6"/>
                <a:gd name="T8" fmla="*/ 7471 w 17"/>
                <a:gd name="T9" fmla="*/ 480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a:lstStyle/>
            <a:p>
              <a:endParaRPr lang="tr-TR"/>
            </a:p>
          </p:txBody>
        </p:sp>
        <p:sp>
          <p:nvSpPr>
            <p:cNvPr id="77" name="Serbest Biçim 85"/>
            <p:cNvSpPr>
              <a:spLocks/>
            </p:cNvSpPr>
            <p:nvPr/>
          </p:nvSpPr>
          <p:spPr bwMode="invGray">
            <a:xfrm>
              <a:off x="5738813" y="1570483"/>
              <a:ext cx="60325" cy="6401"/>
            </a:xfrm>
            <a:custGeom>
              <a:avLst/>
              <a:gdLst>
                <a:gd name="T0" fmla="*/ 4788 w 63"/>
                <a:gd name="T1" fmla="*/ 5601 h 8"/>
                <a:gd name="T2" fmla="*/ 4788 w 63"/>
                <a:gd name="T3" fmla="*/ 5601 h 8"/>
                <a:gd name="T4" fmla="*/ 60325 w 63"/>
                <a:gd name="T5" fmla="*/ 5601 h 8"/>
                <a:gd name="T6" fmla="*/ 4788 w 63"/>
                <a:gd name="T7" fmla="*/ 560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a:lstStyle/>
            <a:p>
              <a:endParaRPr lang="tr-TR"/>
            </a:p>
          </p:txBody>
        </p:sp>
      </p:grpSp>
      <p:sp>
        <p:nvSpPr>
          <p:cNvPr id="2" name="Başlık 1"/>
          <p:cNvSpPr>
            <a:spLocks noGrp="1"/>
          </p:cNvSpPr>
          <p:nvPr>
            <p:ph type="title"/>
          </p:nvPr>
        </p:nvSpPr>
        <p:spPr/>
        <p:txBody>
          <a:bodyPr/>
          <a:lstStyle/>
          <a:p>
            <a:r>
              <a:rPr lang="tr-TR" dirty="0"/>
              <a:t>Asıl başlık stili için tıklatın</a:t>
            </a:r>
          </a:p>
        </p:txBody>
      </p:sp>
      <p:sp>
        <p:nvSpPr>
          <p:cNvPr id="78" name="Tarih Yer Tutucusu 2">
            <a:extLst>
              <a:ext uri="{FF2B5EF4-FFF2-40B4-BE49-F238E27FC236}">
                <a16:creationId xmlns="" xmlns:a16="http://schemas.microsoft.com/office/drawing/2014/main" id="{4FEA8AA6-A4AA-4CE6-AF36-FB6BC038626A}"/>
              </a:ext>
            </a:extLst>
          </p:cNvPr>
          <p:cNvSpPr>
            <a:spLocks noGrp="1"/>
          </p:cNvSpPr>
          <p:nvPr>
            <p:ph type="dt" sz="half" idx="10"/>
          </p:nvPr>
        </p:nvSpPr>
        <p:spPr/>
        <p:txBody>
          <a:bodyPr/>
          <a:lstStyle>
            <a:lvl1pPr>
              <a:defRPr/>
            </a:lvl1pPr>
          </a:lstStyle>
          <a:p>
            <a:pPr>
              <a:defRPr/>
            </a:pPr>
            <a:fld id="{AE8175A4-EA0E-4610-A2E2-222CAC190BC1}" type="datetime1">
              <a:rPr/>
              <a:pPr>
                <a:defRPr/>
              </a:pPr>
              <a:t>13.2.2018</a:t>
            </a:fld>
            <a:endParaRPr dirty="0"/>
          </a:p>
        </p:txBody>
      </p:sp>
      <p:sp>
        <p:nvSpPr>
          <p:cNvPr id="79" name="Alt Bilgi Yer Tutucusu 3">
            <a:extLst>
              <a:ext uri="{FF2B5EF4-FFF2-40B4-BE49-F238E27FC236}">
                <a16:creationId xmlns="" xmlns:a16="http://schemas.microsoft.com/office/drawing/2014/main" id="{D0BE5775-679B-47C6-B726-292976FCFC55}"/>
              </a:ext>
            </a:extLst>
          </p:cNvPr>
          <p:cNvSpPr>
            <a:spLocks noGrp="1"/>
          </p:cNvSpPr>
          <p:nvPr>
            <p:ph type="ftr" sz="quarter" idx="11"/>
          </p:nvPr>
        </p:nvSpPr>
        <p:spPr/>
        <p:txBody>
          <a:bodyPr/>
          <a:lstStyle>
            <a:lvl1pPr>
              <a:defRPr/>
            </a:lvl1pPr>
          </a:lstStyle>
          <a:p>
            <a:pPr>
              <a:defRPr/>
            </a:pPr>
            <a:endParaRPr/>
          </a:p>
        </p:txBody>
      </p:sp>
      <p:sp>
        <p:nvSpPr>
          <p:cNvPr id="80" name="Slayt Numarası Yer Tutucusu 4">
            <a:extLst>
              <a:ext uri="{FF2B5EF4-FFF2-40B4-BE49-F238E27FC236}">
                <a16:creationId xmlns="" xmlns:a16="http://schemas.microsoft.com/office/drawing/2014/main" id="{D5E4BCFB-DFB6-4B58-A594-79CA65D1AEB8}"/>
              </a:ext>
            </a:extLst>
          </p:cNvPr>
          <p:cNvSpPr>
            <a:spLocks noGrp="1"/>
          </p:cNvSpPr>
          <p:nvPr>
            <p:ph type="sldNum" sz="quarter" idx="12"/>
          </p:nvPr>
        </p:nvSpPr>
        <p:spPr/>
        <p:txBody>
          <a:bodyPr/>
          <a:lstStyle>
            <a:lvl1pPr>
              <a:defRPr/>
            </a:lvl1pPr>
          </a:lstStyle>
          <a:p>
            <a:fld id="{721FACBC-2394-4C20-A97B-E98D5E0A3DC6}" type="slidenum">
              <a:rPr lang="tr-TR" altLang="tr-TR"/>
              <a:pPr/>
              <a:t>‹#›</a:t>
            </a:fld>
            <a:endParaRPr lang="tr-TR" altLang="tr-T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3">
            <a:extLst>
              <a:ext uri="{FF2B5EF4-FFF2-40B4-BE49-F238E27FC236}">
                <a16:creationId xmlns="" xmlns:a16="http://schemas.microsoft.com/office/drawing/2014/main" id="{240717CD-EFDE-45D5-9831-0DC4BB07D623}"/>
              </a:ext>
            </a:extLst>
          </p:cNvPr>
          <p:cNvSpPr>
            <a:spLocks noGrp="1"/>
          </p:cNvSpPr>
          <p:nvPr>
            <p:ph type="dt" sz="half" idx="10"/>
          </p:nvPr>
        </p:nvSpPr>
        <p:spPr/>
        <p:txBody>
          <a:bodyPr/>
          <a:lstStyle>
            <a:lvl1pPr>
              <a:defRPr/>
            </a:lvl1pPr>
          </a:lstStyle>
          <a:p>
            <a:pPr>
              <a:defRPr/>
            </a:pPr>
            <a:fld id="{76D3CE11-66BD-4843-A14B-474734E5AC22}" type="datetime1">
              <a:rPr/>
              <a:pPr>
                <a:defRPr/>
              </a:pPr>
              <a:t>13.2.2018</a:t>
            </a:fld>
            <a:endParaRPr dirty="0"/>
          </a:p>
        </p:txBody>
      </p:sp>
      <p:sp>
        <p:nvSpPr>
          <p:cNvPr id="3" name="Alt Bilgi Yer Tutucusu 4">
            <a:extLst>
              <a:ext uri="{FF2B5EF4-FFF2-40B4-BE49-F238E27FC236}">
                <a16:creationId xmlns="" xmlns:a16="http://schemas.microsoft.com/office/drawing/2014/main" id="{66EB5CA4-DCB0-47DB-9077-989929E7A7A7}"/>
              </a:ext>
            </a:extLst>
          </p:cNvPr>
          <p:cNvSpPr>
            <a:spLocks noGrp="1"/>
          </p:cNvSpPr>
          <p:nvPr>
            <p:ph type="ftr" sz="quarter" idx="11"/>
          </p:nvPr>
        </p:nvSpPr>
        <p:spPr/>
        <p:txBody>
          <a:bodyPr/>
          <a:lstStyle>
            <a:lvl1pPr>
              <a:defRPr/>
            </a:lvl1pPr>
          </a:lstStyle>
          <a:p>
            <a:pPr>
              <a:defRPr/>
            </a:pPr>
            <a:endParaRPr/>
          </a:p>
        </p:txBody>
      </p:sp>
      <p:sp>
        <p:nvSpPr>
          <p:cNvPr id="4" name="Slayt Numarası Yer Tutucusu 5">
            <a:extLst>
              <a:ext uri="{FF2B5EF4-FFF2-40B4-BE49-F238E27FC236}">
                <a16:creationId xmlns="" xmlns:a16="http://schemas.microsoft.com/office/drawing/2014/main" id="{7C944DD2-99DF-4454-B8DB-12E8566F5C52}"/>
              </a:ext>
            </a:extLst>
          </p:cNvPr>
          <p:cNvSpPr>
            <a:spLocks noGrp="1"/>
          </p:cNvSpPr>
          <p:nvPr>
            <p:ph type="sldNum" sz="quarter" idx="12"/>
          </p:nvPr>
        </p:nvSpPr>
        <p:spPr/>
        <p:txBody>
          <a:bodyPr/>
          <a:lstStyle>
            <a:lvl1pPr>
              <a:defRPr/>
            </a:lvl1pPr>
          </a:lstStyle>
          <a:p>
            <a:fld id="{3D1F90FD-FBF9-490A-B47E-469962AB2AFE}" type="slidenum">
              <a:rPr lang="tr-TR" altLang="tr-TR"/>
              <a:pPr/>
              <a:t>‹#›</a:t>
            </a:fld>
            <a:endParaRPr lang="tr-TR" altLang="tr-T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çerçeve"/>
          <p:cNvGrpSpPr>
            <a:grpSpLocks/>
          </p:cNvGrpSpPr>
          <p:nvPr/>
        </p:nvGrpSpPr>
        <p:grpSpPr bwMode="auto">
          <a:xfrm>
            <a:off x="4418013" y="1630363"/>
            <a:ext cx="6291262" cy="4576762"/>
            <a:chOff x="4417839" y="1630821"/>
            <a:chExt cx="6291028" cy="4575885"/>
          </a:xfrm>
        </p:grpSpPr>
        <p:grpSp>
          <p:nvGrpSpPr>
            <p:cNvPr id="6" name="Grup 615"/>
            <p:cNvGrpSpPr>
              <a:grpSpLocks/>
            </p:cNvGrpSpPr>
            <p:nvPr/>
          </p:nvGrpSpPr>
          <p:grpSpPr bwMode="auto">
            <a:xfrm>
              <a:off x="5414491" y="1630821"/>
              <a:ext cx="5294376" cy="4114800"/>
              <a:chOff x="3310555" y="716546"/>
              <a:chExt cx="5294376" cy="4114800"/>
            </a:xfrm>
          </p:grpSpPr>
          <p:grpSp>
            <p:nvGrpSpPr>
              <p:cNvPr id="158" name="Grup 767">
                <a:extLst>
                  <a:ext uri="{FF2B5EF4-FFF2-40B4-BE49-F238E27FC236}">
                    <a16:creationId xmlns="" xmlns:a16="http://schemas.microsoft.com/office/drawing/2014/main" id="{8A7B3437-16C4-4EEC-B1E4-C283A3119138}"/>
                  </a:ext>
                </a:extLst>
              </p:cNvPr>
              <p:cNvGrpSpPr/>
              <p:nvPr/>
            </p:nvGrpSpPr>
            <p:grpSpPr bwMode="invGray">
              <a:xfrm flipH="1">
                <a:off x="3310555" y="737968"/>
                <a:ext cx="5294376" cy="54864"/>
                <a:chOff x="1522413" y="1514475"/>
                <a:chExt cx="10569575" cy="64008"/>
              </a:xfrm>
              <a:solidFill>
                <a:schemeClr val="accent1"/>
              </a:solidFill>
            </p:grpSpPr>
            <p:sp>
              <p:nvSpPr>
                <p:cNvPr id="234" name="Serbest Biçim 843">
                  <a:extLst>
                    <a:ext uri="{FF2B5EF4-FFF2-40B4-BE49-F238E27FC236}">
                      <a16:creationId xmlns="" xmlns:a16="http://schemas.microsoft.com/office/drawing/2014/main" id="{07B00A31-45BE-46F0-A07F-6C2C898473EF}"/>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5" name="Serbest Biçim 844">
                  <a:extLst>
                    <a:ext uri="{FF2B5EF4-FFF2-40B4-BE49-F238E27FC236}">
                      <a16:creationId xmlns="" xmlns:a16="http://schemas.microsoft.com/office/drawing/2014/main" id="{9D76A0FD-0B54-4879-BA77-A88B210E497B}"/>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6" name="Serbest Biçim 845">
                  <a:extLst>
                    <a:ext uri="{FF2B5EF4-FFF2-40B4-BE49-F238E27FC236}">
                      <a16:creationId xmlns="" xmlns:a16="http://schemas.microsoft.com/office/drawing/2014/main" id="{D6E9BE65-7D17-4F66-B3EC-7C039B72BB27}"/>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7" name="Serbest Biçim 15">
                  <a:extLst>
                    <a:ext uri="{FF2B5EF4-FFF2-40B4-BE49-F238E27FC236}">
                      <a16:creationId xmlns="" xmlns:a16="http://schemas.microsoft.com/office/drawing/2014/main" id="{25A9C742-1DDA-4866-9D29-88C07A884C16}"/>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8" name="Serbest Biçim 16">
                  <a:extLst>
                    <a:ext uri="{FF2B5EF4-FFF2-40B4-BE49-F238E27FC236}">
                      <a16:creationId xmlns="" xmlns:a16="http://schemas.microsoft.com/office/drawing/2014/main" id="{DB7825B8-22B0-47B1-8B58-405ACFFF1ADD}"/>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9" name="Serbest Biçim 17">
                  <a:extLst>
                    <a:ext uri="{FF2B5EF4-FFF2-40B4-BE49-F238E27FC236}">
                      <a16:creationId xmlns="" xmlns:a16="http://schemas.microsoft.com/office/drawing/2014/main" id="{39F23FBD-FAC0-44C7-AB7E-B0109C1BC9C4}"/>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0" name="Serbest Biçim 18">
                  <a:extLst>
                    <a:ext uri="{FF2B5EF4-FFF2-40B4-BE49-F238E27FC236}">
                      <a16:creationId xmlns="" xmlns:a16="http://schemas.microsoft.com/office/drawing/2014/main" id="{B7421B6B-AB37-4D2E-A48C-1F993BDB5813}"/>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1" name="Serbest Biçim 19">
                  <a:extLst>
                    <a:ext uri="{FF2B5EF4-FFF2-40B4-BE49-F238E27FC236}">
                      <a16:creationId xmlns="" xmlns:a16="http://schemas.microsoft.com/office/drawing/2014/main" id="{F610EAF5-557A-40AC-8E33-E475DE54137C}"/>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2" name="Serbest Biçim 20">
                  <a:extLst>
                    <a:ext uri="{FF2B5EF4-FFF2-40B4-BE49-F238E27FC236}">
                      <a16:creationId xmlns="" xmlns:a16="http://schemas.microsoft.com/office/drawing/2014/main" id="{7C36F794-203F-4985-A264-6ED123697A18}"/>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3" name="Serbest Biçim 21">
                  <a:extLst>
                    <a:ext uri="{FF2B5EF4-FFF2-40B4-BE49-F238E27FC236}">
                      <a16:creationId xmlns="" xmlns:a16="http://schemas.microsoft.com/office/drawing/2014/main" id="{A4D4F59D-283A-4DD4-8740-61C0B89C6093}"/>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4" name="Serbest Biçim 22">
                  <a:extLst>
                    <a:ext uri="{FF2B5EF4-FFF2-40B4-BE49-F238E27FC236}">
                      <a16:creationId xmlns="" xmlns:a16="http://schemas.microsoft.com/office/drawing/2014/main" id="{2EE461D1-D00A-4C88-97C5-F5C3DA63D3BF}"/>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5" name="Serbest Biçim 23">
                  <a:extLst>
                    <a:ext uri="{FF2B5EF4-FFF2-40B4-BE49-F238E27FC236}">
                      <a16:creationId xmlns="" xmlns:a16="http://schemas.microsoft.com/office/drawing/2014/main" id="{FBC09CA2-32F6-46F0-99E5-07302FD5CA9A}"/>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6" name="Serbest Biçim 24">
                  <a:extLst>
                    <a:ext uri="{FF2B5EF4-FFF2-40B4-BE49-F238E27FC236}">
                      <a16:creationId xmlns="" xmlns:a16="http://schemas.microsoft.com/office/drawing/2014/main" id="{5CB25601-4E65-4CF6-8D04-C1BAE962F6AF}"/>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7" name="Serbest Biçim 25">
                  <a:extLst>
                    <a:ext uri="{FF2B5EF4-FFF2-40B4-BE49-F238E27FC236}">
                      <a16:creationId xmlns="" xmlns:a16="http://schemas.microsoft.com/office/drawing/2014/main" id="{0107AA90-8013-4B43-8F3B-9CE7C21DE7A3}"/>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8" name="Serbest Biçim 26">
                  <a:extLst>
                    <a:ext uri="{FF2B5EF4-FFF2-40B4-BE49-F238E27FC236}">
                      <a16:creationId xmlns="" xmlns:a16="http://schemas.microsoft.com/office/drawing/2014/main" id="{7D40891B-85C1-4AE4-814A-5B559D044275}"/>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9" name="Serbest Biçim 27">
                  <a:extLst>
                    <a:ext uri="{FF2B5EF4-FFF2-40B4-BE49-F238E27FC236}">
                      <a16:creationId xmlns="" xmlns:a16="http://schemas.microsoft.com/office/drawing/2014/main" id="{9BA32EC1-C890-490A-ACC2-56F2201DC4CB}"/>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0" name="Serbest Biçim 28">
                  <a:extLst>
                    <a:ext uri="{FF2B5EF4-FFF2-40B4-BE49-F238E27FC236}">
                      <a16:creationId xmlns="" xmlns:a16="http://schemas.microsoft.com/office/drawing/2014/main" id="{7E06ADDC-7482-4C16-A9EE-08E1D8BF319E}"/>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1" name="Serbest Biçim 29">
                  <a:extLst>
                    <a:ext uri="{FF2B5EF4-FFF2-40B4-BE49-F238E27FC236}">
                      <a16:creationId xmlns="" xmlns:a16="http://schemas.microsoft.com/office/drawing/2014/main" id="{9308218B-2E05-4F83-A792-28A3C57F25E6}"/>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2" name="Serbest Biçim 30">
                  <a:extLst>
                    <a:ext uri="{FF2B5EF4-FFF2-40B4-BE49-F238E27FC236}">
                      <a16:creationId xmlns="" xmlns:a16="http://schemas.microsoft.com/office/drawing/2014/main" id="{554665D7-65A1-4FD2-979E-40EE8578C898}"/>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3" name="Serbest Biçim 31">
                  <a:extLst>
                    <a:ext uri="{FF2B5EF4-FFF2-40B4-BE49-F238E27FC236}">
                      <a16:creationId xmlns="" xmlns:a16="http://schemas.microsoft.com/office/drawing/2014/main" id="{4FCA2E88-F772-4321-AB0F-132E3CC1CA7F}"/>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4" name="Serbest Biçim 32">
                  <a:extLst>
                    <a:ext uri="{FF2B5EF4-FFF2-40B4-BE49-F238E27FC236}">
                      <a16:creationId xmlns="" xmlns:a16="http://schemas.microsoft.com/office/drawing/2014/main" id="{7BDA28E1-67AE-47E3-A2DB-4208DAB73AA7}"/>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5" name="Serbest Biçim 33">
                  <a:extLst>
                    <a:ext uri="{FF2B5EF4-FFF2-40B4-BE49-F238E27FC236}">
                      <a16:creationId xmlns="" xmlns:a16="http://schemas.microsoft.com/office/drawing/2014/main" id="{C8DE2F50-65EC-4EAE-A075-8E9F1D2B4DF3}"/>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6" name="Serbest Biçim 34">
                  <a:extLst>
                    <a:ext uri="{FF2B5EF4-FFF2-40B4-BE49-F238E27FC236}">
                      <a16:creationId xmlns="" xmlns:a16="http://schemas.microsoft.com/office/drawing/2014/main" id="{AF3A4C74-A38E-4C9A-B50A-A4FDFB1793C8}"/>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7" name="Serbest Biçim 35">
                  <a:extLst>
                    <a:ext uri="{FF2B5EF4-FFF2-40B4-BE49-F238E27FC236}">
                      <a16:creationId xmlns="" xmlns:a16="http://schemas.microsoft.com/office/drawing/2014/main" id="{15CF223F-2764-4FDC-9E16-1BBDD6A36DC8}"/>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8" name="Serbest Biçim 36">
                  <a:extLst>
                    <a:ext uri="{FF2B5EF4-FFF2-40B4-BE49-F238E27FC236}">
                      <a16:creationId xmlns="" xmlns:a16="http://schemas.microsoft.com/office/drawing/2014/main" id="{6491C820-0966-4322-B124-000B4914A452}"/>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9" name="Serbest Biçim 37">
                  <a:extLst>
                    <a:ext uri="{FF2B5EF4-FFF2-40B4-BE49-F238E27FC236}">
                      <a16:creationId xmlns="" xmlns:a16="http://schemas.microsoft.com/office/drawing/2014/main" id="{7F2DD9BA-5484-4D1E-8F65-3D270B51D6F1}"/>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0" name="Serbest Biçim 38">
                  <a:extLst>
                    <a:ext uri="{FF2B5EF4-FFF2-40B4-BE49-F238E27FC236}">
                      <a16:creationId xmlns="" xmlns:a16="http://schemas.microsoft.com/office/drawing/2014/main" id="{A47CC202-2D72-4FE7-B2B8-46C178F6AC90}"/>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1" name="Serbest Biçim 39">
                  <a:extLst>
                    <a:ext uri="{FF2B5EF4-FFF2-40B4-BE49-F238E27FC236}">
                      <a16:creationId xmlns="" xmlns:a16="http://schemas.microsoft.com/office/drawing/2014/main" id="{BEEEFD90-AC7C-4B09-BD2F-3BCA9CE1F83D}"/>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2" name="Serbest Biçim 40">
                  <a:extLst>
                    <a:ext uri="{FF2B5EF4-FFF2-40B4-BE49-F238E27FC236}">
                      <a16:creationId xmlns="" xmlns:a16="http://schemas.microsoft.com/office/drawing/2014/main" id="{2A75513D-628B-40A2-BF19-AD9B55B33F27}"/>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3" name="Serbest Biçim 41">
                  <a:extLst>
                    <a:ext uri="{FF2B5EF4-FFF2-40B4-BE49-F238E27FC236}">
                      <a16:creationId xmlns="" xmlns:a16="http://schemas.microsoft.com/office/drawing/2014/main" id="{380299BE-0EDD-4D96-AAD4-47E5CEE2331D}"/>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4" name="Serbest Biçim 42">
                  <a:extLst>
                    <a:ext uri="{FF2B5EF4-FFF2-40B4-BE49-F238E27FC236}">
                      <a16:creationId xmlns="" xmlns:a16="http://schemas.microsoft.com/office/drawing/2014/main" id="{E33A00C6-C871-4170-B410-44897A9EAA1A}"/>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5" name="Serbest Biçim 43">
                  <a:extLst>
                    <a:ext uri="{FF2B5EF4-FFF2-40B4-BE49-F238E27FC236}">
                      <a16:creationId xmlns="" xmlns:a16="http://schemas.microsoft.com/office/drawing/2014/main" id="{836B5E27-8F59-4FB4-B41E-E71A7D9001A2}"/>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6" name="Serbest Biçim 44">
                  <a:extLst>
                    <a:ext uri="{FF2B5EF4-FFF2-40B4-BE49-F238E27FC236}">
                      <a16:creationId xmlns="" xmlns:a16="http://schemas.microsoft.com/office/drawing/2014/main" id="{1B66DB73-C84C-4B97-9936-DD439C29B0B6}"/>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7" name="Serbest Biçim 45">
                  <a:extLst>
                    <a:ext uri="{FF2B5EF4-FFF2-40B4-BE49-F238E27FC236}">
                      <a16:creationId xmlns="" xmlns:a16="http://schemas.microsoft.com/office/drawing/2014/main" id="{A2EFEDAE-680E-463B-808B-050DC3CEA709}"/>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8" name="Serbest Biçim 46">
                  <a:extLst>
                    <a:ext uri="{FF2B5EF4-FFF2-40B4-BE49-F238E27FC236}">
                      <a16:creationId xmlns="" xmlns:a16="http://schemas.microsoft.com/office/drawing/2014/main" id="{DCC330E1-807B-4489-9F75-04759A9856C1}"/>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9" name="Serbest Biçim 47">
                  <a:extLst>
                    <a:ext uri="{FF2B5EF4-FFF2-40B4-BE49-F238E27FC236}">
                      <a16:creationId xmlns="" xmlns:a16="http://schemas.microsoft.com/office/drawing/2014/main" id="{E03CB310-DDBC-4A7A-9C88-34AF40B07756}"/>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0" name="Serbest Biçim 48">
                  <a:extLst>
                    <a:ext uri="{FF2B5EF4-FFF2-40B4-BE49-F238E27FC236}">
                      <a16:creationId xmlns="" xmlns:a16="http://schemas.microsoft.com/office/drawing/2014/main" id="{42B9ECE6-4547-473E-8D9D-7E1ABFBC6A22}"/>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1" name="Serbest Biçim 49">
                  <a:extLst>
                    <a:ext uri="{FF2B5EF4-FFF2-40B4-BE49-F238E27FC236}">
                      <a16:creationId xmlns="" xmlns:a16="http://schemas.microsoft.com/office/drawing/2014/main" id="{FF0EB389-0539-4E84-952A-D68F7A20DFD9}"/>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2" name="Serbest Biçim 50">
                  <a:extLst>
                    <a:ext uri="{FF2B5EF4-FFF2-40B4-BE49-F238E27FC236}">
                      <a16:creationId xmlns="" xmlns:a16="http://schemas.microsoft.com/office/drawing/2014/main" id="{3B591F98-9218-4C14-9728-F52A8644B9D1}"/>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3" name="Serbest Biçim 51">
                  <a:extLst>
                    <a:ext uri="{FF2B5EF4-FFF2-40B4-BE49-F238E27FC236}">
                      <a16:creationId xmlns="" xmlns:a16="http://schemas.microsoft.com/office/drawing/2014/main" id="{D795BE32-9F1C-4F7C-AAC2-B6EE5A95377F}"/>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4" name="Serbest Biçim 52">
                  <a:extLst>
                    <a:ext uri="{FF2B5EF4-FFF2-40B4-BE49-F238E27FC236}">
                      <a16:creationId xmlns="" xmlns:a16="http://schemas.microsoft.com/office/drawing/2014/main" id="{E3206A21-D8FD-4B81-BBCF-BFCE425CEE69}"/>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5" name="Serbest Biçim 53">
                  <a:extLst>
                    <a:ext uri="{FF2B5EF4-FFF2-40B4-BE49-F238E27FC236}">
                      <a16:creationId xmlns="" xmlns:a16="http://schemas.microsoft.com/office/drawing/2014/main" id="{98C36E3A-A498-48AE-8EBD-0BF206A69029}"/>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6" name="Serbest Biçim 54">
                  <a:extLst>
                    <a:ext uri="{FF2B5EF4-FFF2-40B4-BE49-F238E27FC236}">
                      <a16:creationId xmlns="" xmlns:a16="http://schemas.microsoft.com/office/drawing/2014/main" id="{57E818BF-D15B-40BA-8569-1CD8C6318981}"/>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7" name="Serbest Biçim 55">
                  <a:extLst>
                    <a:ext uri="{FF2B5EF4-FFF2-40B4-BE49-F238E27FC236}">
                      <a16:creationId xmlns="" xmlns:a16="http://schemas.microsoft.com/office/drawing/2014/main" id="{A00D5E38-38D2-455F-BB6C-B63C534E1BA5}"/>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8" name="Serbest Biçim 56">
                  <a:extLst>
                    <a:ext uri="{FF2B5EF4-FFF2-40B4-BE49-F238E27FC236}">
                      <a16:creationId xmlns="" xmlns:a16="http://schemas.microsoft.com/office/drawing/2014/main" id="{695C2F74-E7AE-4730-9EBB-AE5A16D8476D}"/>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9" name="Serbest Biçim 57">
                  <a:extLst>
                    <a:ext uri="{FF2B5EF4-FFF2-40B4-BE49-F238E27FC236}">
                      <a16:creationId xmlns="" xmlns:a16="http://schemas.microsoft.com/office/drawing/2014/main" id="{95438BDA-818A-4490-89F1-371C4CD26FD0}"/>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0" name="Serbest Biçim 58">
                  <a:extLst>
                    <a:ext uri="{FF2B5EF4-FFF2-40B4-BE49-F238E27FC236}">
                      <a16:creationId xmlns="" xmlns:a16="http://schemas.microsoft.com/office/drawing/2014/main" id="{D4E899FF-030F-4DD8-89C8-307E0C106F2B}"/>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1" name="Serbest Biçim 59">
                  <a:extLst>
                    <a:ext uri="{FF2B5EF4-FFF2-40B4-BE49-F238E27FC236}">
                      <a16:creationId xmlns="" xmlns:a16="http://schemas.microsoft.com/office/drawing/2014/main" id="{A2EDA2DC-5B1F-46A7-B463-1DC09855CD06}"/>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2" name="Serbest Biçim 60">
                  <a:extLst>
                    <a:ext uri="{FF2B5EF4-FFF2-40B4-BE49-F238E27FC236}">
                      <a16:creationId xmlns="" xmlns:a16="http://schemas.microsoft.com/office/drawing/2014/main" id="{68983D11-392E-4D5F-9744-B8C48E7B48BC}"/>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3" name="Serbest Biçim 61">
                  <a:extLst>
                    <a:ext uri="{FF2B5EF4-FFF2-40B4-BE49-F238E27FC236}">
                      <a16:creationId xmlns="" xmlns:a16="http://schemas.microsoft.com/office/drawing/2014/main" id="{9645D6CE-ECF3-4DC7-9651-A389DBF410BF}"/>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4" name="Serbest Biçim 62">
                  <a:extLst>
                    <a:ext uri="{FF2B5EF4-FFF2-40B4-BE49-F238E27FC236}">
                      <a16:creationId xmlns="" xmlns:a16="http://schemas.microsoft.com/office/drawing/2014/main" id="{10C39A8A-D373-4A22-8774-E0CBDB3FF89C}"/>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5" name="Serbest Biçim 63">
                  <a:extLst>
                    <a:ext uri="{FF2B5EF4-FFF2-40B4-BE49-F238E27FC236}">
                      <a16:creationId xmlns="" xmlns:a16="http://schemas.microsoft.com/office/drawing/2014/main" id="{2A9FAEC1-63F9-4A32-A297-01CCED7BEA1D}"/>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6" name="Serbest Biçim 64">
                  <a:extLst>
                    <a:ext uri="{FF2B5EF4-FFF2-40B4-BE49-F238E27FC236}">
                      <a16:creationId xmlns="" xmlns:a16="http://schemas.microsoft.com/office/drawing/2014/main" id="{F9302824-1982-4FBA-B737-1A3E0683A43C}"/>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7" name="Serbest Biçim 65">
                  <a:extLst>
                    <a:ext uri="{FF2B5EF4-FFF2-40B4-BE49-F238E27FC236}">
                      <a16:creationId xmlns="" xmlns:a16="http://schemas.microsoft.com/office/drawing/2014/main" id="{372CEFB4-A229-46D7-8740-D74C2A5583E0}"/>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8" name="Serbest Biçim 66">
                  <a:extLst>
                    <a:ext uri="{FF2B5EF4-FFF2-40B4-BE49-F238E27FC236}">
                      <a16:creationId xmlns="" xmlns:a16="http://schemas.microsoft.com/office/drawing/2014/main" id="{C1E2D4AB-66A7-44FE-AF10-CFD1E99B221D}"/>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9" name="Serbest Biçim 67">
                  <a:extLst>
                    <a:ext uri="{FF2B5EF4-FFF2-40B4-BE49-F238E27FC236}">
                      <a16:creationId xmlns="" xmlns:a16="http://schemas.microsoft.com/office/drawing/2014/main" id="{584BE06D-DA56-46B1-BA65-8F177423F0B3}"/>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0" name="Serbest Biçim 68">
                  <a:extLst>
                    <a:ext uri="{FF2B5EF4-FFF2-40B4-BE49-F238E27FC236}">
                      <a16:creationId xmlns="" xmlns:a16="http://schemas.microsoft.com/office/drawing/2014/main" id="{43309CAB-3B28-4018-94BF-F0E76D438A27}"/>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1" name="Serbest Biçim 69">
                  <a:extLst>
                    <a:ext uri="{FF2B5EF4-FFF2-40B4-BE49-F238E27FC236}">
                      <a16:creationId xmlns="" xmlns:a16="http://schemas.microsoft.com/office/drawing/2014/main" id="{AA6DE027-F78F-4952-8C11-04B2C9C7E0FC}"/>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2" name="Serbest Biçim 70">
                  <a:extLst>
                    <a:ext uri="{FF2B5EF4-FFF2-40B4-BE49-F238E27FC236}">
                      <a16:creationId xmlns="" xmlns:a16="http://schemas.microsoft.com/office/drawing/2014/main" id="{058DA786-591C-484C-920E-53F3451F255A}"/>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3" name="Serbest Biçim 71">
                  <a:extLst>
                    <a:ext uri="{FF2B5EF4-FFF2-40B4-BE49-F238E27FC236}">
                      <a16:creationId xmlns="" xmlns:a16="http://schemas.microsoft.com/office/drawing/2014/main" id="{805E6700-BD72-4FFC-BB33-F1D4F3953257}"/>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4" name="Serbest Biçim 72">
                  <a:extLst>
                    <a:ext uri="{FF2B5EF4-FFF2-40B4-BE49-F238E27FC236}">
                      <a16:creationId xmlns="" xmlns:a16="http://schemas.microsoft.com/office/drawing/2014/main" id="{2D722F1A-A832-48FD-88F2-91D7A4603E61}"/>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5" name="Serbest Biçim 73">
                  <a:extLst>
                    <a:ext uri="{FF2B5EF4-FFF2-40B4-BE49-F238E27FC236}">
                      <a16:creationId xmlns="" xmlns:a16="http://schemas.microsoft.com/office/drawing/2014/main" id="{56451606-A50D-40C9-A052-46A33B3DAE96}"/>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6" name="Serbest Biçim 74">
                  <a:extLst>
                    <a:ext uri="{FF2B5EF4-FFF2-40B4-BE49-F238E27FC236}">
                      <a16:creationId xmlns="" xmlns:a16="http://schemas.microsoft.com/office/drawing/2014/main" id="{2AFA4AF4-1F06-4716-A136-4C3105840496}"/>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7" name="Serbest Biçim 75">
                  <a:extLst>
                    <a:ext uri="{FF2B5EF4-FFF2-40B4-BE49-F238E27FC236}">
                      <a16:creationId xmlns="" xmlns:a16="http://schemas.microsoft.com/office/drawing/2014/main" id="{5093C444-8602-47EC-AF80-EB07BDFCFB7B}"/>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8" name="Serbest Biçim 76">
                  <a:extLst>
                    <a:ext uri="{FF2B5EF4-FFF2-40B4-BE49-F238E27FC236}">
                      <a16:creationId xmlns="" xmlns:a16="http://schemas.microsoft.com/office/drawing/2014/main" id="{407725C6-D5BE-4E42-99E9-24C7F61C0A66}"/>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9" name="Serbest Biçim 77">
                  <a:extLst>
                    <a:ext uri="{FF2B5EF4-FFF2-40B4-BE49-F238E27FC236}">
                      <a16:creationId xmlns="" xmlns:a16="http://schemas.microsoft.com/office/drawing/2014/main" id="{4D2F651D-3402-43AE-9606-6F508AFDD2E7}"/>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0" name="Serbest Biçim 78">
                  <a:extLst>
                    <a:ext uri="{FF2B5EF4-FFF2-40B4-BE49-F238E27FC236}">
                      <a16:creationId xmlns="" xmlns:a16="http://schemas.microsoft.com/office/drawing/2014/main" id="{05B7F690-51D4-4C49-8C75-2FEF3208349B}"/>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1" name="Serbest Biçim 79">
                  <a:extLst>
                    <a:ext uri="{FF2B5EF4-FFF2-40B4-BE49-F238E27FC236}">
                      <a16:creationId xmlns="" xmlns:a16="http://schemas.microsoft.com/office/drawing/2014/main" id="{85C9B44E-E360-41C9-91EE-00912DEDABF4}"/>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2" name="Serbest Biçim 80">
                  <a:extLst>
                    <a:ext uri="{FF2B5EF4-FFF2-40B4-BE49-F238E27FC236}">
                      <a16:creationId xmlns="" xmlns:a16="http://schemas.microsoft.com/office/drawing/2014/main" id="{A022EEC3-996D-4DFE-B841-4FFC08141918}"/>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3" name="Serbest Biçim 81">
                  <a:extLst>
                    <a:ext uri="{FF2B5EF4-FFF2-40B4-BE49-F238E27FC236}">
                      <a16:creationId xmlns="" xmlns:a16="http://schemas.microsoft.com/office/drawing/2014/main" id="{34227413-95B4-4EA1-8E7A-3968FF2CC89D}"/>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4" name="Serbest Biçim 82">
                  <a:extLst>
                    <a:ext uri="{FF2B5EF4-FFF2-40B4-BE49-F238E27FC236}">
                      <a16:creationId xmlns="" xmlns:a16="http://schemas.microsoft.com/office/drawing/2014/main" id="{09AA07FB-4548-453B-BB38-3A760BCDADAE}"/>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5" name="Serbest Biçim 83">
                  <a:extLst>
                    <a:ext uri="{FF2B5EF4-FFF2-40B4-BE49-F238E27FC236}">
                      <a16:creationId xmlns="" xmlns:a16="http://schemas.microsoft.com/office/drawing/2014/main" id="{7A5671C7-39B4-4F34-A914-C1E0801FFB0E}"/>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6" name="Serbest Biçim 84">
                  <a:extLst>
                    <a:ext uri="{FF2B5EF4-FFF2-40B4-BE49-F238E27FC236}">
                      <a16:creationId xmlns="" xmlns:a16="http://schemas.microsoft.com/office/drawing/2014/main" id="{992064B2-1509-4F43-BA5D-8F87ABE4B401}"/>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7" name="Serbest Biçim 85">
                  <a:extLst>
                    <a:ext uri="{FF2B5EF4-FFF2-40B4-BE49-F238E27FC236}">
                      <a16:creationId xmlns="" xmlns:a16="http://schemas.microsoft.com/office/drawing/2014/main" id="{A8C26E60-5650-4A94-B921-B6D2C07DEDFB}"/>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nvGrpSpPr>
              <p:cNvPr id="159" name="Grup 768">
                <a:extLst>
                  <a:ext uri="{FF2B5EF4-FFF2-40B4-BE49-F238E27FC236}">
                    <a16:creationId xmlns="" xmlns:a16="http://schemas.microsoft.com/office/drawing/2014/main" id="{D0F74133-4DE9-4847-B3DD-55F842BDE64A}"/>
                  </a:ext>
                </a:extLst>
              </p:cNvPr>
              <p:cNvGrpSpPr/>
              <p:nvPr/>
            </p:nvGrpSpPr>
            <p:grpSpPr bwMode="invGray">
              <a:xfrm rot="16200000" flipH="1">
                <a:off x="6492229" y="2755658"/>
                <a:ext cx="4114800" cy="36576"/>
                <a:chOff x="1522413" y="1514475"/>
                <a:chExt cx="10569575" cy="64008"/>
              </a:xfrm>
              <a:solidFill>
                <a:schemeClr val="accent1"/>
              </a:solidFill>
            </p:grpSpPr>
            <p:sp>
              <p:nvSpPr>
                <p:cNvPr id="160" name="Serbest Biçim 769">
                  <a:extLst>
                    <a:ext uri="{FF2B5EF4-FFF2-40B4-BE49-F238E27FC236}">
                      <a16:creationId xmlns="" xmlns:a16="http://schemas.microsoft.com/office/drawing/2014/main" id="{A15CFC66-B0A4-4DF5-B499-4C5B9A1CCCD8}"/>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1" name="Serbest Biçim 770">
                  <a:extLst>
                    <a:ext uri="{FF2B5EF4-FFF2-40B4-BE49-F238E27FC236}">
                      <a16:creationId xmlns="" xmlns:a16="http://schemas.microsoft.com/office/drawing/2014/main" id="{98270195-69BA-4CE9-9B1D-B9FF79CA9B9D}"/>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2" name="Serbest Biçim 771">
                  <a:extLst>
                    <a:ext uri="{FF2B5EF4-FFF2-40B4-BE49-F238E27FC236}">
                      <a16:creationId xmlns="" xmlns:a16="http://schemas.microsoft.com/office/drawing/2014/main" id="{D26CB56F-1F6A-469D-A6FA-BE86F215CA0B}"/>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3" name="Serbest Biçim 15">
                  <a:extLst>
                    <a:ext uri="{FF2B5EF4-FFF2-40B4-BE49-F238E27FC236}">
                      <a16:creationId xmlns="" xmlns:a16="http://schemas.microsoft.com/office/drawing/2014/main" id="{8590F482-BF69-49DA-8E79-91451FE94D70}"/>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4" name="Serbest Biçim 16">
                  <a:extLst>
                    <a:ext uri="{FF2B5EF4-FFF2-40B4-BE49-F238E27FC236}">
                      <a16:creationId xmlns="" xmlns:a16="http://schemas.microsoft.com/office/drawing/2014/main" id="{2B1C588B-52D8-43BF-A64E-BB4F860E5AF0}"/>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5" name="Serbest Biçim 17">
                  <a:extLst>
                    <a:ext uri="{FF2B5EF4-FFF2-40B4-BE49-F238E27FC236}">
                      <a16:creationId xmlns="" xmlns:a16="http://schemas.microsoft.com/office/drawing/2014/main" id="{29EE8F71-D9FD-4A75-8EB1-C8B802B99846}"/>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6" name="Serbest Biçim 18">
                  <a:extLst>
                    <a:ext uri="{FF2B5EF4-FFF2-40B4-BE49-F238E27FC236}">
                      <a16:creationId xmlns="" xmlns:a16="http://schemas.microsoft.com/office/drawing/2014/main" id="{A983CD7F-828B-429E-A950-CF3E56CD21E8}"/>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7" name="Serbest Biçim 19">
                  <a:extLst>
                    <a:ext uri="{FF2B5EF4-FFF2-40B4-BE49-F238E27FC236}">
                      <a16:creationId xmlns="" xmlns:a16="http://schemas.microsoft.com/office/drawing/2014/main" id="{30F695C1-239B-4942-992E-27D2BDADD626}"/>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8" name="Serbest Biçim 20">
                  <a:extLst>
                    <a:ext uri="{FF2B5EF4-FFF2-40B4-BE49-F238E27FC236}">
                      <a16:creationId xmlns="" xmlns:a16="http://schemas.microsoft.com/office/drawing/2014/main" id="{37F82D33-47EE-4561-9D16-8286DB649834}"/>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9" name="Serbest Biçim 21">
                  <a:extLst>
                    <a:ext uri="{FF2B5EF4-FFF2-40B4-BE49-F238E27FC236}">
                      <a16:creationId xmlns="" xmlns:a16="http://schemas.microsoft.com/office/drawing/2014/main" id="{92F4DDE9-098A-42D4-A02B-7978A6FF0B64}"/>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0" name="Serbest Biçim 22">
                  <a:extLst>
                    <a:ext uri="{FF2B5EF4-FFF2-40B4-BE49-F238E27FC236}">
                      <a16:creationId xmlns="" xmlns:a16="http://schemas.microsoft.com/office/drawing/2014/main" id="{3EC9A135-1A78-46BC-A628-85238E2DB006}"/>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1" name="Serbest Biçim 23">
                  <a:extLst>
                    <a:ext uri="{FF2B5EF4-FFF2-40B4-BE49-F238E27FC236}">
                      <a16:creationId xmlns="" xmlns:a16="http://schemas.microsoft.com/office/drawing/2014/main" id="{CCFAF13F-E2A6-4096-ADE8-18E30EFC4443}"/>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2" name="Serbest Biçim 24">
                  <a:extLst>
                    <a:ext uri="{FF2B5EF4-FFF2-40B4-BE49-F238E27FC236}">
                      <a16:creationId xmlns="" xmlns:a16="http://schemas.microsoft.com/office/drawing/2014/main" id="{21F794AE-F2D9-4485-8B80-B0B599B255E3}"/>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3" name="Serbest Biçim 25">
                  <a:extLst>
                    <a:ext uri="{FF2B5EF4-FFF2-40B4-BE49-F238E27FC236}">
                      <a16:creationId xmlns="" xmlns:a16="http://schemas.microsoft.com/office/drawing/2014/main" id="{CE88C972-7C39-45EF-A526-BC4F5F7E53EE}"/>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4" name="Serbest Biçim 26">
                  <a:extLst>
                    <a:ext uri="{FF2B5EF4-FFF2-40B4-BE49-F238E27FC236}">
                      <a16:creationId xmlns="" xmlns:a16="http://schemas.microsoft.com/office/drawing/2014/main" id="{9F8C6A85-AFEC-4320-ACDC-6A33BBFB9AFD}"/>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5" name="Serbest Biçim 27">
                  <a:extLst>
                    <a:ext uri="{FF2B5EF4-FFF2-40B4-BE49-F238E27FC236}">
                      <a16:creationId xmlns="" xmlns:a16="http://schemas.microsoft.com/office/drawing/2014/main" id="{CBAAD220-BCBD-4C3A-A5A2-1F15A9FEE75A}"/>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6" name="Serbest Biçim 28">
                  <a:extLst>
                    <a:ext uri="{FF2B5EF4-FFF2-40B4-BE49-F238E27FC236}">
                      <a16:creationId xmlns="" xmlns:a16="http://schemas.microsoft.com/office/drawing/2014/main" id="{E6223676-B001-44B5-8B73-3CBC3F061B47}"/>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7" name="Serbest Biçim 29">
                  <a:extLst>
                    <a:ext uri="{FF2B5EF4-FFF2-40B4-BE49-F238E27FC236}">
                      <a16:creationId xmlns="" xmlns:a16="http://schemas.microsoft.com/office/drawing/2014/main" id="{07099945-09D1-49E2-8E39-09EB64AA510C}"/>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8" name="Serbest Biçim 30">
                  <a:extLst>
                    <a:ext uri="{FF2B5EF4-FFF2-40B4-BE49-F238E27FC236}">
                      <a16:creationId xmlns="" xmlns:a16="http://schemas.microsoft.com/office/drawing/2014/main" id="{B8E4E27A-2473-46B1-861D-1997C2713C01}"/>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9" name="Serbest Biçim 31">
                  <a:extLst>
                    <a:ext uri="{FF2B5EF4-FFF2-40B4-BE49-F238E27FC236}">
                      <a16:creationId xmlns="" xmlns:a16="http://schemas.microsoft.com/office/drawing/2014/main" id="{C116DEA8-2C45-432C-9573-7CB2FEBECDC2}"/>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0" name="Serbest Biçim 32">
                  <a:extLst>
                    <a:ext uri="{FF2B5EF4-FFF2-40B4-BE49-F238E27FC236}">
                      <a16:creationId xmlns="" xmlns:a16="http://schemas.microsoft.com/office/drawing/2014/main" id="{73FF9ECC-3116-4E1D-84AB-7FA0F158CBDF}"/>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1" name="Serbest Biçim 33">
                  <a:extLst>
                    <a:ext uri="{FF2B5EF4-FFF2-40B4-BE49-F238E27FC236}">
                      <a16:creationId xmlns="" xmlns:a16="http://schemas.microsoft.com/office/drawing/2014/main" id="{519BEBB3-B7F3-42AF-B729-AC6D69061D2F}"/>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2" name="Serbest Biçim 34">
                  <a:extLst>
                    <a:ext uri="{FF2B5EF4-FFF2-40B4-BE49-F238E27FC236}">
                      <a16:creationId xmlns="" xmlns:a16="http://schemas.microsoft.com/office/drawing/2014/main" id="{4EB43C4E-146D-4DF8-9A63-8297ABC4CB76}"/>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3" name="Serbest Biçim 35">
                  <a:extLst>
                    <a:ext uri="{FF2B5EF4-FFF2-40B4-BE49-F238E27FC236}">
                      <a16:creationId xmlns="" xmlns:a16="http://schemas.microsoft.com/office/drawing/2014/main" id="{EC0385B6-0D32-4B3C-B8FD-AE7A1444A24E}"/>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4" name="Serbest Biçim 36">
                  <a:extLst>
                    <a:ext uri="{FF2B5EF4-FFF2-40B4-BE49-F238E27FC236}">
                      <a16:creationId xmlns="" xmlns:a16="http://schemas.microsoft.com/office/drawing/2014/main" id="{7BDBF031-2C0A-4818-BEC9-77609055981F}"/>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5" name="Serbest Biçim 37">
                  <a:extLst>
                    <a:ext uri="{FF2B5EF4-FFF2-40B4-BE49-F238E27FC236}">
                      <a16:creationId xmlns="" xmlns:a16="http://schemas.microsoft.com/office/drawing/2014/main" id="{77B85A3B-B5CC-47A7-B76C-50C29B527830}"/>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6" name="Serbest Biçim 38">
                  <a:extLst>
                    <a:ext uri="{FF2B5EF4-FFF2-40B4-BE49-F238E27FC236}">
                      <a16:creationId xmlns="" xmlns:a16="http://schemas.microsoft.com/office/drawing/2014/main" id="{2C4DCA65-88C0-4B25-95D7-E6F4CF5256AD}"/>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7" name="Serbest Biçim 39">
                  <a:extLst>
                    <a:ext uri="{FF2B5EF4-FFF2-40B4-BE49-F238E27FC236}">
                      <a16:creationId xmlns="" xmlns:a16="http://schemas.microsoft.com/office/drawing/2014/main" id="{1AA75445-D822-47C4-B665-F43705F042E5}"/>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8" name="Serbest Biçim 40">
                  <a:extLst>
                    <a:ext uri="{FF2B5EF4-FFF2-40B4-BE49-F238E27FC236}">
                      <a16:creationId xmlns="" xmlns:a16="http://schemas.microsoft.com/office/drawing/2014/main" id="{F96A83CC-3AF1-481D-AE5C-00225A2A9CE3}"/>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9" name="Serbest Biçim 41">
                  <a:extLst>
                    <a:ext uri="{FF2B5EF4-FFF2-40B4-BE49-F238E27FC236}">
                      <a16:creationId xmlns="" xmlns:a16="http://schemas.microsoft.com/office/drawing/2014/main" id="{E58F3E08-89BF-44F8-9F66-D11DAF69116B}"/>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0" name="Serbest Biçim 42">
                  <a:extLst>
                    <a:ext uri="{FF2B5EF4-FFF2-40B4-BE49-F238E27FC236}">
                      <a16:creationId xmlns="" xmlns:a16="http://schemas.microsoft.com/office/drawing/2014/main" id="{CE8654AC-D39A-4A72-B192-C3DF43224E5E}"/>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1" name="Serbest Biçim 43">
                  <a:extLst>
                    <a:ext uri="{FF2B5EF4-FFF2-40B4-BE49-F238E27FC236}">
                      <a16:creationId xmlns="" xmlns:a16="http://schemas.microsoft.com/office/drawing/2014/main" id="{290BF2B4-F895-4A7F-9361-51EDD61C2AC6}"/>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2" name="Serbest Biçim 44">
                  <a:extLst>
                    <a:ext uri="{FF2B5EF4-FFF2-40B4-BE49-F238E27FC236}">
                      <a16:creationId xmlns="" xmlns:a16="http://schemas.microsoft.com/office/drawing/2014/main" id="{D32C8570-F285-4615-8500-91523377BCC6}"/>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3" name="Serbest Biçim 45">
                  <a:extLst>
                    <a:ext uri="{FF2B5EF4-FFF2-40B4-BE49-F238E27FC236}">
                      <a16:creationId xmlns="" xmlns:a16="http://schemas.microsoft.com/office/drawing/2014/main" id="{245C3769-12D2-4F34-BDC6-8BDEBE388A8D}"/>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4" name="Serbest Biçim 46">
                  <a:extLst>
                    <a:ext uri="{FF2B5EF4-FFF2-40B4-BE49-F238E27FC236}">
                      <a16:creationId xmlns="" xmlns:a16="http://schemas.microsoft.com/office/drawing/2014/main" id="{CE7CB4FB-FD25-46C8-9690-745095CB6551}"/>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5" name="Serbest Biçim 47">
                  <a:extLst>
                    <a:ext uri="{FF2B5EF4-FFF2-40B4-BE49-F238E27FC236}">
                      <a16:creationId xmlns="" xmlns:a16="http://schemas.microsoft.com/office/drawing/2014/main" id="{28C7E24F-02A6-400B-96F6-AF5F96B47491}"/>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6" name="Serbest Biçim 48">
                  <a:extLst>
                    <a:ext uri="{FF2B5EF4-FFF2-40B4-BE49-F238E27FC236}">
                      <a16:creationId xmlns="" xmlns:a16="http://schemas.microsoft.com/office/drawing/2014/main" id="{D07B6D78-31BF-4084-8A5C-1F498B9B33A3}"/>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7" name="Serbest Biçim 49">
                  <a:extLst>
                    <a:ext uri="{FF2B5EF4-FFF2-40B4-BE49-F238E27FC236}">
                      <a16:creationId xmlns="" xmlns:a16="http://schemas.microsoft.com/office/drawing/2014/main" id="{042881F5-2800-4E56-9F80-B14BB978A4DC}"/>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8" name="Serbest Biçim 50">
                  <a:extLst>
                    <a:ext uri="{FF2B5EF4-FFF2-40B4-BE49-F238E27FC236}">
                      <a16:creationId xmlns="" xmlns:a16="http://schemas.microsoft.com/office/drawing/2014/main" id="{30690AC5-F7F2-4D18-9CB5-3477AD85FCE1}"/>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9" name="Serbest Biçim 51">
                  <a:extLst>
                    <a:ext uri="{FF2B5EF4-FFF2-40B4-BE49-F238E27FC236}">
                      <a16:creationId xmlns="" xmlns:a16="http://schemas.microsoft.com/office/drawing/2014/main" id="{B2D6812B-7EF6-4D35-A450-E695DCD8BF33}"/>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0" name="Serbest Biçim 52">
                  <a:extLst>
                    <a:ext uri="{FF2B5EF4-FFF2-40B4-BE49-F238E27FC236}">
                      <a16:creationId xmlns="" xmlns:a16="http://schemas.microsoft.com/office/drawing/2014/main" id="{8A6C2296-9735-4B05-A5DC-F57F6089EE92}"/>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1" name="Serbest Biçim 53">
                  <a:extLst>
                    <a:ext uri="{FF2B5EF4-FFF2-40B4-BE49-F238E27FC236}">
                      <a16:creationId xmlns="" xmlns:a16="http://schemas.microsoft.com/office/drawing/2014/main" id="{C45EF5E1-23EF-4D7B-8E44-681AF7D56C4B}"/>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2" name="Serbest Biçim 54">
                  <a:extLst>
                    <a:ext uri="{FF2B5EF4-FFF2-40B4-BE49-F238E27FC236}">
                      <a16:creationId xmlns="" xmlns:a16="http://schemas.microsoft.com/office/drawing/2014/main" id="{B1A472A8-B058-4F6F-B034-0647F56D8007}"/>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3" name="Serbest Biçim 55">
                  <a:extLst>
                    <a:ext uri="{FF2B5EF4-FFF2-40B4-BE49-F238E27FC236}">
                      <a16:creationId xmlns="" xmlns:a16="http://schemas.microsoft.com/office/drawing/2014/main" id="{6346EA15-7D2A-4688-B343-274610135065}"/>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4" name="Serbest Biçim 56">
                  <a:extLst>
                    <a:ext uri="{FF2B5EF4-FFF2-40B4-BE49-F238E27FC236}">
                      <a16:creationId xmlns="" xmlns:a16="http://schemas.microsoft.com/office/drawing/2014/main" id="{C943A865-EF48-411F-967E-2C049890B77A}"/>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5" name="Serbest Biçim 57">
                  <a:extLst>
                    <a:ext uri="{FF2B5EF4-FFF2-40B4-BE49-F238E27FC236}">
                      <a16:creationId xmlns="" xmlns:a16="http://schemas.microsoft.com/office/drawing/2014/main" id="{B5934479-2DC1-42EB-9471-ADF915A6DAC6}"/>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6" name="Serbest Biçim 58">
                  <a:extLst>
                    <a:ext uri="{FF2B5EF4-FFF2-40B4-BE49-F238E27FC236}">
                      <a16:creationId xmlns="" xmlns:a16="http://schemas.microsoft.com/office/drawing/2014/main" id="{E092A4BF-FE22-466A-8E68-FB3CEFBDC617}"/>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7" name="Serbest Biçim 59">
                  <a:extLst>
                    <a:ext uri="{FF2B5EF4-FFF2-40B4-BE49-F238E27FC236}">
                      <a16:creationId xmlns="" xmlns:a16="http://schemas.microsoft.com/office/drawing/2014/main" id="{43BA2D99-102A-4CB5-970B-790B47B34008}"/>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8" name="Serbest Biçim 60">
                  <a:extLst>
                    <a:ext uri="{FF2B5EF4-FFF2-40B4-BE49-F238E27FC236}">
                      <a16:creationId xmlns="" xmlns:a16="http://schemas.microsoft.com/office/drawing/2014/main" id="{37E9D7E5-F453-49CF-9175-5C0C9D79BD36}"/>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9" name="Serbest Biçim 61">
                  <a:extLst>
                    <a:ext uri="{FF2B5EF4-FFF2-40B4-BE49-F238E27FC236}">
                      <a16:creationId xmlns="" xmlns:a16="http://schemas.microsoft.com/office/drawing/2014/main" id="{BCA1FA8B-8C53-47DE-B0A9-94306FC87A6A}"/>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0" name="Serbest Biçim 62">
                  <a:extLst>
                    <a:ext uri="{FF2B5EF4-FFF2-40B4-BE49-F238E27FC236}">
                      <a16:creationId xmlns="" xmlns:a16="http://schemas.microsoft.com/office/drawing/2014/main" id="{41E415C7-6D0A-488C-B9FC-2AE222CEA4FF}"/>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1" name="Serbest Biçim 63">
                  <a:extLst>
                    <a:ext uri="{FF2B5EF4-FFF2-40B4-BE49-F238E27FC236}">
                      <a16:creationId xmlns="" xmlns:a16="http://schemas.microsoft.com/office/drawing/2014/main" id="{10893571-7944-464B-9754-C19A2C919066}"/>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2" name="Serbest Biçim 64">
                  <a:extLst>
                    <a:ext uri="{FF2B5EF4-FFF2-40B4-BE49-F238E27FC236}">
                      <a16:creationId xmlns="" xmlns:a16="http://schemas.microsoft.com/office/drawing/2014/main" id="{4392A73B-B362-4741-A6FA-0A2BFC9B3B5B}"/>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3" name="Serbest Biçim 65">
                  <a:extLst>
                    <a:ext uri="{FF2B5EF4-FFF2-40B4-BE49-F238E27FC236}">
                      <a16:creationId xmlns="" xmlns:a16="http://schemas.microsoft.com/office/drawing/2014/main" id="{E499A56F-BADC-4FF8-B80B-47D8A6608358}"/>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4" name="Serbest Biçim 66">
                  <a:extLst>
                    <a:ext uri="{FF2B5EF4-FFF2-40B4-BE49-F238E27FC236}">
                      <a16:creationId xmlns="" xmlns:a16="http://schemas.microsoft.com/office/drawing/2014/main" id="{3DA73AD0-6A00-45CE-AB09-F776C6E40DFD}"/>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5" name="Serbest Biçim 67">
                  <a:extLst>
                    <a:ext uri="{FF2B5EF4-FFF2-40B4-BE49-F238E27FC236}">
                      <a16:creationId xmlns="" xmlns:a16="http://schemas.microsoft.com/office/drawing/2014/main" id="{7BC6A003-B5FC-4DB2-B017-CFAE68934535}"/>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6" name="Serbest Biçim 68">
                  <a:extLst>
                    <a:ext uri="{FF2B5EF4-FFF2-40B4-BE49-F238E27FC236}">
                      <a16:creationId xmlns="" xmlns:a16="http://schemas.microsoft.com/office/drawing/2014/main" id="{55C01B59-9E49-4705-AA49-6CCEE823806B}"/>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7" name="Serbest Biçim 69">
                  <a:extLst>
                    <a:ext uri="{FF2B5EF4-FFF2-40B4-BE49-F238E27FC236}">
                      <a16:creationId xmlns="" xmlns:a16="http://schemas.microsoft.com/office/drawing/2014/main" id="{08D98BF1-03DF-4017-9608-EDFF1734FEE7}"/>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8" name="Serbest Biçim 70">
                  <a:extLst>
                    <a:ext uri="{FF2B5EF4-FFF2-40B4-BE49-F238E27FC236}">
                      <a16:creationId xmlns="" xmlns:a16="http://schemas.microsoft.com/office/drawing/2014/main" id="{B936B9DA-FDFA-41BD-A5C2-F89F33309C97}"/>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9" name="Serbest Biçim 71">
                  <a:extLst>
                    <a:ext uri="{FF2B5EF4-FFF2-40B4-BE49-F238E27FC236}">
                      <a16:creationId xmlns="" xmlns:a16="http://schemas.microsoft.com/office/drawing/2014/main" id="{D69AA675-9597-4C5E-86BC-EFD5E3C858A8}"/>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0" name="Serbest Biçim 72">
                  <a:extLst>
                    <a:ext uri="{FF2B5EF4-FFF2-40B4-BE49-F238E27FC236}">
                      <a16:creationId xmlns="" xmlns:a16="http://schemas.microsoft.com/office/drawing/2014/main" id="{901853FE-AAC5-413C-81A4-A2452E21543C}"/>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1" name="Serbest Biçim 73">
                  <a:extLst>
                    <a:ext uri="{FF2B5EF4-FFF2-40B4-BE49-F238E27FC236}">
                      <a16:creationId xmlns="" xmlns:a16="http://schemas.microsoft.com/office/drawing/2014/main" id="{132EC1E8-7ABC-4FF6-902A-82862E232F1F}"/>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2" name="Serbest Biçim 74">
                  <a:extLst>
                    <a:ext uri="{FF2B5EF4-FFF2-40B4-BE49-F238E27FC236}">
                      <a16:creationId xmlns="" xmlns:a16="http://schemas.microsoft.com/office/drawing/2014/main" id="{60B98949-6012-4FD3-9ED4-C0020218FC20}"/>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3" name="Serbest Biçim 75">
                  <a:extLst>
                    <a:ext uri="{FF2B5EF4-FFF2-40B4-BE49-F238E27FC236}">
                      <a16:creationId xmlns="" xmlns:a16="http://schemas.microsoft.com/office/drawing/2014/main" id="{1523C027-60C5-4FA0-A9D1-717E8AB18F80}"/>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4" name="Serbest Biçim 76">
                  <a:extLst>
                    <a:ext uri="{FF2B5EF4-FFF2-40B4-BE49-F238E27FC236}">
                      <a16:creationId xmlns="" xmlns:a16="http://schemas.microsoft.com/office/drawing/2014/main" id="{8541CD3C-C4EC-4384-BD6E-EB5FC9F172D0}"/>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5" name="Serbest Biçim 77">
                  <a:extLst>
                    <a:ext uri="{FF2B5EF4-FFF2-40B4-BE49-F238E27FC236}">
                      <a16:creationId xmlns="" xmlns:a16="http://schemas.microsoft.com/office/drawing/2014/main" id="{D9873FCE-CF94-4C63-818F-BE0AFBF2758E}"/>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6" name="Serbest Biçim 78">
                  <a:extLst>
                    <a:ext uri="{FF2B5EF4-FFF2-40B4-BE49-F238E27FC236}">
                      <a16:creationId xmlns="" xmlns:a16="http://schemas.microsoft.com/office/drawing/2014/main" id="{D5C47AA8-0038-406D-B703-D8EEC0B3716D}"/>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7" name="Serbest Biçim 79">
                  <a:extLst>
                    <a:ext uri="{FF2B5EF4-FFF2-40B4-BE49-F238E27FC236}">
                      <a16:creationId xmlns="" xmlns:a16="http://schemas.microsoft.com/office/drawing/2014/main" id="{5F87F126-13CC-475B-89C1-43F699C42D9D}"/>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8" name="Serbest Biçim 80">
                  <a:extLst>
                    <a:ext uri="{FF2B5EF4-FFF2-40B4-BE49-F238E27FC236}">
                      <a16:creationId xmlns="" xmlns:a16="http://schemas.microsoft.com/office/drawing/2014/main" id="{7719A892-70FA-4664-8245-F84ABD08B9F5}"/>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9" name="Serbest Biçim 81">
                  <a:extLst>
                    <a:ext uri="{FF2B5EF4-FFF2-40B4-BE49-F238E27FC236}">
                      <a16:creationId xmlns="" xmlns:a16="http://schemas.microsoft.com/office/drawing/2014/main" id="{4C46D909-9A58-47FF-AFD8-7BA243B3BE22}"/>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0" name="Serbest Biçim 82">
                  <a:extLst>
                    <a:ext uri="{FF2B5EF4-FFF2-40B4-BE49-F238E27FC236}">
                      <a16:creationId xmlns="" xmlns:a16="http://schemas.microsoft.com/office/drawing/2014/main" id="{DCBC4F5E-9F24-4F89-B926-58A18716F80B}"/>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1" name="Serbest Biçim 83">
                  <a:extLst>
                    <a:ext uri="{FF2B5EF4-FFF2-40B4-BE49-F238E27FC236}">
                      <a16:creationId xmlns="" xmlns:a16="http://schemas.microsoft.com/office/drawing/2014/main" id="{857DCBE0-1251-46A1-850A-6E17CFF59ADA}"/>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2" name="Serbest Biçim 84">
                  <a:extLst>
                    <a:ext uri="{FF2B5EF4-FFF2-40B4-BE49-F238E27FC236}">
                      <a16:creationId xmlns="" xmlns:a16="http://schemas.microsoft.com/office/drawing/2014/main" id="{D6A79C7F-DE70-4FE0-9558-2542724ADBA5}"/>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3" name="Serbest Biçim 85">
                  <a:extLst>
                    <a:ext uri="{FF2B5EF4-FFF2-40B4-BE49-F238E27FC236}">
                      <a16:creationId xmlns="" xmlns:a16="http://schemas.microsoft.com/office/drawing/2014/main" id="{FDCB5556-56B5-4DEC-9437-DC3D97F3183A}"/>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grpSp>
          <p:nvGrpSpPr>
            <p:cNvPr id="7" name="Grup 616"/>
            <p:cNvGrpSpPr>
              <a:grpSpLocks/>
            </p:cNvGrpSpPr>
            <p:nvPr/>
          </p:nvGrpSpPr>
          <p:grpSpPr bwMode="auto">
            <a:xfrm rot="10800000">
              <a:off x="4417839" y="2091906"/>
              <a:ext cx="5294376" cy="4114800"/>
              <a:chOff x="3310555" y="716546"/>
              <a:chExt cx="5294376" cy="4114800"/>
            </a:xfrm>
          </p:grpSpPr>
          <p:grpSp>
            <p:nvGrpSpPr>
              <p:cNvPr id="8" name="Grup 617">
                <a:extLst>
                  <a:ext uri="{FF2B5EF4-FFF2-40B4-BE49-F238E27FC236}">
                    <a16:creationId xmlns="" xmlns:a16="http://schemas.microsoft.com/office/drawing/2014/main" id="{80C0417B-C1B6-43EA-9D4B-D94B2942495B}"/>
                  </a:ext>
                </a:extLst>
              </p:cNvPr>
              <p:cNvGrpSpPr/>
              <p:nvPr/>
            </p:nvGrpSpPr>
            <p:grpSpPr bwMode="invGray">
              <a:xfrm flipH="1">
                <a:off x="3310555" y="737968"/>
                <a:ext cx="5294376" cy="54864"/>
                <a:chOff x="1522413" y="1514475"/>
                <a:chExt cx="10569575" cy="64008"/>
              </a:xfrm>
              <a:solidFill>
                <a:schemeClr val="accent1"/>
              </a:solidFill>
            </p:grpSpPr>
            <p:sp>
              <p:nvSpPr>
                <p:cNvPr id="84" name="Serbest Biçim 693">
                  <a:extLst>
                    <a:ext uri="{FF2B5EF4-FFF2-40B4-BE49-F238E27FC236}">
                      <a16:creationId xmlns="" xmlns:a16="http://schemas.microsoft.com/office/drawing/2014/main" id="{4EB829D9-8BA2-456C-BE25-370B684139A0}"/>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5" name="Serbest Biçim 694">
                  <a:extLst>
                    <a:ext uri="{FF2B5EF4-FFF2-40B4-BE49-F238E27FC236}">
                      <a16:creationId xmlns="" xmlns:a16="http://schemas.microsoft.com/office/drawing/2014/main" id="{8A73367D-0337-4224-90AA-63570A1A3E3F}"/>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6" name="Serbest Biçim 695">
                  <a:extLst>
                    <a:ext uri="{FF2B5EF4-FFF2-40B4-BE49-F238E27FC236}">
                      <a16:creationId xmlns="" xmlns:a16="http://schemas.microsoft.com/office/drawing/2014/main" id="{99981B1D-C5E4-423B-A299-68ECE2E1B0DA}"/>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7" name="Serbest Biçim 15">
                  <a:extLst>
                    <a:ext uri="{FF2B5EF4-FFF2-40B4-BE49-F238E27FC236}">
                      <a16:creationId xmlns="" xmlns:a16="http://schemas.microsoft.com/office/drawing/2014/main" id="{852EFB69-2A75-4BEF-BDE4-83506A9A8365}"/>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8" name="Serbest Biçim 16">
                  <a:extLst>
                    <a:ext uri="{FF2B5EF4-FFF2-40B4-BE49-F238E27FC236}">
                      <a16:creationId xmlns="" xmlns:a16="http://schemas.microsoft.com/office/drawing/2014/main" id="{D69C751F-EBB5-4534-AB0E-DB260F2ABB40}"/>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9" name="Serbest Biçim 17">
                  <a:extLst>
                    <a:ext uri="{FF2B5EF4-FFF2-40B4-BE49-F238E27FC236}">
                      <a16:creationId xmlns="" xmlns:a16="http://schemas.microsoft.com/office/drawing/2014/main" id="{16698D2F-43D0-40AE-816E-A0CE2701066F}"/>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0" name="Serbest Biçim 18">
                  <a:extLst>
                    <a:ext uri="{FF2B5EF4-FFF2-40B4-BE49-F238E27FC236}">
                      <a16:creationId xmlns="" xmlns:a16="http://schemas.microsoft.com/office/drawing/2014/main" id="{E632B6FF-D585-4361-8689-15BEA0563DE8}"/>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1" name="Serbest Biçim 19">
                  <a:extLst>
                    <a:ext uri="{FF2B5EF4-FFF2-40B4-BE49-F238E27FC236}">
                      <a16:creationId xmlns="" xmlns:a16="http://schemas.microsoft.com/office/drawing/2014/main" id="{38DAE0F4-16F8-4660-B2F3-5843F6541DBE}"/>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2" name="Serbest Biçim 20">
                  <a:extLst>
                    <a:ext uri="{FF2B5EF4-FFF2-40B4-BE49-F238E27FC236}">
                      <a16:creationId xmlns="" xmlns:a16="http://schemas.microsoft.com/office/drawing/2014/main" id="{54804669-F866-487F-917E-5683C9ECC5CB}"/>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3" name="Serbest Biçim 21">
                  <a:extLst>
                    <a:ext uri="{FF2B5EF4-FFF2-40B4-BE49-F238E27FC236}">
                      <a16:creationId xmlns="" xmlns:a16="http://schemas.microsoft.com/office/drawing/2014/main" id="{11B48827-AB93-419A-81F9-80488154CC78}"/>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4" name="Serbest Biçim 22">
                  <a:extLst>
                    <a:ext uri="{FF2B5EF4-FFF2-40B4-BE49-F238E27FC236}">
                      <a16:creationId xmlns="" xmlns:a16="http://schemas.microsoft.com/office/drawing/2014/main" id="{4AE70D53-F6CE-400C-9999-9FE62730155F}"/>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5" name="Serbest Biçim 23">
                  <a:extLst>
                    <a:ext uri="{FF2B5EF4-FFF2-40B4-BE49-F238E27FC236}">
                      <a16:creationId xmlns="" xmlns:a16="http://schemas.microsoft.com/office/drawing/2014/main" id="{AE620F81-5AFC-4033-A12E-CBDCC661F373}"/>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6" name="Serbest Biçim 24">
                  <a:extLst>
                    <a:ext uri="{FF2B5EF4-FFF2-40B4-BE49-F238E27FC236}">
                      <a16:creationId xmlns="" xmlns:a16="http://schemas.microsoft.com/office/drawing/2014/main" id="{71AFDB9F-1201-49F6-AF1F-ABFF2D40E2DE}"/>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7" name="Serbest Biçim 25">
                  <a:extLst>
                    <a:ext uri="{FF2B5EF4-FFF2-40B4-BE49-F238E27FC236}">
                      <a16:creationId xmlns="" xmlns:a16="http://schemas.microsoft.com/office/drawing/2014/main" id="{0E820F14-7C60-4804-B605-FECFFF88793A}"/>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8" name="Serbest Biçim 26">
                  <a:extLst>
                    <a:ext uri="{FF2B5EF4-FFF2-40B4-BE49-F238E27FC236}">
                      <a16:creationId xmlns="" xmlns:a16="http://schemas.microsoft.com/office/drawing/2014/main" id="{67F78569-AA5D-4E4A-AEE5-30EC92EA20B5}"/>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9" name="Serbest Biçim 27">
                  <a:extLst>
                    <a:ext uri="{FF2B5EF4-FFF2-40B4-BE49-F238E27FC236}">
                      <a16:creationId xmlns="" xmlns:a16="http://schemas.microsoft.com/office/drawing/2014/main" id="{037EFCA9-81B1-4621-A18D-9BB34D753033}"/>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0" name="Serbest Biçim 28">
                  <a:extLst>
                    <a:ext uri="{FF2B5EF4-FFF2-40B4-BE49-F238E27FC236}">
                      <a16:creationId xmlns="" xmlns:a16="http://schemas.microsoft.com/office/drawing/2014/main" id="{27CF1B7D-F80C-423B-8623-C7CD64572C81}"/>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1" name="Serbest Biçim 29">
                  <a:extLst>
                    <a:ext uri="{FF2B5EF4-FFF2-40B4-BE49-F238E27FC236}">
                      <a16:creationId xmlns="" xmlns:a16="http://schemas.microsoft.com/office/drawing/2014/main" id="{6141B123-9531-4251-BE11-265DA21346D5}"/>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2" name="Serbest Biçim 30">
                  <a:extLst>
                    <a:ext uri="{FF2B5EF4-FFF2-40B4-BE49-F238E27FC236}">
                      <a16:creationId xmlns="" xmlns:a16="http://schemas.microsoft.com/office/drawing/2014/main" id="{756E8E19-05B6-43CD-AD91-D529FFAEF0C6}"/>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3" name="Serbest Biçim 31">
                  <a:extLst>
                    <a:ext uri="{FF2B5EF4-FFF2-40B4-BE49-F238E27FC236}">
                      <a16:creationId xmlns="" xmlns:a16="http://schemas.microsoft.com/office/drawing/2014/main" id="{24E79DB8-1C02-4800-8A20-10D2BC301CD3}"/>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4" name="Serbest Biçim 32">
                  <a:extLst>
                    <a:ext uri="{FF2B5EF4-FFF2-40B4-BE49-F238E27FC236}">
                      <a16:creationId xmlns="" xmlns:a16="http://schemas.microsoft.com/office/drawing/2014/main" id="{A5C21732-EAB5-4CF0-96AD-0B88E828D879}"/>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5" name="Serbest Biçim 33">
                  <a:extLst>
                    <a:ext uri="{FF2B5EF4-FFF2-40B4-BE49-F238E27FC236}">
                      <a16:creationId xmlns="" xmlns:a16="http://schemas.microsoft.com/office/drawing/2014/main" id="{295EC408-2370-4A1A-A871-678CD40E2201}"/>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6" name="Serbest Biçim 34">
                  <a:extLst>
                    <a:ext uri="{FF2B5EF4-FFF2-40B4-BE49-F238E27FC236}">
                      <a16:creationId xmlns="" xmlns:a16="http://schemas.microsoft.com/office/drawing/2014/main" id="{3423E683-7A53-49FD-AF3A-4D8FC0AA75CB}"/>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7" name="Serbest Biçim 35">
                  <a:extLst>
                    <a:ext uri="{FF2B5EF4-FFF2-40B4-BE49-F238E27FC236}">
                      <a16:creationId xmlns="" xmlns:a16="http://schemas.microsoft.com/office/drawing/2014/main" id="{0D943D1D-0C56-40B5-BCD6-D33D06310235}"/>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8" name="Serbest Biçim 36">
                  <a:extLst>
                    <a:ext uri="{FF2B5EF4-FFF2-40B4-BE49-F238E27FC236}">
                      <a16:creationId xmlns="" xmlns:a16="http://schemas.microsoft.com/office/drawing/2014/main" id="{21070758-6408-49EA-997B-C47F7530AF45}"/>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9" name="Serbest Biçim 37">
                  <a:extLst>
                    <a:ext uri="{FF2B5EF4-FFF2-40B4-BE49-F238E27FC236}">
                      <a16:creationId xmlns="" xmlns:a16="http://schemas.microsoft.com/office/drawing/2014/main" id="{F3E36D29-94D7-46E4-971B-9B1A24DD7F85}"/>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0" name="Serbest Biçim 38">
                  <a:extLst>
                    <a:ext uri="{FF2B5EF4-FFF2-40B4-BE49-F238E27FC236}">
                      <a16:creationId xmlns="" xmlns:a16="http://schemas.microsoft.com/office/drawing/2014/main" id="{C23A0BC2-50C9-4A44-9ECB-9C12368221E2}"/>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1" name="Serbest Biçim 39">
                  <a:extLst>
                    <a:ext uri="{FF2B5EF4-FFF2-40B4-BE49-F238E27FC236}">
                      <a16:creationId xmlns="" xmlns:a16="http://schemas.microsoft.com/office/drawing/2014/main" id="{6528732F-476E-44EB-9A5C-4A9A2F37B4A0}"/>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2" name="Serbest Biçim 40">
                  <a:extLst>
                    <a:ext uri="{FF2B5EF4-FFF2-40B4-BE49-F238E27FC236}">
                      <a16:creationId xmlns="" xmlns:a16="http://schemas.microsoft.com/office/drawing/2014/main" id="{5E11F973-8C83-4085-AB2B-CC24EB2D1656}"/>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3" name="Serbest Biçim 41">
                  <a:extLst>
                    <a:ext uri="{FF2B5EF4-FFF2-40B4-BE49-F238E27FC236}">
                      <a16:creationId xmlns="" xmlns:a16="http://schemas.microsoft.com/office/drawing/2014/main" id="{48AED977-38B9-4904-9B94-DAD979759059}"/>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4" name="Serbest Biçim 42">
                  <a:extLst>
                    <a:ext uri="{FF2B5EF4-FFF2-40B4-BE49-F238E27FC236}">
                      <a16:creationId xmlns="" xmlns:a16="http://schemas.microsoft.com/office/drawing/2014/main" id="{7735708C-9667-469D-8CBB-466071DCA6C1}"/>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5" name="Serbest Biçim 43">
                  <a:extLst>
                    <a:ext uri="{FF2B5EF4-FFF2-40B4-BE49-F238E27FC236}">
                      <a16:creationId xmlns="" xmlns:a16="http://schemas.microsoft.com/office/drawing/2014/main" id="{5466B7B1-9A82-4BE9-83A0-9692F7AD83DE}"/>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6" name="Serbest Biçim 44">
                  <a:extLst>
                    <a:ext uri="{FF2B5EF4-FFF2-40B4-BE49-F238E27FC236}">
                      <a16:creationId xmlns="" xmlns:a16="http://schemas.microsoft.com/office/drawing/2014/main" id="{C67383CE-F056-4E80-AEBB-7E8BF1494883}"/>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7" name="Serbest Biçim 45">
                  <a:extLst>
                    <a:ext uri="{FF2B5EF4-FFF2-40B4-BE49-F238E27FC236}">
                      <a16:creationId xmlns="" xmlns:a16="http://schemas.microsoft.com/office/drawing/2014/main" id="{049D60A2-1D0A-45B3-9CA8-46F8FCA986AC}"/>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8" name="Serbest Biçim 46">
                  <a:extLst>
                    <a:ext uri="{FF2B5EF4-FFF2-40B4-BE49-F238E27FC236}">
                      <a16:creationId xmlns="" xmlns:a16="http://schemas.microsoft.com/office/drawing/2014/main" id="{391EF11D-F0B4-4AD8-B9FC-CDA8B5C8536B}"/>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9" name="Serbest Biçim 47">
                  <a:extLst>
                    <a:ext uri="{FF2B5EF4-FFF2-40B4-BE49-F238E27FC236}">
                      <a16:creationId xmlns="" xmlns:a16="http://schemas.microsoft.com/office/drawing/2014/main" id="{C8EB250E-88CD-43BC-805A-B4E838FD9CC1}"/>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0" name="Serbest Biçim 48">
                  <a:extLst>
                    <a:ext uri="{FF2B5EF4-FFF2-40B4-BE49-F238E27FC236}">
                      <a16:creationId xmlns="" xmlns:a16="http://schemas.microsoft.com/office/drawing/2014/main" id="{37CD7F6C-9C18-451E-8251-F9ED526110E5}"/>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1" name="Serbest Biçim 49">
                  <a:extLst>
                    <a:ext uri="{FF2B5EF4-FFF2-40B4-BE49-F238E27FC236}">
                      <a16:creationId xmlns="" xmlns:a16="http://schemas.microsoft.com/office/drawing/2014/main" id="{AAE2B983-ACA8-4121-B11C-7F09DF00D271}"/>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2" name="Serbest Biçim 50">
                  <a:extLst>
                    <a:ext uri="{FF2B5EF4-FFF2-40B4-BE49-F238E27FC236}">
                      <a16:creationId xmlns="" xmlns:a16="http://schemas.microsoft.com/office/drawing/2014/main" id="{2D76EF6F-EE89-497E-82DE-2567E143BB03}"/>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3" name="Serbest Biçim 51">
                  <a:extLst>
                    <a:ext uri="{FF2B5EF4-FFF2-40B4-BE49-F238E27FC236}">
                      <a16:creationId xmlns="" xmlns:a16="http://schemas.microsoft.com/office/drawing/2014/main" id="{60EAA3B0-3F61-4DD3-9496-AFB4EA8A32FA}"/>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4" name="Serbest Biçim 52">
                  <a:extLst>
                    <a:ext uri="{FF2B5EF4-FFF2-40B4-BE49-F238E27FC236}">
                      <a16:creationId xmlns="" xmlns:a16="http://schemas.microsoft.com/office/drawing/2014/main" id="{7CBA45DA-8608-44B5-91FC-1D8B954D199B}"/>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5" name="Serbest Biçim 53">
                  <a:extLst>
                    <a:ext uri="{FF2B5EF4-FFF2-40B4-BE49-F238E27FC236}">
                      <a16:creationId xmlns="" xmlns:a16="http://schemas.microsoft.com/office/drawing/2014/main" id="{100BCED7-74C3-4AD3-9A02-F20912224E23}"/>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6" name="Serbest Biçim 54">
                  <a:extLst>
                    <a:ext uri="{FF2B5EF4-FFF2-40B4-BE49-F238E27FC236}">
                      <a16:creationId xmlns="" xmlns:a16="http://schemas.microsoft.com/office/drawing/2014/main" id="{F0388A91-BC62-48C1-BE15-C6CA615B1238}"/>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7" name="Serbest Biçim 55">
                  <a:extLst>
                    <a:ext uri="{FF2B5EF4-FFF2-40B4-BE49-F238E27FC236}">
                      <a16:creationId xmlns="" xmlns:a16="http://schemas.microsoft.com/office/drawing/2014/main" id="{68CE7E35-7D47-4542-8392-5129E9FDFE3C}"/>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8" name="Serbest Biçim 56">
                  <a:extLst>
                    <a:ext uri="{FF2B5EF4-FFF2-40B4-BE49-F238E27FC236}">
                      <a16:creationId xmlns="" xmlns:a16="http://schemas.microsoft.com/office/drawing/2014/main" id="{FAC83774-B730-42E5-91E7-C5A7CD25BE6F}"/>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9" name="Serbest Biçim 57">
                  <a:extLst>
                    <a:ext uri="{FF2B5EF4-FFF2-40B4-BE49-F238E27FC236}">
                      <a16:creationId xmlns="" xmlns:a16="http://schemas.microsoft.com/office/drawing/2014/main" id="{0E2E3B82-9856-4E22-8E98-1E358ED5CD43}"/>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0" name="Serbest Biçim 58">
                  <a:extLst>
                    <a:ext uri="{FF2B5EF4-FFF2-40B4-BE49-F238E27FC236}">
                      <a16:creationId xmlns="" xmlns:a16="http://schemas.microsoft.com/office/drawing/2014/main" id="{8132AF47-4408-4E71-87DE-8FC3B42D31AF}"/>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1" name="Serbest Biçim 59">
                  <a:extLst>
                    <a:ext uri="{FF2B5EF4-FFF2-40B4-BE49-F238E27FC236}">
                      <a16:creationId xmlns="" xmlns:a16="http://schemas.microsoft.com/office/drawing/2014/main" id="{C0A57155-7EDA-4604-88E2-FEFFC31FEE69}"/>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2" name="Serbest Biçim 60">
                  <a:extLst>
                    <a:ext uri="{FF2B5EF4-FFF2-40B4-BE49-F238E27FC236}">
                      <a16:creationId xmlns="" xmlns:a16="http://schemas.microsoft.com/office/drawing/2014/main" id="{49D051D3-806B-4F2B-AA2B-275234A208D4}"/>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3" name="Serbest Biçim 61">
                  <a:extLst>
                    <a:ext uri="{FF2B5EF4-FFF2-40B4-BE49-F238E27FC236}">
                      <a16:creationId xmlns="" xmlns:a16="http://schemas.microsoft.com/office/drawing/2014/main" id="{B9A65A36-71D3-4CBC-9506-318E3211FC85}"/>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4" name="Serbest Biçim 62">
                  <a:extLst>
                    <a:ext uri="{FF2B5EF4-FFF2-40B4-BE49-F238E27FC236}">
                      <a16:creationId xmlns="" xmlns:a16="http://schemas.microsoft.com/office/drawing/2014/main" id="{C6609594-6C1B-4D1C-97F8-FA7E033CBEFF}"/>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5" name="Serbest Biçim 63">
                  <a:extLst>
                    <a:ext uri="{FF2B5EF4-FFF2-40B4-BE49-F238E27FC236}">
                      <a16:creationId xmlns="" xmlns:a16="http://schemas.microsoft.com/office/drawing/2014/main" id="{D1B3BD6D-75C7-4EF8-A44A-B2FD3BDED4CF}"/>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6" name="Serbest Biçim 64">
                  <a:extLst>
                    <a:ext uri="{FF2B5EF4-FFF2-40B4-BE49-F238E27FC236}">
                      <a16:creationId xmlns="" xmlns:a16="http://schemas.microsoft.com/office/drawing/2014/main" id="{D8107683-2D12-46A5-BF2F-A9FE7B43AFE6}"/>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7" name="Serbest Biçim 65">
                  <a:extLst>
                    <a:ext uri="{FF2B5EF4-FFF2-40B4-BE49-F238E27FC236}">
                      <a16:creationId xmlns="" xmlns:a16="http://schemas.microsoft.com/office/drawing/2014/main" id="{4BB11005-4CB2-4974-AAE2-9268DFE12815}"/>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8" name="Serbest Biçim 66">
                  <a:extLst>
                    <a:ext uri="{FF2B5EF4-FFF2-40B4-BE49-F238E27FC236}">
                      <a16:creationId xmlns="" xmlns:a16="http://schemas.microsoft.com/office/drawing/2014/main" id="{F2278E27-379D-459A-9420-2F2C6348704C}"/>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9" name="Serbest Biçim 67">
                  <a:extLst>
                    <a:ext uri="{FF2B5EF4-FFF2-40B4-BE49-F238E27FC236}">
                      <a16:creationId xmlns="" xmlns:a16="http://schemas.microsoft.com/office/drawing/2014/main" id="{73668412-D9A7-46AF-88A5-D28A1FF67F3B}"/>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0" name="Serbest Biçim 68">
                  <a:extLst>
                    <a:ext uri="{FF2B5EF4-FFF2-40B4-BE49-F238E27FC236}">
                      <a16:creationId xmlns="" xmlns:a16="http://schemas.microsoft.com/office/drawing/2014/main" id="{FDB2800B-EC30-4528-A052-EFDDFC778385}"/>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1" name="Serbest Biçim 69">
                  <a:extLst>
                    <a:ext uri="{FF2B5EF4-FFF2-40B4-BE49-F238E27FC236}">
                      <a16:creationId xmlns="" xmlns:a16="http://schemas.microsoft.com/office/drawing/2014/main" id="{883115C6-930E-4BF7-B022-B7B031EC6F06}"/>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2" name="Serbest Biçim 70">
                  <a:extLst>
                    <a:ext uri="{FF2B5EF4-FFF2-40B4-BE49-F238E27FC236}">
                      <a16:creationId xmlns="" xmlns:a16="http://schemas.microsoft.com/office/drawing/2014/main" id="{6249E5F1-FA40-454E-9E1F-A6F0C61225E1}"/>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3" name="Serbest Biçim 71">
                  <a:extLst>
                    <a:ext uri="{FF2B5EF4-FFF2-40B4-BE49-F238E27FC236}">
                      <a16:creationId xmlns="" xmlns:a16="http://schemas.microsoft.com/office/drawing/2014/main" id="{66B76A1D-A81B-41B4-A692-434E8B0183FD}"/>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4" name="Serbest Biçim 72">
                  <a:extLst>
                    <a:ext uri="{FF2B5EF4-FFF2-40B4-BE49-F238E27FC236}">
                      <a16:creationId xmlns="" xmlns:a16="http://schemas.microsoft.com/office/drawing/2014/main" id="{C5892803-3735-4F4B-8755-256D691E2606}"/>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5" name="Serbest Biçim 73">
                  <a:extLst>
                    <a:ext uri="{FF2B5EF4-FFF2-40B4-BE49-F238E27FC236}">
                      <a16:creationId xmlns="" xmlns:a16="http://schemas.microsoft.com/office/drawing/2014/main" id="{D00F1369-80DE-4661-90AD-650E614734C7}"/>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6" name="Serbest Biçim 74">
                  <a:extLst>
                    <a:ext uri="{FF2B5EF4-FFF2-40B4-BE49-F238E27FC236}">
                      <a16:creationId xmlns="" xmlns:a16="http://schemas.microsoft.com/office/drawing/2014/main" id="{E0D27743-317F-4E0F-8E67-B22FD3340D0C}"/>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7" name="Serbest Biçim 75">
                  <a:extLst>
                    <a:ext uri="{FF2B5EF4-FFF2-40B4-BE49-F238E27FC236}">
                      <a16:creationId xmlns="" xmlns:a16="http://schemas.microsoft.com/office/drawing/2014/main" id="{75D78EFC-3A7B-4594-B35D-F90AB5032309}"/>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8" name="Serbest Biçim 76">
                  <a:extLst>
                    <a:ext uri="{FF2B5EF4-FFF2-40B4-BE49-F238E27FC236}">
                      <a16:creationId xmlns="" xmlns:a16="http://schemas.microsoft.com/office/drawing/2014/main" id="{07397FC4-6F07-4264-B372-0C01B395A062}"/>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9" name="Serbest Biçim 77">
                  <a:extLst>
                    <a:ext uri="{FF2B5EF4-FFF2-40B4-BE49-F238E27FC236}">
                      <a16:creationId xmlns="" xmlns:a16="http://schemas.microsoft.com/office/drawing/2014/main" id="{C9ECC6E2-3012-445B-BFAD-134FE46EE7D9}"/>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0" name="Serbest Biçim 78">
                  <a:extLst>
                    <a:ext uri="{FF2B5EF4-FFF2-40B4-BE49-F238E27FC236}">
                      <a16:creationId xmlns="" xmlns:a16="http://schemas.microsoft.com/office/drawing/2014/main" id="{1763F566-C1EA-4B48-B0B1-C016029ECC5D}"/>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1" name="Serbest Biçim 79">
                  <a:extLst>
                    <a:ext uri="{FF2B5EF4-FFF2-40B4-BE49-F238E27FC236}">
                      <a16:creationId xmlns="" xmlns:a16="http://schemas.microsoft.com/office/drawing/2014/main" id="{82EE8766-8C19-435F-B17D-BD58DCF4B2F7}"/>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2" name="Serbest Biçim 80">
                  <a:extLst>
                    <a:ext uri="{FF2B5EF4-FFF2-40B4-BE49-F238E27FC236}">
                      <a16:creationId xmlns="" xmlns:a16="http://schemas.microsoft.com/office/drawing/2014/main" id="{990E5685-1C16-4A62-8191-98F81286AE5C}"/>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3" name="Serbest Biçim 81">
                  <a:extLst>
                    <a:ext uri="{FF2B5EF4-FFF2-40B4-BE49-F238E27FC236}">
                      <a16:creationId xmlns="" xmlns:a16="http://schemas.microsoft.com/office/drawing/2014/main" id="{8AAF8D84-7D87-4AFF-8CC7-8EB058BE6BD8}"/>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4" name="Serbest Biçim 82">
                  <a:extLst>
                    <a:ext uri="{FF2B5EF4-FFF2-40B4-BE49-F238E27FC236}">
                      <a16:creationId xmlns="" xmlns:a16="http://schemas.microsoft.com/office/drawing/2014/main" id="{8B912176-8049-42FC-B972-60371D648B10}"/>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5" name="Serbest Biçim 83">
                  <a:extLst>
                    <a:ext uri="{FF2B5EF4-FFF2-40B4-BE49-F238E27FC236}">
                      <a16:creationId xmlns="" xmlns:a16="http://schemas.microsoft.com/office/drawing/2014/main" id="{8AA7293E-16B1-44D1-A58F-9DAD4B4F4D61}"/>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6" name="Serbest Biçim 84">
                  <a:extLst>
                    <a:ext uri="{FF2B5EF4-FFF2-40B4-BE49-F238E27FC236}">
                      <a16:creationId xmlns="" xmlns:a16="http://schemas.microsoft.com/office/drawing/2014/main" id="{6F59334A-4859-4409-9A4C-2D9913E939E9}"/>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7" name="Serbest Biçim 85">
                  <a:extLst>
                    <a:ext uri="{FF2B5EF4-FFF2-40B4-BE49-F238E27FC236}">
                      <a16:creationId xmlns="" xmlns:a16="http://schemas.microsoft.com/office/drawing/2014/main" id="{EC36FE6C-E125-4A00-8060-33D9721B40F6}"/>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nvGrpSpPr>
              <p:cNvPr id="9" name="Grup 618">
                <a:extLst>
                  <a:ext uri="{FF2B5EF4-FFF2-40B4-BE49-F238E27FC236}">
                    <a16:creationId xmlns="" xmlns:a16="http://schemas.microsoft.com/office/drawing/2014/main" id="{E9F966FA-25DD-4A6A-82CD-46ECF6332204}"/>
                  </a:ext>
                </a:extLst>
              </p:cNvPr>
              <p:cNvGrpSpPr/>
              <p:nvPr/>
            </p:nvGrpSpPr>
            <p:grpSpPr bwMode="invGray">
              <a:xfrm rot="16200000" flipH="1">
                <a:off x="6492229" y="2755658"/>
                <a:ext cx="4114800" cy="36576"/>
                <a:chOff x="1522413" y="1514475"/>
                <a:chExt cx="10569575" cy="64008"/>
              </a:xfrm>
              <a:solidFill>
                <a:schemeClr val="accent1"/>
              </a:solidFill>
            </p:grpSpPr>
            <p:sp>
              <p:nvSpPr>
                <p:cNvPr id="10" name="Serbest Biçim 619">
                  <a:extLst>
                    <a:ext uri="{FF2B5EF4-FFF2-40B4-BE49-F238E27FC236}">
                      <a16:creationId xmlns="" xmlns:a16="http://schemas.microsoft.com/office/drawing/2014/main" id="{18788572-8222-4CE1-B8D1-A9B26791D6A5}"/>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 name="Serbest Biçim 620">
                  <a:extLst>
                    <a:ext uri="{FF2B5EF4-FFF2-40B4-BE49-F238E27FC236}">
                      <a16:creationId xmlns="" xmlns:a16="http://schemas.microsoft.com/office/drawing/2014/main" id="{FD3A9EF2-4C84-4107-B6F1-60DE2E3DCC8C}"/>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 name="Serbest Biçim 621">
                  <a:extLst>
                    <a:ext uri="{FF2B5EF4-FFF2-40B4-BE49-F238E27FC236}">
                      <a16:creationId xmlns="" xmlns:a16="http://schemas.microsoft.com/office/drawing/2014/main" id="{FFC67BE1-5500-4208-BE0B-C0E8B0EC8E5E}"/>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 name="Serbest Biçim 15">
                  <a:extLst>
                    <a:ext uri="{FF2B5EF4-FFF2-40B4-BE49-F238E27FC236}">
                      <a16:creationId xmlns="" xmlns:a16="http://schemas.microsoft.com/office/drawing/2014/main" id="{16DFAC68-2F85-4A46-A62F-7E32C507AA89}"/>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 name="Serbest Biçim 16">
                  <a:extLst>
                    <a:ext uri="{FF2B5EF4-FFF2-40B4-BE49-F238E27FC236}">
                      <a16:creationId xmlns="" xmlns:a16="http://schemas.microsoft.com/office/drawing/2014/main" id="{2C3617B3-919E-4588-B455-25F2F37D1DA9}"/>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 name="Serbest Biçim 17">
                  <a:extLst>
                    <a:ext uri="{FF2B5EF4-FFF2-40B4-BE49-F238E27FC236}">
                      <a16:creationId xmlns="" xmlns:a16="http://schemas.microsoft.com/office/drawing/2014/main" id="{173517D1-77DC-42CF-8E6A-656468E1F08C}"/>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 name="Serbest Biçim 18">
                  <a:extLst>
                    <a:ext uri="{FF2B5EF4-FFF2-40B4-BE49-F238E27FC236}">
                      <a16:creationId xmlns="" xmlns:a16="http://schemas.microsoft.com/office/drawing/2014/main" id="{17B01D0B-7B5F-4E89-AD9A-00DA290815C0}"/>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 name="Serbest Biçim 19">
                  <a:extLst>
                    <a:ext uri="{FF2B5EF4-FFF2-40B4-BE49-F238E27FC236}">
                      <a16:creationId xmlns="" xmlns:a16="http://schemas.microsoft.com/office/drawing/2014/main" id="{5BC43D06-C3A1-4B54-B637-C53A6D00EA2B}"/>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 name="Serbest Biçim 20">
                  <a:extLst>
                    <a:ext uri="{FF2B5EF4-FFF2-40B4-BE49-F238E27FC236}">
                      <a16:creationId xmlns="" xmlns:a16="http://schemas.microsoft.com/office/drawing/2014/main" id="{A8CAB1E2-5CF3-413E-8714-40BE3869AD56}"/>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 name="Serbest Biçim 21">
                  <a:extLst>
                    <a:ext uri="{FF2B5EF4-FFF2-40B4-BE49-F238E27FC236}">
                      <a16:creationId xmlns="" xmlns:a16="http://schemas.microsoft.com/office/drawing/2014/main" id="{CC56AA7B-B15E-42BF-8880-F4C358EFE941}"/>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 name="Serbest Biçim 22">
                  <a:extLst>
                    <a:ext uri="{FF2B5EF4-FFF2-40B4-BE49-F238E27FC236}">
                      <a16:creationId xmlns="" xmlns:a16="http://schemas.microsoft.com/office/drawing/2014/main" id="{D591D29D-41A2-4226-A228-DC1967772770}"/>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 name="Serbest Biçim 23">
                  <a:extLst>
                    <a:ext uri="{FF2B5EF4-FFF2-40B4-BE49-F238E27FC236}">
                      <a16:creationId xmlns="" xmlns:a16="http://schemas.microsoft.com/office/drawing/2014/main" id="{0B64F314-23E0-41C0-B360-A2B451FDBE0A}"/>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 name="Serbest Biçim 24">
                  <a:extLst>
                    <a:ext uri="{FF2B5EF4-FFF2-40B4-BE49-F238E27FC236}">
                      <a16:creationId xmlns="" xmlns:a16="http://schemas.microsoft.com/office/drawing/2014/main" id="{B5693E09-D7B9-4737-8CCA-C5FEF420C9F1}"/>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 name="Serbest Biçim 25">
                  <a:extLst>
                    <a:ext uri="{FF2B5EF4-FFF2-40B4-BE49-F238E27FC236}">
                      <a16:creationId xmlns="" xmlns:a16="http://schemas.microsoft.com/office/drawing/2014/main" id="{89A5E12E-7504-494D-9904-B50A806A6619}"/>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 name="Serbest Biçim 26">
                  <a:extLst>
                    <a:ext uri="{FF2B5EF4-FFF2-40B4-BE49-F238E27FC236}">
                      <a16:creationId xmlns="" xmlns:a16="http://schemas.microsoft.com/office/drawing/2014/main" id="{6B906FC8-EAD3-4A4C-8374-0A85E24CB0F3}"/>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 name="Serbest Biçim 27">
                  <a:extLst>
                    <a:ext uri="{FF2B5EF4-FFF2-40B4-BE49-F238E27FC236}">
                      <a16:creationId xmlns="" xmlns:a16="http://schemas.microsoft.com/office/drawing/2014/main" id="{2EA0E9D4-A3C3-4D5A-B6D8-137334C8271C}"/>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 name="Serbest Biçim 28">
                  <a:extLst>
                    <a:ext uri="{FF2B5EF4-FFF2-40B4-BE49-F238E27FC236}">
                      <a16:creationId xmlns="" xmlns:a16="http://schemas.microsoft.com/office/drawing/2014/main" id="{2FB83CC4-552F-401D-8748-A0A70CDFF473}"/>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 name="Serbest Biçim 29">
                  <a:extLst>
                    <a:ext uri="{FF2B5EF4-FFF2-40B4-BE49-F238E27FC236}">
                      <a16:creationId xmlns="" xmlns:a16="http://schemas.microsoft.com/office/drawing/2014/main" id="{992C1D95-AD11-4AFC-9697-A36B7C24DFC9}"/>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 name="Serbest Biçim 30">
                  <a:extLst>
                    <a:ext uri="{FF2B5EF4-FFF2-40B4-BE49-F238E27FC236}">
                      <a16:creationId xmlns="" xmlns:a16="http://schemas.microsoft.com/office/drawing/2014/main" id="{2E89CAA3-7790-4A49-B066-B244ED678B13}"/>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 name="Serbest Biçim 31">
                  <a:extLst>
                    <a:ext uri="{FF2B5EF4-FFF2-40B4-BE49-F238E27FC236}">
                      <a16:creationId xmlns="" xmlns:a16="http://schemas.microsoft.com/office/drawing/2014/main" id="{D88D34A0-0D1B-489B-A144-BBFF6D6125A6}"/>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 name="Serbest Biçim 32">
                  <a:extLst>
                    <a:ext uri="{FF2B5EF4-FFF2-40B4-BE49-F238E27FC236}">
                      <a16:creationId xmlns="" xmlns:a16="http://schemas.microsoft.com/office/drawing/2014/main" id="{CC9D0C87-142F-4D66-9115-222F31ACB62D}"/>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1" name="Serbest Biçim 33">
                  <a:extLst>
                    <a:ext uri="{FF2B5EF4-FFF2-40B4-BE49-F238E27FC236}">
                      <a16:creationId xmlns="" xmlns:a16="http://schemas.microsoft.com/office/drawing/2014/main" id="{DAE195B8-0587-4342-A814-3DF90D4DAD9D}"/>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2" name="Serbest Biçim 34">
                  <a:extLst>
                    <a:ext uri="{FF2B5EF4-FFF2-40B4-BE49-F238E27FC236}">
                      <a16:creationId xmlns="" xmlns:a16="http://schemas.microsoft.com/office/drawing/2014/main" id="{966E11A5-4930-4987-8400-7ED689BA4BC5}"/>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3" name="Serbest Biçim 35">
                  <a:extLst>
                    <a:ext uri="{FF2B5EF4-FFF2-40B4-BE49-F238E27FC236}">
                      <a16:creationId xmlns="" xmlns:a16="http://schemas.microsoft.com/office/drawing/2014/main" id="{6DEC13C1-904C-480E-B51C-C804D1D44C16}"/>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4" name="Serbest Biçim 36">
                  <a:extLst>
                    <a:ext uri="{FF2B5EF4-FFF2-40B4-BE49-F238E27FC236}">
                      <a16:creationId xmlns="" xmlns:a16="http://schemas.microsoft.com/office/drawing/2014/main" id="{12187CFA-C1F6-495F-8A19-E9F28B28FECA}"/>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5" name="Serbest Biçim 37">
                  <a:extLst>
                    <a:ext uri="{FF2B5EF4-FFF2-40B4-BE49-F238E27FC236}">
                      <a16:creationId xmlns="" xmlns:a16="http://schemas.microsoft.com/office/drawing/2014/main" id="{D358007C-5594-46D6-95B9-0951DF1D0141}"/>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6" name="Serbest Biçim 38">
                  <a:extLst>
                    <a:ext uri="{FF2B5EF4-FFF2-40B4-BE49-F238E27FC236}">
                      <a16:creationId xmlns="" xmlns:a16="http://schemas.microsoft.com/office/drawing/2014/main" id="{39E1968A-563C-4B94-B7F1-87E45D215CCF}"/>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7" name="Serbest Biçim 39">
                  <a:extLst>
                    <a:ext uri="{FF2B5EF4-FFF2-40B4-BE49-F238E27FC236}">
                      <a16:creationId xmlns="" xmlns:a16="http://schemas.microsoft.com/office/drawing/2014/main" id="{F771F23D-5BC2-4ED2-A189-905B6EE27D71}"/>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8" name="Serbest Biçim 40">
                  <a:extLst>
                    <a:ext uri="{FF2B5EF4-FFF2-40B4-BE49-F238E27FC236}">
                      <a16:creationId xmlns="" xmlns:a16="http://schemas.microsoft.com/office/drawing/2014/main" id="{2B2D11B2-B7D1-4FA3-9B41-ABA13DE25E1C}"/>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9" name="Serbest Biçim 41">
                  <a:extLst>
                    <a:ext uri="{FF2B5EF4-FFF2-40B4-BE49-F238E27FC236}">
                      <a16:creationId xmlns="" xmlns:a16="http://schemas.microsoft.com/office/drawing/2014/main" id="{92F8DBD3-2C77-408E-9359-E2187D8CBF6E}"/>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0" name="Serbest Biçim 42">
                  <a:extLst>
                    <a:ext uri="{FF2B5EF4-FFF2-40B4-BE49-F238E27FC236}">
                      <a16:creationId xmlns="" xmlns:a16="http://schemas.microsoft.com/office/drawing/2014/main" id="{C2830D35-8316-4ADB-986A-2508B23CCAB4}"/>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1" name="Serbest Biçim 43">
                  <a:extLst>
                    <a:ext uri="{FF2B5EF4-FFF2-40B4-BE49-F238E27FC236}">
                      <a16:creationId xmlns="" xmlns:a16="http://schemas.microsoft.com/office/drawing/2014/main" id="{F01A8B48-B71C-4169-9FBC-9179CFC87F6E}"/>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2" name="Serbest Biçim 44">
                  <a:extLst>
                    <a:ext uri="{FF2B5EF4-FFF2-40B4-BE49-F238E27FC236}">
                      <a16:creationId xmlns="" xmlns:a16="http://schemas.microsoft.com/office/drawing/2014/main" id="{0EDA2EF5-3320-4A0F-92C9-D455667FD94D}"/>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3" name="Serbest Biçim 45">
                  <a:extLst>
                    <a:ext uri="{FF2B5EF4-FFF2-40B4-BE49-F238E27FC236}">
                      <a16:creationId xmlns="" xmlns:a16="http://schemas.microsoft.com/office/drawing/2014/main" id="{4BACEC5A-9F6D-4BF5-A0B8-3096A2ED96FD}"/>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4" name="Serbest Biçim 46">
                  <a:extLst>
                    <a:ext uri="{FF2B5EF4-FFF2-40B4-BE49-F238E27FC236}">
                      <a16:creationId xmlns="" xmlns:a16="http://schemas.microsoft.com/office/drawing/2014/main" id="{0918B572-A12C-4E22-AED1-110D5404772B}"/>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5" name="Serbest Biçim 47">
                  <a:extLst>
                    <a:ext uri="{FF2B5EF4-FFF2-40B4-BE49-F238E27FC236}">
                      <a16:creationId xmlns="" xmlns:a16="http://schemas.microsoft.com/office/drawing/2014/main" id="{3B1C9B4A-F944-47A5-8865-F42ADB472268}"/>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6" name="Serbest Biçim 48">
                  <a:extLst>
                    <a:ext uri="{FF2B5EF4-FFF2-40B4-BE49-F238E27FC236}">
                      <a16:creationId xmlns="" xmlns:a16="http://schemas.microsoft.com/office/drawing/2014/main" id="{1AF71507-E91F-471A-B02A-211A44011CA9}"/>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7" name="Serbest Biçim 49">
                  <a:extLst>
                    <a:ext uri="{FF2B5EF4-FFF2-40B4-BE49-F238E27FC236}">
                      <a16:creationId xmlns="" xmlns:a16="http://schemas.microsoft.com/office/drawing/2014/main" id="{0DAE7403-375B-4816-A1AD-65702A02A888}"/>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8" name="Serbest Biçim 50">
                  <a:extLst>
                    <a:ext uri="{FF2B5EF4-FFF2-40B4-BE49-F238E27FC236}">
                      <a16:creationId xmlns="" xmlns:a16="http://schemas.microsoft.com/office/drawing/2014/main" id="{5DF7EDA2-A64A-4443-9DF0-4384A37D7F8F}"/>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9" name="Serbest Biçim 51">
                  <a:extLst>
                    <a:ext uri="{FF2B5EF4-FFF2-40B4-BE49-F238E27FC236}">
                      <a16:creationId xmlns="" xmlns:a16="http://schemas.microsoft.com/office/drawing/2014/main" id="{EF21C903-EC5C-4401-8299-6421B6244F71}"/>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0" name="Serbest Biçim 52">
                  <a:extLst>
                    <a:ext uri="{FF2B5EF4-FFF2-40B4-BE49-F238E27FC236}">
                      <a16:creationId xmlns="" xmlns:a16="http://schemas.microsoft.com/office/drawing/2014/main" id="{8E711CEF-9D07-40C2-ABC6-032E1F48144C}"/>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1" name="Serbest Biçim 53">
                  <a:extLst>
                    <a:ext uri="{FF2B5EF4-FFF2-40B4-BE49-F238E27FC236}">
                      <a16:creationId xmlns="" xmlns:a16="http://schemas.microsoft.com/office/drawing/2014/main" id="{D08C132B-5982-407D-B00E-9E72CDC210B1}"/>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2" name="Serbest Biçim 54">
                  <a:extLst>
                    <a:ext uri="{FF2B5EF4-FFF2-40B4-BE49-F238E27FC236}">
                      <a16:creationId xmlns="" xmlns:a16="http://schemas.microsoft.com/office/drawing/2014/main" id="{4610AD73-E54E-40AE-A018-7437B27674C5}"/>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3" name="Serbest Biçim 55">
                  <a:extLst>
                    <a:ext uri="{FF2B5EF4-FFF2-40B4-BE49-F238E27FC236}">
                      <a16:creationId xmlns="" xmlns:a16="http://schemas.microsoft.com/office/drawing/2014/main" id="{8FFBD0B9-7003-40CE-B1BE-DAE176C06062}"/>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4" name="Serbest Biçim 56">
                  <a:extLst>
                    <a:ext uri="{FF2B5EF4-FFF2-40B4-BE49-F238E27FC236}">
                      <a16:creationId xmlns="" xmlns:a16="http://schemas.microsoft.com/office/drawing/2014/main" id="{F1640EF1-531E-4985-9C64-0B52DF6FCA86}"/>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5" name="Serbest Biçim 57">
                  <a:extLst>
                    <a:ext uri="{FF2B5EF4-FFF2-40B4-BE49-F238E27FC236}">
                      <a16:creationId xmlns="" xmlns:a16="http://schemas.microsoft.com/office/drawing/2014/main" id="{5C084541-67A8-46FD-A7C5-058717992302}"/>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6" name="Serbest Biçim 58">
                  <a:extLst>
                    <a:ext uri="{FF2B5EF4-FFF2-40B4-BE49-F238E27FC236}">
                      <a16:creationId xmlns="" xmlns:a16="http://schemas.microsoft.com/office/drawing/2014/main" id="{B6071988-0ADA-427B-8A01-F996A8B0FF27}"/>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7" name="Serbest Biçim 59">
                  <a:extLst>
                    <a:ext uri="{FF2B5EF4-FFF2-40B4-BE49-F238E27FC236}">
                      <a16:creationId xmlns="" xmlns:a16="http://schemas.microsoft.com/office/drawing/2014/main" id="{E2306D57-1BE5-480A-B9AC-EDDE63821DAC}"/>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8" name="Serbest Biçim 60">
                  <a:extLst>
                    <a:ext uri="{FF2B5EF4-FFF2-40B4-BE49-F238E27FC236}">
                      <a16:creationId xmlns="" xmlns:a16="http://schemas.microsoft.com/office/drawing/2014/main" id="{62AD1D83-5C18-48BA-BADD-FD2AF19BB961}"/>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9" name="Serbest Biçim 61">
                  <a:extLst>
                    <a:ext uri="{FF2B5EF4-FFF2-40B4-BE49-F238E27FC236}">
                      <a16:creationId xmlns="" xmlns:a16="http://schemas.microsoft.com/office/drawing/2014/main" id="{0A312A5C-F64D-4083-8BDA-F9351C172AD4}"/>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0" name="Serbest Biçim 62">
                  <a:extLst>
                    <a:ext uri="{FF2B5EF4-FFF2-40B4-BE49-F238E27FC236}">
                      <a16:creationId xmlns="" xmlns:a16="http://schemas.microsoft.com/office/drawing/2014/main" id="{0FA32853-6ED5-4B7B-BC89-0212429E41F0}"/>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1" name="Serbest Biçim 63">
                  <a:extLst>
                    <a:ext uri="{FF2B5EF4-FFF2-40B4-BE49-F238E27FC236}">
                      <a16:creationId xmlns="" xmlns:a16="http://schemas.microsoft.com/office/drawing/2014/main" id="{DB798DF4-0BA7-4054-99E1-55EF77914B47}"/>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2" name="Serbest Biçim 64">
                  <a:extLst>
                    <a:ext uri="{FF2B5EF4-FFF2-40B4-BE49-F238E27FC236}">
                      <a16:creationId xmlns="" xmlns:a16="http://schemas.microsoft.com/office/drawing/2014/main" id="{0CB5AD83-BAE7-4162-8C29-A1C92EB83039}"/>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3" name="Serbest Biçim 65">
                  <a:extLst>
                    <a:ext uri="{FF2B5EF4-FFF2-40B4-BE49-F238E27FC236}">
                      <a16:creationId xmlns="" xmlns:a16="http://schemas.microsoft.com/office/drawing/2014/main" id="{CF1F92E7-34B9-4FC0-B4E9-514592059A18}"/>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4" name="Serbest Biçim 66">
                  <a:extLst>
                    <a:ext uri="{FF2B5EF4-FFF2-40B4-BE49-F238E27FC236}">
                      <a16:creationId xmlns="" xmlns:a16="http://schemas.microsoft.com/office/drawing/2014/main" id="{0C8703FA-C42F-4B37-87EC-8DC9238D2E20}"/>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5" name="Serbest Biçim 67">
                  <a:extLst>
                    <a:ext uri="{FF2B5EF4-FFF2-40B4-BE49-F238E27FC236}">
                      <a16:creationId xmlns="" xmlns:a16="http://schemas.microsoft.com/office/drawing/2014/main" id="{60705639-3BBC-4D53-9468-F138D0CC31C1}"/>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6" name="Serbest Biçim 68">
                  <a:extLst>
                    <a:ext uri="{FF2B5EF4-FFF2-40B4-BE49-F238E27FC236}">
                      <a16:creationId xmlns="" xmlns:a16="http://schemas.microsoft.com/office/drawing/2014/main" id="{EBDFD7C3-963A-49FB-9D0B-9418F57151E3}"/>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7" name="Serbest Biçim 69">
                  <a:extLst>
                    <a:ext uri="{FF2B5EF4-FFF2-40B4-BE49-F238E27FC236}">
                      <a16:creationId xmlns="" xmlns:a16="http://schemas.microsoft.com/office/drawing/2014/main" id="{7EFA5DB6-7CED-48D6-86F3-FB6F8B53D6DA}"/>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8" name="Serbest Biçim 70">
                  <a:extLst>
                    <a:ext uri="{FF2B5EF4-FFF2-40B4-BE49-F238E27FC236}">
                      <a16:creationId xmlns="" xmlns:a16="http://schemas.microsoft.com/office/drawing/2014/main" id="{DC03EC8E-511E-4264-9FE7-8CDC5FAE6CA0}"/>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9" name="Serbest Biçim 71">
                  <a:extLst>
                    <a:ext uri="{FF2B5EF4-FFF2-40B4-BE49-F238E27FC236}">
                      <a16:creationId xmlns="" xmlns:a16="http://schemas.microsoft.com/office/drawing/2014/main" id="{C317DD5B-C16B-46DD-97FF-CB16A617E5E7}"/>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0" name="Serbest Biçim 72">
                  <a:extLst>
                    <a:ext uri="{FF2B5EF4-FFF2-40B4-BE49-F238E27FC236}">
                      <a16:creationId xmlns="" xmlns:a16="http://schemas.microsoft.com/office/drawing/2014/main" id="{FFA3963D-3641-4237-A5C9-1FAF5C78186C}"/>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1" name="Serbest Biçim 73">
                  <a:extLst>
                    <a:ext uri="{FF2B5EF4-FFF2-40B4-BE49-F238E27FC236}">
                      <a16:creationId xmlns="" xmlns:a16="http://schemas.microsoft.com/office/drawing/2014/main" id="{D0FE3D7E-910D-43BF-BFCC-E3F9647319EA}"/>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2" name="Serbest Biçim 74">
                  <a:extLst>
                    <a:ext uri="{FF2B5EF4-FFF2-40B4-BE49-F238E27FC236}">
                      <a16:creationId xmlns="" xmlns:a16="http://schemas.microsoft.com/office/drawing/2014/main" id="{C53B2537-1D28-43FD-9530-0E61064B51F9}"/>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3" name="Serbest Biçim 75">
                  <a:extLst>
                    <a:ext uri="{FF2B5EF4-FFF2-40B4-BE49-F238E27FC236}">
                      <a16:creationId xmlns="" xmlns:a16="http://schemas.microsoft.com/office/drawing/2014/main" id="{A7C47F83-EA9F-47C4-979C-1CD5BCF9B876}"/>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4" name="Serbest Biçim 76">
                  <a:extLst>
                    <a:ext uri="{FF2B5EF4-FFF2-40B4-BE49-F238E27FC236}">
                      <a16:creationId xmlns="" xmlns:a16="http://schemas.microsoft.com/office/drawing/2014/main" id="{7670276E-29AA-4A21-A8C9-A2D49C9E6DD0}"/>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5" name="Serbest Biçim 77">
                  <a:extLst>
                    <a:ext uri="{FF2B5EF4-FFF2-40B4-BE49-F238E27FC236}">
                      <a16:creationId xmlns="" xmlns:a16="http://schemas.microsoft.com/office/drawing/2014/main" id="{F47FF3B0-46EB-45AA-BDA1-0C32E2BF9D47}"/>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6" name="Serbest Biçim 78">
                  <a:extLst>
                    <a:ext uri="{FF2B5EF4-FFF2-40B4-BE49-F238E27FC236}">
                      <a16:creationId xmlns="" xmlns:a16="http://schemas.microsoft.com/office/drawing/2014/main" id="{30BC61C0-E826-4050-929C-C684F46B4F2A}"/>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7" name="Serbest Biçim 79">
                  <a:extLst>
                    <a:ext uri="{FF2B5EF4-FFF2-40B4-BE49-F238E27FC236}">
                      <a16:creationId xmlns="" xmlns:a16="http://schemas.microsoft.com/office/drawing/2014/main" id="{2B8F9C1E-F868-4E16-99B1-0776ED0F2ED2}"/>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8" name="Serbest Biçim 80">
                  <a:extLst>
                    <a:ext uri="{FF2B5EF4-FFF2-40B4-BE49-F238E27FC236}">
                      <a16:creationId xmlns="" xmlns:a16="http://schemas.microsoft.com/office/drawing/2014/main" id="{D2E3A7AA-24FD-4C8D-9DF2-F2395A8E18BF}"/>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9" name="Serbest Biçim 81">
                  <a:extLst>
                    <a:ext uri="{FF2B5EF4-FFF2-40B4-BE49-F238E27FC236}">
                      <a16:creationId xmlns="" xmlns:a16="http://schemas.microsoft.com/office/drawing/2014/main" id="{9A570A3A-EF4D-420D-9D45-C7EFFB7339B2}"/>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0" name="Serbest Biçim 82">
                  <a:extLst>
                    <a:ext uri="{FF2B5EF4-FFF2-40B4-BE49-F238E27FC236}">
                      <a16:creationId xmlns="" xmlns:a16="http://schemas.microsoft.com/office/drawing/2014/main" id="{BDBE8F9B-FF1B-404F-AE6C-5A607BEF1B3D}"/>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1" name="Serbest Biçim 83">
                  <a:extLst>
                    <a:ext uri="{FF2B5EF4-FFF2-40B4-BE49-F238E27FC236}">
                      <a16:creationId xmlns="" xmlns:a16="http://schemas.microsoft.com/office/drawing/2014/main" id="{EC4D0F47-0DB1-4C59-93CD-14CEF889357A}"/>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2" name="Serbest Biçim 84">
                  <a:extLst>
                    <a:ext uri="{FF2B5EF4-FFF2-40B4-BE49-F238E27FC236}">
                      <a16:creationId xmlns="" xmlns:a16="http://schemas.microsoft.com/office/drawing/2014/main" id="{6A58455D-F205-4C68-8C6B-107427892957}"/>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3" name="Serbest Biçim 85">
                  <a:extLst>
                    <a:ext uri="{FF2B5EF4-FFF2-40B4-BE49-F238E27FC236}">
                      <a16:creationId xmlns="" xmlns:a16="http://schemas.microsoft.com/office/drawing/2014/main" id="{150032BC-E3AB-4B4F-864A-E56DD3A44403}"/>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grpSp>
      <p:sp>
        <p:nvSpPr>
          <p:cNvPr id="2" name="Başlık 1"/>
          <p:cNvSpPr>
            <a:spLocks noGrp="1"/>
          </p:cNvSpPr>
          <p:nvPr>
            <p:ph type="title"/>
          </p:nvPr>
        </p:nvSpPr>
        <p:spPr>
          <a:xfrm>
            <a:off x="1522414" y="274638"/>
            <a:ext cx="9143998" cy="1020762"/>
          </a:xfrm>
        </p:spPr>
        <p:txBody>
          <a:bodyPr>
            <a:noAutofit/>
          </a:bodyPr>
          <a:lstStyle>
            <a:lvl1pPr algn="l" latinLnBrk="0">
              <a:defRPr lang="tr-TR" sz="3200" b="0"/>
            </a:lvl1pPr>
          </a:lstStyle>
          <a:p>
            <a:r>
              <a:rPr lang="tr-TR" dirty="0"/>
              <a:t>Asıl başlık stili için tıklatın</a:t>
            </a:r>
          </a:p>
        </p:txBody>
      </p:sp>
      <p:sp>
        <p:nvSpPr>
          <p:cNvPr id="3" name="İçerik Yer Tutucusu 2"/>
          <p:cNvSpPr>
            <a:spLocks noGrp="1"/>
          </p:cNvSpPr>
          <p:nvPr>
            <p:ph idx="1"/>
          </p:nvPr>
        </p:nvSpPr>
        <p:spPr>
          <a:xfrm>
            <a:off x="4710022" y="1905000"/>
            <a:ext cx="5669280" cy="40386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latinLnBrk="0">
              <a:defRPr lang="tr-TR" sz="1600"/>
            </a:lvl6pPr>
            <a:lvl7pPr latinLnBrk="0">
              <a:defRPr lang="tr-TR" sz="1600" baseline="0"/>
            </a:lvl7pPr>
            <a:lvl8pPr latinLnBrk="0">
              <a:defRPr lang="tr-TR" sz="1600" baseline="0"/>
            </a:lvl8pPr>
            <a:lvl9pPr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308" name="Tarih Yer Tutucusu 4">
            <a:extLst>
              <a:ext uri="{FF2B5EF4-FFF2-40B4-BE49-F238E27FC236}">
                <a16:creationId xmlns="" xmlns:a16="http://schemas.microsoft.com/office/drawing/2014/main" id="{5B615EED-78DD-4DE6-BE44-A617D9CA9B1B}"/>
              </a:ext>
            </a:extLst>
          </p:cNvPr>
          <p:cNvSpPr>
            <a:spLocks noGrp="1"/>
          </p:cNvSpPr>
          <p:nvPr>
            <p:ph type="dt" sz="half" idx="10"/>
          </p:nvPr>
        </p:nvSpPr>
        <p:spPr/>
        <p:txBody>
          <a:bodyPr/>
          <a:lstStyle>
            <a:lvl1pPr>
              <a:defRPr/>
            </a:lvl1pPr>
          </a:lstStyle>
          <a:p>
            <a:pPr>
              <a:defRPr/>
            </a:pPr>
            <a:fld id="{2F37A08B-B4BC-497E-8E13-64969FA26283}" type="datetime1">
              <a:rPr/>
              <a:pPr>
                <a:defRPr/>
              </a:pPr>
              <a:t>13.2.2018</a:t>
            </a:fld>
            <a:endParaRPr dirty="0"/>
          </a:p>
        </p:txBody>
      </p:sp>
      <p:sp>
        <p:nvSpPr>
          <p:cNvPr id="309" name="Alt Bilgi Yer Tutucusu 5">
            <a:extLst>
              <a:ext uri="{FF2B5EF4-FFF2-40B4-BE49-F238E27FC236}">
                <a16:creationId xmlns="" xmlns:a16="http://schemas.microsoft.com/office/drawing/2014/main" id="{3A36D2F7-0195-4FD9-AD6A-972E586EEF4B}"/>
              </a:ext>
            </a:extLst>
          </p:cNvPr>
          <p:cNvSpPr>
            <a:spLocks noGrp="1"/>
          </p:cNvSpPr>
          <p:nvPr>
            <p:ph type="ftr" sz="quarter" idx="11"/>
          </p:nvPr>
        </p:nvSpPr>
        <p:spPr/>
        <p:txBody>
          <a:bodyPr/>
          <a:lstStyle>
            <a:lvl1pPr>
              <a:defRPr/>
            </a:lvl1pPr>
          </a:lstStyle>
          <a:p>
            <a:pPr>
              <a:defRPr/>
            </a:pPr>
            <a:endParaRPr/>
          </a:p>
        </p:txBody>
      </p:sp>
      <p:sp>
        <p:nvSpPr>
          <p:cNvPr id="310" name="Slayt Numarası Yer Tutucusu 6">
            <a:extLst>
              <a:ext uri="{FF2B5EF4-FFF2-40B4-BE49-F238E27FC236}">
                <a16:creationId xmlns="" xmlns:a16="http://schemas.microsoft.com/office/drawing/2014/main" id="{239514CA-A9C8-47EC-A179-B2635D3A089B}"/>
              </a:ext>
            </a:extLst>
          </p:cNvPr>
          <p:cNvSpPr>
            <a:spLocks noGrp="1"/>
          </p:cNvSpPr>
          <p:nvPr>
            <p:ph type="sldNum" sz="quarter" idx="12"/>
          </p:nvPr>
        </p:nvSpPr>
        <p:spPr/>
        <p:txBody>
          <a:bodyPr/>
          <a:lstStyle>
            <a:lvl1pPr>
              <a:defRPr/>
            </a:lvl1pPr>
          </a:lstStyle>
          <a:p>
            <a:fld id="{D4123817-C0DB-4C99-A968-421E44C3DF01}" type="slidenum">
              <a:rPr lang="tr-TR" altLang="tr-TR"/>
              <a:pPr/>
              <a:t>‹#›</a:t>
            </a:fld>
            <a:endParaRPr lang="tr-TR" altLang="tr-T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5" name="çerçeve"/>
          <p:cNvGrpSpPr>
            <a:grpSpLocks/>
          </p:cNvGrpSpPr>
          <p:nvPr/>
        </p:nvGrpSpPr>
        <p:grpSpPr bwMode="auto">
          <a:xfrm flipH="1">
            <a:off x="1447800" y="1630363"/>
            <a:ext cx="6291263" cy="4576762"/>
            <a:chOff x="4417839" y="1630821"/>
            <a:chExt cx="6291028" cy="4575885"/>
          </a:xfrm>
        </p:grpSpPr>
        <p:grpSp>
          <p:nvGrpSpPr>
            <p:cNvPr id="6" name="Grup 614"/>
            <p:cNvGrpSpPr>
              <a:grpSpLocks/>
            </p:cNvGrpSpPr>
            <p:nvPr/>
          </p:nvGrpSpPr>
          <p:grpSpPr bwMode="auto">
            <a:xfrm>
              <a:off x="5414491" y="1630821"/>
              <a:ext cx="5294376" cy="4114800"/>
              <a:chOff x="3310555" y="716546"/>
              <a:chExt cx="5294376" cy="4114800"/>
            </a:xfrm>
          </p:grpSpPr>
          <p:grpSp>
            <p:nvGrpSpPr>
              <p:cNvPr id="158" name="Grup 766">
                <a:extLst>
                  <a:ext uri="{FF2B5EF4-FFF2-40B4-BE49-F238E27FC236}">
                    <a16:creationId xmlns="" xmlns:a16="http://schemas.microsoft.com/office/drawing/2014/main" id="{4718856F-FD07-4607-920F-C1216DB40C79}"/>
                  </a:ext>
                </a:extLst>
              </p:cNvPr>
              <p:cNvGrpSpPr/>
              <p:nvPr/>
            </p:nvGrpSpPr>
            <p:grpSpPr bwMode="invGray">
              <a:xfrm flipH="1">
                <a:off x="3310555" y="737968"/>
                <a:ext cx="5294376" cy="54864"/>
                <a:chOff x="1522413" y="1514475"/>
                <a:chExt cx="10569575" cy="64008"/>
              </a:xfrm>
              <a:solidFill>
                <a:schemeClr val="accent1"/>
              </a:solidFill>
            </p:grpSpPr>
            <p:sp>
              <p:nvSpPr>
                <p:cNvPr id="234" name="Serbest Biçim 842">
                  <a:extLst>
                    <a:ext uri="{FF2B5EF4-FFF2-40B4-BE49-F238E27FC236}">
                      <a16:creationId xmlns="" xmlns:a16="http://schemas.microsoft.com/office/drawing/2014/main" id="{0A9F5403-DF72-4037-A580-16E192DF73BD}"/>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5" name="Serbest Biçim 843">
                  <a:extLst>
                    <a:ext uri="{FF2B5EF4-FFF2-40B4-BE49-F238E27FC236}">
                      <a16:creationId xmlns="" xmlns:a16="http://schemas.microsoft.com/office/drawing/2014/main" id="{96E48C7F-9459-4A5B-93E5-4242B7B5CCCB}"/>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6" name="Serbest Biçim 844">
                  <a:extLst>
                    <a:ext uri="{FF2B5EF4-FFF2-40B4-BE49-F238E27FC236}">
                      <a16:creationId xmlns="" xmlns:a16="http://schemas.microsoft.com/office/drawing/2014/main" id="{0DE35410-8FC5-4E8B-9001-4025E3427D5B}"/>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7" name="Serbest Biçim 15">
                  <a:extLst>
                    <a:ext uri="{FF2B5EF4-FFF2-40B4-BE49-F238E27FC236}">
                      <a16:creationId xmlns="" xmlns:a16="http://schemas.microsoft.com/office/drawing/2014/main" id="{91EAA503-4E1D-42C7-8935-FE1EB3B35A7F}"/>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8" name="Serbest Biçim 16">
                  <a:extLst>
                    <a:ext uri="{FF2B5EF4-FFF2-40B4-BE49-F238E27FC236}">
                      <a16:creationId xmlns="" xmlns:a16="http://schemas.microsoft.com/office/drawing/2014/main" id="{B5D4864E-4836-4BE8-92EE-9C9FC8A21827}"/>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9" name="Serbest Biçim 17">
                  <a:extLst>
                    <a:ext uri="{FF2B5EF4-FFF2-40B4-BE49-F238E27FC236}">
                      <a16:creationId xmlns="" xmlns:a16="http://schemas.microsoft.com/office/drawing/2014/main" id="{F415AD23-F4F9-454C-B29C-CA4AD7C3FEAD}"/>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0" name="Serbest Biçim 18">
                  <a:extLst>
                    <a:ext uri="{FF2B5EF4-FFF2-40B4-BE49-F238E27FC236}">
                      <a16:creationId xmlns="" xmlns:a16="http://schemas.microsoft.com/office/drawing/2014/main" id="{C3759CFA-1C18-4248-A993-A6BA3D0A10E0}"/>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1" name="Serbest Biçim 19">
                  <a:extLst>
                    <a:ext uri="{FF2B5EF4-FFF2-40B4-BE49-F238E27FC236}">
                      <a16:creationId xmlns="" xmlns:a16="http://schemas.microsoft.com/office/drawing/2014/main" id="{A6F65528-74FA-401B-BF82-BA2837BAC217}"/>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2" name="Serbest Biçim 20">
                  <a:extLst>
                    <a:ext uri="{FF2B5EF4-FFF2-40B4-BE49-F238E27FC236}">
                      <a16:creationId xmlns="" xmlns:a16="http://schemas.microsoft.com/office/drawing/2014/main" id="{2B7EBFD8-55DA-4F85-A593-7D47335DB318}"/>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3" name="Serbest Biçim 21">
                  <a:extLst>
                    <a:ext uri="{FF2B5EF4-FFF2-40B4-BE49-F238E27FC236}">
                      <a16:creationId xmlns="" xmlns:a16="http://schemas.microsoft.com/office/drawing/2014/main" id="{C18C78FF-194B-4CDC-8A8E-748743225E44}"/>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4" name="Serbest Biçim 22">
                  <a:extLst>
                    <a:ext uri="{FF2B5EF4-FFF2-40B4-BE49-F238E27FC236}">
                      <a16:creationId xmlns="" xmlns:a16="http://schemas.microsoft.com/office/drawing/2014/main" id="{74E6779C-2AD0-4076-9695-9A784D0599B0}"/>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5" name="Serbest Biçim 23">
                  <a:extLst>
                    <a:ext uri="{FF2B5EF4-FFF2-40B4-BE49-F238E27FC236}">
                      <a16:creationId xmlns="" xmlns:a16="http://schemas.microsoft.com/office/drawing/2014/main" id="{95E44A06-268C-4DB0-B638-794076BFF942}"/>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6" name="Serbest Biçim 24">
                  <a:extLst>
                    <a:ext uri="{FF2B5EF4-FFF2-40B4-BE49-F238E27FC236}">
                      <a16:creationId xmlns="" xmlns:a16="http://schemas.microsoft.com/office/drawing/2014/main" id="{9C11DABF-8FC6-4B66-95EB-14ED2CF77A4B}"/>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7" name="Serbest Biçim 25">
                  <a:extLst>
                    <a:ext uri="{FF2B5EF4-FFF2-40B4-BE49-F238E27FC236}">
                      <a16:creationId xmlns="" xmlns:a16="http://schemas.microsoft.com/office/drawing/2014/main" id="{86CB4B42-5579-4A8A-964B-769F416A13A2}"/>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8" name="Serbest Biçim 26">
                  <a:extLst>
                    <a:ext uri="{FF2B5EF4-FFF2-40B4-BE49-F238E27FC236}">
                      <a16:creationId xmlns="" xmlns:a16="http://schemas.microsoft.com/office/drawing/2014/main" id="{FD8AED2F-B1EA-4823-BC7B-A785D5C381F3}"/>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9" name="Serbest Biçim 27">
                  <a:extLst>
                    <a:ext uri="{FF2B5EF4-FFF2-40B4-BE49-F238E27FC236}">
                      <a16:creationId xmlns="" xmlns:a16="http://schemas.microsoft.com/office/drawing/2014/main" id="{FF314827-FA69-459C-96EB-D377F25CABAC}"/>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0" name="Serbest Biçim 28">
                  <a:extLst>
                    <a:ext uri="{FF2B5EF4-FFF2-40B4-BE49-F238E27FC236}">
                      <a16:creationId xmlns="" xmlns:a16="http://schemas.microsoft.com/office/drawing/2014/main" id="{B273DE6A-A1C1-47B2-8E58-CB56B81FED4C}"/>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1" name="Serbest Biçim 29">
                  <a:extLst>
                    <a:ext uri="{FF2B5EF4-FFF2-40B4-BE49-F238E27FC236}">
                      <a16:creationId xmlns="" xmlns:a16="http://schemas.microsoft.com/office/drawing/2014/main" id="{2F880013-BF64-4166-BB80-42FE264D931D}"/>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2" name="Serbest Biçim 30">
                  <a:extLst>
                    <a:ext uri="{FF2B5EF4-FFF2-40B4-BE49-F238E27FC236}">
                      <a16:creationId xmlns="" xmlns:a16="http://schemas.microsoft.com/office/drawing/2014/main" id="{B777386F-57F5-4989-B466-01A8752F97FF}"/>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3" name="Serbest Biçim 31">
                  <a:extLst>
                    <a:ext uri="{FF2B5EF4-FFF2-40B4-BE49-F238E27FC236}">
                      <a16:creationId xmlns="" xmlns:a16="http://schemas.microsoft.com/office/drawing/2014/main" id="{A35A370E-23E5-403C-8626-2768A955191D}"/>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4" name="Serbest Biçim 32">
                  <a:extLst>
                    <a:ext uri="{FF2B5EF4-FFF2-40B4-BE49-F238E27FC236}">
                      <a16:creationId xmlns="" xmlns:a16="http://schemas.microsoft.com/office/drawing/2014/main" id="{BE51B67F-4507-4F20-ADC3-49B751DF528A}"/>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5" name="Serbest Biçim 33">
                  <a:extLst>
                    <a:ext uri="{FF2B5EF4-FFF2-40B4-BE49-F238E27FC236}">
                      <a16:creationId xmlns="" xmlns:a16="http://schemas.microsoft.com/office/drawing/2014/main" id="{3E04DE08-F20A-4DDF-87DC-CF77C15DA011}"/>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6" name="Serbest Biçim 34">
                  <a:extLst>
                    <a:ext uri="{FF2B5EF4-FFF2-40B4-BE49-F238E27FC236}">
                      <a16:creationId xmlns="" xmlns:a16="http://schemas.microsoft.com/office/drawing/2014/main" id="{E01EFDB5-3820-4729-B9CD-21930133AF51}"/>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7" name="Serbest Biçim 35">
                  <a:extLst>
                    <a:ext uri="{FF2B5EF4-FFF2-40B4-BE49-F238E27FC236}">
                      <a16:creationId xmlns="" xmlns:a16="http://schemas.microsoft.com/office/drawing/2014/main" id="{EF053A59-5BF0-417C-BC81-E2EA7A0565B1}"/>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8" name="Serbest Biçim 36">
                  <a:extLst>
                    <a:ext uri="{FF2B5EF4-FFF2-40B4-BE49-F238E27FC236}">
                      <a16:creationId xmlns="" xmlns:a16="http://schemas.microsoft.com/office/drawing/2014/main" id="{D581A79D-192B-4593-8797-852F72D89233}"/>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9" name="Serbest Biçim 37">
                  <a:extLst>
                    <a:ext uri="{FF2B5EF4-FFF2-40B4-BE49-F238E27FC236}">
                      <a16:creationId xmlns="" xmlns:a16="http://schemas.microsoft.com/office/drawing/2014/main" id="{9872C9D7-0199-4C2E-A50E-CF34C75D3F79}"/>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0" name="Serbest Biçim 38">
                  <a:extLst>
                    <a:ext uri="{FF2B5EF4-FFF2-40B4-BE49-F238E27FC236}">
                      <a16:creationId xmlns="" xmlns:a16="http://schemas.microsoft.com/office/drawing/2014/main" id="{6AFA355A-FA16-4D88-9B3E-0BEC6BD987FF}"/>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1" name="Serbest Biçim 39">
                  <a:extLst>
                    <a:ext uri="{FF2B5EF4-FFF2-40B4-BE49-F238E27FC236}">
                      <a16:creationId xmlns="" xmlns:a16="http://schemas.microsoft.com/office/drawing/2014/main" id="{6F05FAC9-637F-4CCB-AEF0-90A9081D65C2}"/>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2" name="Serbest Biçim 40">
                  <a:extLst>
                    <a:ext uri="{FF2B5EF4-FFF2-40B4-BE49-F238E27FC236}">
                      <a16:creationId xmlns="" xmlns:a16="http://schemas.microsoft.com/office/drawing/2014/main" id="{2DA23016-5600-42CD-BABF-FE833993AA68}"/>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3" name="Serbest Biçim 41">
                  <a:extLst>
                    <a:ext uri="{FF2B5EF4-FFF2-40B4-BE49-F238E27FC236}">
                      <a16:creationId xmlns="" xmlns:a16="http://schemas.microsoft.com/office/drawing/2014/main" id="{2CE3929C-6061-46AA-8468-D3A4F4814359}"/>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4" name="Serbest Biçim 42">
                  <a:extLst>
                    <a:ext uri="{FF2B5EF4-FFF2-40B4-BE49-F238E27FC236}">
                      <a16:creationId xmlns="" xmlns:a16="http://schemas.microsoft.com/office/drawing/2014/main" id="{F739BBE4-FD6D-4D49-99C3-EBD4F071163C}"/>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5" name="Serbest Biçim 43">
                  <a:extLst>
                    <a:ext uri="{FF2B5EF4-FFF2-40B4-BE49-F238E27FC236}">
                      <a16:creationId xmlns="" xmlns:a16="http://schemas.microsoft.com/office/drawing/2014/main" id="{17349E2C-5C8A-486F-B4CD-B36D43820B7D}"/>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6" name="Serbest Biçim 44">
                  <a:extLst>
                    <a:ext uri="{FF2B5EF4-FFF2-40B4-BE49-F238E27FC236}">
                      <a16:creationId xmlns="" xmlns:a16="http://schemas.microsoft.com/office/drawing/2014/main" id="{40029D17-92CD-4727-914A-21A23D1F085B}"/>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7" name="Serbest Biçim 45">
                  <a:extLst>
                    <a:ext uri="{FF2B5EF4-FFF2-40B4-BE49-F238E27FC236}">
                      <a16:creationId xmlns="" xmlns:a16="http://schemas.microsoft.com/office/drawing/2014/main" id="{E604D0AA-C3B1-45D1-8EF3-7CF7252923B2}"/>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8" name="Serbest Biçim 46">
                  <a:extLst>
                    <a:ext uri="{FF2B5EF4-FFF2-40B4-BE49-F238E27FC236}">
                      <a16:creationId xmlns="" xmlns:a16="http://schemas.microsoft.com/office/drawing/2014/main" id="{8D877303-0855-494B-BB17-4E7A56E8B610}"/>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9" name="Serbest Biçim 47">
                  <a:extLst>
                    <a:ext uri="{FF2B5EF4-FFF2-40B4-BE49-F238E27FC236}">
                      <a16:creationId xmlns="" xmlns:a16="http://schemas.microsoft.com/office/drawing/2014/main" id="{28471517-22F1-4431-8B6A-D6EE476970F2}"/>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0" name="Serbest Biçim 48">
                  <a:extLst>
                    <a:ext uri="{FF2B5EF4-FFF2-40B4-BE49-F238E27FC236}">
                      <a16:creationId xmlns="" xmlns:a16="http://schemas.microsoft.com/office/drawing/2014/main" id="{121C7542-7AE2-4BFF-A69C-F31E2C1E6B28}"/>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1" name="Serbest Biçim 49">
                  <a:extLst>
                    <a:ext uri="{FF2B5EF4-FFF2-40B4-BE49-F238E27FC236}">
                      <a16:creationId xmlns="" xmlns:a16="http://schemas.microsoft.com/office/drawing/2014/main" id="{A1154036-6923-412F-9A55-E5D553AC4321}"/>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2" name="Serbest Biçim 50">
                  <a:extLst>
                    <a:ext uri="{FF2B5EF4-FFF2-40B4-BE49-F238E27FC236}">
                      <a16:creationId xmlns="" xmlns:a16="http://schemas.microsoft.com/office/drawing/2014/main" id="{22AA4586-EA88-4779-8208-66A5A9789E58}"/>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3" name="Serbest Biçim 51">
                  <a:extLst>
                    <a:ext uri="{FF2B5EF4-FFF2-40B4-BE49-F238E27FC236}">
                      <a16:creationId xmlns="" xmlns:a16="http://schemas.microsoft.com/office/drawing/2014/main" id="{027FC7E3-B16B-454E-BCAF-CB20AFE8DF0B}"/>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4" name="Serbest Biçim 52">
                  <a:extLst>
                    <a:ext uri="{FF2B5EF4-FFF2-40B4-BE49-F238E27FC236}">
                      <a16:creationId xmlns="" xmlns:a16="http://schemas.microsoft.com/office/drawing/2014/main" id="{F7B6F117-7C5C-4408-B841-6192E43A3D85}"/>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5" name="Serbest Biçim 53">
                  <a:extLst>
                    <a:ext uri="{FF2B5EF4-FFF2-40B4-BE49-F238E27FC236}">
                      <a16:creationId xmlns="" xmlns:a16="http://schemas.microsoft.com/office/drawing/2014/main" id="{6CECEF32-2EDB-4FA4-8E21-A4EBC118BF20}"/>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6" name="Serbest Biçim 54">
                  <a:extLst>
                    <a:ext uri="{FF2B5EF4-FFF2-40B4-BE49-F238E27FC236}">
                      <a16:creationId xmlns="" xmlns:a16="http://schemas.microsoft.com/office/drawing/2014/main" id="{6DD63E70-6F74-44B1-9D7E-76C862A3AB71}"/>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7" name="Serbest Biçim 55">
                  <a:extLst>
                    <a:ext uri="{FF2B5EF4-FFF2-40B4-BE49-F238E27FC236}">
                      <a16:creationId xmlns="" xmlns:a16="http://schemas.microsoft.com/office/drawing/2014/main" id="{C884519E-0CF6-473B-ADE6-39CE9F2D3C52}"/>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8" name="Serbest Biçim 56">
                  <a:extLst>
                    <a:ext uri="{FF2B5EF4-FFF2-40B4-BE49-F238E27FC236}">
                      <a16:creationId xmlns="" xmlns:a16="http://schemas.microsoft.com/office/drawing/2014/main" id="{19155A42-7D8B-4DE2-A19E-A1172E7D24DE}"/>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9" name="Serbest Biçim 57">
                  <a:extLst>
                    <a:ext uri="{FF2B5EF4-FFF2-40B4-BE49-F238E27FC236}">
                      <a16:creationId xmlns="" xmlns:a16="http://schemas.microsoft.com/office/drawing/2014/main" id="{BE041FA9-D790-4852-BA1E-3FA8E4FE1D75}"/>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0" name="Serbest Biçim 58">
                  <a:extLst>
                    <a:ext uri="{FF2B5EF4-FFF2-40B4-BE49-F238E27FC236}">
                      <a16:creationId xmlns="" xmlns:a16="http://schemas.microsoft.com/office/drawing/2014/main" id="{85114731-E46F-4BE7-AED0-6F2A4E6C7BB7}"/>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1" name="Serbest Biçim 59">
                  <a:extLst>
                    <a:ext uri="{FF2B5EF4-FFF2-40B4-BE49-F238E27FC236}">
                      <a16:creationId xmlns="" xmlns:a16="http://schemas.microsoft.com/office/drawing/2014/main" id="{914501E0-0D06-43AD-A62C-EB78CBFC285D}"/>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2" name="Serbest Biçim 60">
                  <a:extLst>
                    <a:ext uri="{FF2B5EF4-FFF2-40B4-BE49-F238E27FC236}">
                      <a16:creationId xmlns="" xmlns:a16="http://schemas.microsoft.com/office/drawing/2014/main" id="{63387FC1-90A7-4F9F-A125-8F5E8911570B}"/>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3" name="Serbest Biçim 61">
                  <a:extLst>
                    <a:ext uri="{FF2B5EF4-FFF2-40B4-BE49-F238E27FC236}">
                      <a16:creationId xmlns="" xmlns:a16="http://schemas.microsoft.com/office/drawing/2014/main" id="{7E36D559-7176-4203-A1CA-F94BE5E7871E}"/>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4" name="Serbest Biçim 62">
                  <a:extLst>
                    <a:ext uri="{FF2B5EF4-FFF2-40B4-BE49-F238E27FC236}">
                      <a16:creationId xmlns="" xmlns:a16="http://schemas.microsoft.com/office/drawing/2014/main" id="{EB1EBB23-97E0-4B86-9058-4C17CBB86FB3}"/>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5" name="Serbest Biçim 63">
                  <a:extLst>
                    <a:ext uri="{FF2B5EF4-FFF2-40B4-BE49-F238E27FC236}">
                      <a16:creationId xmlns="" xmlns:a16="http://schemas.microsoft.com/office/drawing/2014/main" id="{668722B6-B60C-4B0A-ADA5-C78BCA5699F4}"/>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6" name="Serbest Biçim 64">
                  <a:extLst>
                    <a:ext uri="{FF2B5EF4-FFF2-40B4-BE49-F238E27FC236}">
                      <a16:creationId xmlns="" xmlns:a16="http://schemas.microsoft.com/office/drawing/2014/main" id="{EDDE8FDC-C741-4D84-8DE3-4D79E8F9CBA0}"/>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7" name="Serbest Biçim 65">
                  <a:extLst>
                    <a:ext uri="{FF2B5EF4-FFF2-40B4-BE49-F238E27FC236}">
                      <a16:creationId xmlns="" xmlns:a16="http://schemas.microsoft.com/office/drawing/2014/main" id="{60E2DC1E-F338-419D-B656-0241FB36B47B}"/>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8" name="Serbest Biçim 66">
                  <a:extLst>
                    <a:ext uri="{FF2B5EF4-FFF2-40B4-BE49-F238E27FC236}">
                      <a16:creationId xmlns="" xmlns:a16="http://schemas.microsoft.com/office/drawing/2014/main" id="{2C031341-1E60-4A64-91CD-BDEC0A972C05}"/>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9" name="Serbest Biçim 67">
                  <a:extLst>
                    <a:ext uri="{FF2B5EF4-FFF2-40B4-BE49-F238E27FC236}">
                      <a16:creationId xmlns="" xmlns:a16="http://schemas.microsoft.com/office/drawing/2014/main" id="{9A626821-3836-4739-88D4-737DB1F4B893}"/>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0" name="Serbest Biçim 68">
                  <a:extLst>
                    <a:ext uri="{FF2B5EF4-FFF2-40B4-BE49-F238E27FC236}">
                      <a16:creationId xmlns="" xmlns:a16="http://schemas.microsoft.com/office/drawing/2014/main" id="{E2E6206F-3FF7-43CC-94EB-24EDC5357564}"/>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1" name="Serbest Biçim 69">
                  <a:extLst>
                    <a:ext uri="{FF2B5EF4-FFF2-40B4-BE49-F238E27FC236}">
                      <a16:creationId xmlns="" xmlns:a16="http://schemas.microsoft.com/office/drawing/2014/main" id="{BEC53076-72B4-40BD-B0B1-C3E3552FE73A}"/>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2" name="Serbest Biçim 70">
                  <a:extLst>
                    <a:ext uri="{FF2B5EF4-FFF2-40B4-BE49-F238E27FC236}">
                      <a16:creationId xmlns="" xmlns:a16="http://schemas.microsoft.com/office/drawing/2014/main" id="{864155B0-82B1-41EF-AA20-965DF30707A0}"/>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3" name="Serbest Biçim 71">
                  <a:extLst>
                    <a:ext uri="{FF2B5EF4-FFF2-40B4-BE49-F238E27FC236}">
                      <a16:creationId xmlns="" xmlns:a16="http://schemas.microsoft.com/office/drawing/2014/main" id="{AD094DA0-A5A2-486A-99FC-60EB3F7A36E5}"/>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4" name="Serbest Biçim 72">
                  <a:extLst>
                    <a:ext uri="{FF2B5EF4-FFF2-40B4-BE49-F238E27FC236}">
                      <a16:creationId xmlns="" xmlns:a16="http://schemas.microsoft.com/office/drawing/2014/main" id="{8C4A8A10-1994-4EC3-9293-1368558C9F0D}"/>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5" name="Serbest Biçim 73">
                  <a:extLst>
                    <a:ext uri="{FF2B5EF4-FFF2-40B4-BE49-F238E27FC236}">
                      <a16:creationId xmlns="" xmlns:a16="http://schemas.microsoft.com/office/drawing/2014/main" id="{3FC67070-4D56-4E59-B31B-0F1712ACBE17}"/>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6" name="Serbest Biçim 74">
                  <a:extLst>
                    <a:ext uri="{FF2B5EF4-FFF2-40B4-BE49-F238E27FC236}">
                      <a16:creationId xmlns="" xmlns:a16="http://schemas.microsoft.com/office/drawing/2014/main" id="{FAE93983-D7A9-4D23-8312-CA4288B2C895}"/>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7" name="Serbest Biçim 75">
                  <a:extLst>
                    <a:ext uri="{FF2B5EF4-FFF2-40B4-BE49-F238E27FC236}">
                      <a16:creationId xmlns="" xmlns:a16="http://schemas.microsoft.com/office/drawing/2014/main" id="{586158AC-1EEE-4BEF-A231-CCDAAA8F0355}"/>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8" name="Serbest Biçim 76">
                  <a:extLst>
                    <a:ext uri="{FF2B5EF4-FFF2-40B4-BE49-F238E27FC236}">
                      <a16:creationId xmlns="" xmlns:a16="http://schemas.microsoft.com/office/drawing/2014/main" id="{E395F5D3-997F-4D0F-990E-D49E6A6A898F}"/>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9" name="Serbest Biçim 77">
                  <a:extLst>
                    <a:ext uri="{FF2B5EF4-FFF2-40B4-BE49-F238E27FC236}">
                      <a16:creationId xmlns="" xmlns:a16="http://schemas.microsoft.com/office/drawing/2014/main" id="{D42C5A15-11DF-4EED-917D-D87FC717406E}"/>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0" name="Serbest Biçim 78">
                  <a:extLst>
                    <a:ext uri="{FF2B5EF4-FFF2-40B4-BE49-F238E27FC236}">
                      <a16:creationId xmlns="" xmlns:a16="http://schemas.microsoft.com/office/drawing/2014/main" id="{64E2C10D-E8C3-4051-AB37-37F209F6495B}"/>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1" name="Serbest Biçim 79">
                  <a:extLst>
                    <a:ext uri="{FF2B5EF4-FFF2-40B4-BE49-F238E27FC236}">
                      <a16:creationId xmlns="" xmlns:a16="http://schemas.microsoft.com/office/drawing/2014/main" id="{24FB9819-16EA-43F3-990A-0BE89FF40DBD}"/>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2" name="Serbest Biçim 80">
                  <a:extLst>
                    <a:ext uri="{FF2B5EF4-FFF2-40B4-BE49-F238E27FC236}">
                      <a16:creationId xmlns="" xmlns:a16="http://schemas.microsoft.com/office/drawing/2014/main" id="{F08F19D8-A541-4DDE-A4EC-E8F3D304849A}"/>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3" name="Serbest Biçim 81">
                  <a:extLst>
                    <a:ext uri="{FF2B5EF4-FFF2-40B4-BE49-F238E27FC236}">
                      <a16:creationId xmlns="" xmlns:a16="http://schemas.microsoft.com/office/drawing/2014/main" id="{5778D7CF-250E-4BA2-B737-DAC3CB341CFA}"/>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4" name="Serbest Biçim 82">
                  <a:extLst>
                    <a:ext uri="{FF2B5EF4-FFF2-40B4-BE49-F238E27FC236}">
                      <a16:creationId xmlns="" xmlns:a16="http://schemas.microsoft.com/office/drawing/2014/main" id="{0C685C1D-AAC5-4532-82C8-BD0950C16F6B}"/>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5" name="Serbest Biçim 83">
                  <a:extLst>
                    <a:ext uri="{FF2B5EF4-FFF2-40B4-BE49-F238E27FC236}">
                      <a16:creationId xmlns="" xmlns:a16="http://schemas.microsoft.com/office/drawing/2014/main" id="{2013713E-CE35-4966-9C17-8D4E9BE5B052}"/>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6" name="Serbest Biçim 84">
                  <a:extLst>
                    <a:ext uri="{FF2B5EF4-FFF2-40B4-BE49-F238E27FC236}">
                      <a16:creationId xmlns="" xmlns:a16="http://schemas.microsoft.com/office/drawing/2014/main" id="{20811A29-222F-48A1-B7C5-32F878DA3B4E}"/>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7" name="Serbest Biçim 85">
                  <a:extLst>
                    <a:ext uri="{FF2B5EF4-FFF2-40B4-BE49-F238E27FC236}">
                      <a16:creationId xmlns="" xmlns:a16="http://schemas.microsoft.com/office/drawing/2014/main" id="{6E311532-19EF-4348-91C6-4EF14E943FE1}"/>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nvGrpSpPr>
              <p:cNvPr id="159" name="Grup 767">
                <a:extLst>
                  <a:ext uri="{FF2B5EF4-FFF2-40B4-BE49-F238E27FC236}">
                    <a16:creationId xmlns="" xmlns:a16="http://schemas.microsoft.com/office/drawing/2014/main" id="{3CCA176C-DD49-4FC3-9E21-B3A3D3A2DA96}"/>
                  </a:ext>
                </a:extLst>
              </p:cNvPr>
              <p:cNvGrpSpPr/>
              <p:nvPr/>
            </p:nvGrpSpPr>
            <p:grpSpPr bwMode="invGray">
              <a:xfrm rot="16200000" flipH="1">
                <a:off x="6492229" y="2755658"/>
                <a:ext cx="4114800" cy="36576"/>
                <a:chOff x="1522413" y="1514475"/>
                <a:chExt cx="10569575" cy="64008"/>
              </a:xfrm>
              <a:solidFill>
                <a:schemeClr val="accent1"/>
              </a:solidFill>
            </p:grpSpPr>
            <p:sp>
              <p:nvSpPr>
                <p:cNvPr id="160" name="Serbest Biçim 768">
                  <a:extLst>
                    <a:ext uri="{FF2B5EF4-FFF2-40B4-BE49-F238E27FC236}">
                      <a16:creationId xmlns="" xmlns:a16="http://schemas.microsoft.com/office/drawing/2014/main" id="{803CF1D5-337B-4735-AF28-374B8D0872E4}"/>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1" name="Serbest Biçim 769">
                  <a:extLst>
                    <a:ext uri="{FF2B5EF4-FFF2-40B4-BE49-F238E27FC236}">
                      <a16:creationId xmlns="" xmlns:a16="http://schemas.microsoft.com/office/drawing/2014/main" id="{777CADE9-FCC3-4E95-B3DB-69E33BB09CB2}"/>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2" name="Serbest Biçim 770">
                  <a:extLst>
                    <a:ext uri="{FF2B5EF4-FFF2-40B4-BE49-F238E27FC236}">
                      <a16:creationId xmlns="" xmlns:a16="http://schemas.microsoft.com/office/drawing/2014/main" id="{EF549D2F-2943-4ECF-A47F-B3E2B79BAC82}"/>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3" name="Serbest Biçim 15">
                  <a:extLst>
                    <a:ext uri="{FF2B5EF4-FFF2-40B4-BE49-F238E27FC236}">
                      <a16:creationId xmlns="" xmlns:a16="http://schemas.microsoft.com/office/drawing/2014/main" id="{C52964CF-C77A-4C83-8306-7EF5B62078BE}"/>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4" name="Serbest Biçim 16">
                  <a:extLst>
                    <a:ext uri="{FF2B5EF4-FFF2-40B4-BE49-F238E27FC236}">
                      <a16:creationId xmlns="" xmlns:a16="http://schemas.microsoft.com/office/drawing/2014/main" id="{413A9B08-755A-4F5E-AD4E-3F660A21B457}"/>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5" name="Serbest Biçim 17">
                  <a:extLst>
                    <a:ext uri="{FF2B5EF4-FFF2-40B4-BE49-F238E27FC236}">
                      <a16:creationId xmlns="" xmlns:a16="http://schemas.microsoft.com/office/drawing/2014/main" id="{DE25E511-DE81-4B17-A938-A45D1256F83C}"/>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6" name="Serbest Biçim 18">
                  <a:extLst>
                    <a:ext uri="{FF2B5EF4-FFF2-40B4-BE49-F238E27FC236}">
                      <a16:creationId xmlns="" xmlns:a16="http://schemas.microsoft.com/office/drawing/2014/main" id="{3F9427BC-276B-4FE0-9224-68450BD830B8}"/>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7" name="Serbest Biçim 19">
                  <a:extLst>
                    <a:ext uri="{FF2B5EF4-FFF2-40B4-BE49-F238E27FC236}">
                      <a16:creationId xmlns="" xmlns:a16="http://schemas.microsoft.com/office/drawing/2014/main" id="{E1A62B73-61CD-4220-831F-BD1D133C2AA3}"/>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8" name="Serbest Biçim 20">
                  <a:extLst>
                    <a:ext uri="{FF2B5EF4-FFF2-40B4-BE49-F238E27FC236}">
                      <a16:creationId xmlns="" xmlns:a16="http://schemas.microsoft.com/office/drawing/2014/main" id="{ED83F7BE-90B8-408F-ADED-B71737DCB28F}"/>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9" name="Serbest Biçim 21">
                  <a:extLst>
                    <a:ext uri="{FF2B5EF4-FFF2-40B4-BE49-F238E27FC236}">
                      <a16:creationId xmlns="" xmlns:a16="http://schemas.microsoft.com/office/drawing/2014/main" id="{9C90BDE4-AD58-414B-8B8E-D8A65CFEC65C}"/>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0" name="Serbest Biçim 22">
                  <a:extLst>
                    <a:ext uri="{FF2B5EF4-FFF2-40B4-BE49-F238E27FC236}">
                      <a16:creationId xmlns="" xmlns:a16="http://schemas.microsoft.com/office/drawing/2014/main" id="{E07C1852-33DD-4B5D-99CA-D68E9CE63DF1}"/>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1" name="Serbest Biçim 23">
                  <a:extLst>
                    <a:ext uri="{FF2B5EF4-FFF2-40B4-BE49-F238E27FC236}">
                      <a16:creationId xmlns="" xmlns:a16="http://schemas.microsoft.com/office/drawing/2014/main" id="{51FB6DEF-2658-4707-9DFC-A03081903A1A}"/>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2" name="Serbest Biçim 24">
                  <a:extLst>
                    <a:ext uri="{FF2B5EF4-FFF2-40B4-BE49-F238E27FC236}">
                      <a16:creationId xmlns="" xmlns:a16="http://schemas.microsoft.com/office/drawing/2014/main" id="{17BE5508-1861-4B61-B096-78A995C3C63F}"/>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3" name="Serbest Biçim 25">
                  <a:extLst>
                    <a:ext uri="{FF2B5EF4-FFF2-40B4-BE49-F238E27FC236}">
                      <a16:creationId xmlns="" xmlns:a16="http://schemas.microsoft.com/office/drawing/2014/main" id="{DD03FBC9-181C-4377-B1C2-6122193491E9}"/>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4" name="Serbest Biçim 26">
                  <a:extLst>
                    <a:ext uri="{FF2B5EF4-FFF2-40B4-BE49-F238E27FC236}">
                      <a16:creationId xmlns="" xmlns:a16="http://schemas.microsoft.com/office/drawing/2014/main" id="{3E387FA5-ADFF-4707-A0FC-2B1264321F28}"/>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5" name="Serbest Biçim 27">
                  <a:extLst>
                    <a:ext uri="{FF2B5EF4-FFF2-40B4-BE49-F238E27FC236}">
                      <a16:creationId xmlns="" xmlns:a16="http://schemas.microsoft.com/office/drawing/2014/main" id="{DBB54E08-7893-4C92-9C31-B8D109DBA981}"/>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6" name="Serbest Biçim 28">
                  <a:extLst>
                    <a:ext uri="{FF2B5EF4-FFF2-40B4-BE49-F238E27FC236}">
                      <a16:creationId xmlns="" xmlns:a16="http://schemas.microsoft.com/office/drawing/2014/main" id="{79B7B2D2-D264-4216-BD58-631C6D5E77E3}"/>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7" name="Serbest Biçim 29">
                  <a:extLst>
                    <a:ext uri="{FF2B5EF4-FFF2-40B4-BE49-F238E27FC236}">
                      <a16:creationId xmlns="" xmlns:a16="http://schemas.microsoft.com/office/drawing/2014/main" id="{7C43B44A-31E7-4022-8720-3A5731D58E17}"/>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8" name="Serbest Biçim 30">
                  <a:extLst>
                    <a:ext uri="{FF2B5EF4-FFF2-40B4-BE49-F238E27FC236}">
                      <a16:creationId xmlns="" xmlns:a16="http://schemas.microsoft.com/office/drawing/2014/main" id="{CB7B8CAC-A793-4623-8524-0F2756598CDC}"/>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9" name="Serbest Biçim 31">
                  <a:extLst>
                    <a:ext uri="{FF2B5EF4-FFF2-40B4-BE49-F238E27FC236}">
                      <a16:creationId xmlns="" xmlns:a16="http://schemas.microsoft.com/office/drawing/2014/main" id="{B6621D5F-FE31-4F31-BD90-5893627EB05E}"/>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0" name="Serbest Biçim 32">
                  <a:extLst>
                    <a:ext uri="{FF2B5EF4-FFF2-40B4-BE49-F238E27FC236}">
                      <a16:creationId xmlns="" xmlns:a16="http://schemas.microsoft.com/office/drawing/2014/main" id="{473E562C-650C-4496-B03A-685398C26BD5}"/>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1" name="Serbest Biçim 33">
                  <a:extLst>
                    <a:ext uri="{FF2B5EF4-FFF2-40B4-BE49-F238E27FC236}">
                      <a16:creationId xmlns="" xmlns:a16="http://schemas.microsoft.com/office/drawing/2014/main" id="{4AD522C0-9F9F-4724-B88D-569CEB2C2F1F}"/>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2" name="Serbest Biçim 34">
                  <a:extLst>
                    <a:ext uri="{FF2B5EF4-FFF2-40B4-BE49-F238E27FC236}">
                      <a16:creationId xmlns="" xmlns:a16="http://schemas.microsoft.com/office/drawing/2014/main" id="{E19AA9B4-6726-40C2-81AC-80F5608C3388}"/>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3" name="Serbest Biçim 35">
                  <a:extLst>
                    <a:ext uri="{FF2B5EF4-FFF2-40B4-BE49-F238E27FC236}">
                      <a16:creationId xmlns="" xmlns:a16="http://schemas.microsoft.com/office/drawing/2014/main" id="{BDB94126-4224-4F8C-A8CF-D7E05BC0B131}"/>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4" name="Serbest Biçim 36">
                  <a:extLst>
                    <a:ext uri="{FF2B5EF4-FFF2-40B4-BE49-F238E27FC236}">
                      <a16:creationId xmlns="" xmlns:a16="http://schemas.microsoft.com/office/drawing/2014/main" id="{7C2F541F-432D-4968-A4F6-DE1675E6C0A8}"/>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5" name="Serbest Biçim 37">
                  <a:extLst>
                    <a:ext uri="{FF2B5EF4-FFF2-40B4-BE49-F238E27FC236}">
                      <a16:creationId xmlns="" xmlns:a16="http://schemas.microsoft.com/office/drawing/2014/main" id="{DA276960-4801-4878-A886-7AFCC42C6EA2}"/>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6" name="Serbest Biçim 38">
                  <a:extLst>
                    <a:ext uri="{FF2B5EF4-FFF2-40B4-BE49-F238E27FC236}">
                      <a16:creationId xmlns="" xmlns:a16="http://schemas.microsoft.com/office/drawing/2014/main" id="{891288F8-BDBF-4E4B-AE04-D4240ABFEA3F}"/>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7" name="Serbest Biçim 39">
                  <a:extLst>
                    <a:ext uri="{FF2B5EF4-FFF2-40B4-BE49-F238E27FC236}">
                      <a16:creationId xmlns="" xmlns:a16="http://schemas.microsoft.com/office/drawing/2014/main" id="{34411900-95AC-4466-924D-D29BF8A26BF1}"/>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8" name="Serbest Biçim 40">
                  <a:extLst>
                    <a:ext uri="{FF2B5EF4-FFF2-40B4-BE49-F238E27FC236}">
                      <a16:creationId xmlns="" xmlns:a16="http://schemas.microsoft.com/office/drawing/2014/main" id="{A62C9F1D-AF1C-460D-8425-866E79E408FD}"/>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9" name="Serbest Biçim 41">
                  <a:extLst>
                    <a:ext uri="{FF2B5EF4-FFF2-40B4-BE49-F238E27FC236}">
                      <a16:creationId xmlns="" xmlns:a16="http://schemas.microsoft.com/office/drawing/2014/main" id="{CDBA754A-EFFD-43F9-8598-7C3B65E3FBDE}"/>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0" name="Serbest Biçim 42">
                  <a:extLst>
                    <a:ext uri="{FF2B5EF4-FFF2-40B4-BE49-F238E27FC236}">
                      <a16:creationId xmlns="" xmlns:a16="http://schemas.microsoft.com/office/drawing/2014/main" id="{8EFF28FF-4748-4397-93A4-5B1D125BBB0A}"/>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1" name="Serbest Biçim 43">
                  <a:extLst>
                    <a:ext uri="{FF2B5EF4-FFF2-40B4-BE49-F238E27FC236}">
                      <a16:creationId xmlns="" xmlns:a16="http://schemas.microsoft.com/office/drawing/2014/main" id="{8AFD7C6A-BCF6-4A65-892D-57BF6460113D}"/>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2" name="Serbest Biçim 44">
                  <a:extLst>
                    <a:ext uri="{FF2B5EF4-FFF2-40B4-BE49-F238E27FC236}">
                      <a16:creationId xmlns="" xmlns:a16="http://schemas.microsoft.com/office/drawing/2014/main" id="{90CA3BF7-9867-4A3A-AB83-9D34FD7CE03A}"/>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3" name="Serbest Biçim 45">
                  <a:extLst>
                    <a:ext uri="{FF2B5EF4-FFF2-40B4-BE49-F238E27FC236}">
                      <a16:creationId xmlns="" xmlns:a16="http://schemas.microsoft.com/office/drawing/2014/main" id="{AA9BA6E0-1B45-4383-BCAD-D63F6484925B}"/>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4" name="Serbest Biçim 46">
                  <a:extLst>
                    <a:ext uri="{FF2B5EF4-FFF2-40B4-BE49-F238E27FC236}">
                      <a16:creationId xmlns="" xmlns:a16="http://schemas.microsoft.com/office/drawing/2014/main" id="{593F515E-73EF-40CA-8525-7892EBCF8164}"/>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5" name="Serbest Biçim 47">
                  <a:extLst>
                    <a:ext uri="{FF2B5EF4-FFF2-40B4-BE49-F238E27FC236}">
                      <a16:creationId xmlns="" xmlns:a16="http://schemas.microsoft.com/office/drawing/2014/main" id="{832411DE-4D25-45B7-8632-7C2422F5FDEF}"/>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6" name="Serbest Biçim 48">
                  <a:extLst>
                    <a:ext uri="{FF2B5EF4-FFF2-40B4-BE49-F238E27FC236}">
                      <a16:creationId xmlns="" xmlns:a16="http://schemas.microsoft.com/office/drawing/2014/main" id="{1C7FC448-597C-4D0D-8992-CBC0149B9DAF}"/>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7" name="Serbest Biçim 49">
                  <a:extLst>
                    <a:ext uri="{FF2B5EF4-FFF2-40B4-BE49-F238E27FC236}">
                      <a16:creationId xmlns="" xmlns:a16="http://schemas.microsoft.com/office/drawing/2014/main" id="{54D0CC60-8D69-4653-8463-F480B07C0D00}"/>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8" name="Serbest Biçim 50">
                  <a:extLst>
                    <a:ext uri="{FF2B5EF4-FFF2-40B4-BE49-F238E27FC236}">
                      <a16:creationId xmlns="" xmlns:a16="http://schemas.microsoft.com/office/drawing/2014/main" id="{7FA9FA83-D384-46FE-8945-4C725E5B1DA6}"/>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9" name="Serbest Biçim 51">
                  <a:extLst>
                    <a:ext uri="{FF2B5EF4-FFF2-40B4-BE49-F238E27FC236}">
                      <a16:creationId xmlns="" xmlns:a16="http://schemas.microsoft.com/office/drawing/2014/main" id="{F5DCBE84-82A9-4343-8D3E-21027FC90DD2}"/>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0" name="Serbest Biçim 52">
                  <a:extLst>
                    <a:ext uri="{FF2B5EF4-FFF2-40B4-BE49-F238E27FC236}">
                      <a16:creationId xmlns="" xmlns:a16="http://schemas.microsoft.com/office/drawing/2014/main" id="{26EC8B8A-15A2-42DF-8E35-2B8901E5A826}"/>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1" name="Serbest Biçim 53">
                  <a:extLst>
                    <a:ext uri="{FF2B5EF4-FFF2-40B4-BE49-F238E27FC236}">
                      <a16:creationId xmlns="" xmlns:a16="http://schemas.microsoft.com/office/drawing/2014/main" id="{41BC2C5F-1DF5-4D78-9199-05C064ECF33A}"/>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2" name="Serbest Biçim 54">
                  <a:extLst>
                    <a:ext uri="{FF2B5EF4-FFF2-40B4-BE49-F238E27FC236}">
                      <a16:creationId xmlns="" xmlns:a16="http://schemas.microsoft.com/office/drawing/2014/main" id="{12490F9B-FB87-45F1-A048-F26E4DF60104}"/>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3" name="Serbest Biçim 55">
                  <a:extLst>
                    <a:ext uri="{FF2B5EF4-FFF2-40B4-BE49-F238E27FC236}">
                      <a16:creationId xmlns="" xmlns:a16="http://schemas.microsoft.com/office/drawing/2014/main" id="{ED29BD96-322D-441F-8723-A244E385C768}"/>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4" name="Serbest Biçim 56">
                  <a:extLst>
                    <a:ext uri="{FF2B5EF4-FFF2-40B4-BE49-F238E27FC236}">
                      <a16:creationId xmlns="" xmlns:a16="http://schemas.microsoft.com/office/drawing/2014/main" id="{12A979C9-1E21-4224-8186-D56A43416B2E}"/>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5" name="Serbest Biçim 57">
                  <a:extLst>
                    <a:ext uri="{FF2B5EF4-FFF2-40B4-BE49-F238E27FC236}">
                      <a16:creationId xmlns="" xmlns:a16="http://schemas.microsoft.com/office/drawing/2014/main" id="{4C28B611-F508-45EE-8020-1CE7F7A1A900}"/>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6" name="Serbest Biçim 58">
                  <a:extLst>
                    <a:ext uri="{FF2B5EF4-FFF2-40B4-BE49-F238E27FC236}">
                      <a16:creationId xmlns="" xmlns:a16="http://schemas.microsoft.com/office/drawing/2014/main" id="{AF4C9167-BFD2-45F0-9DFA-B1DBC38EEBF6}"/>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7" name="Serbest Biçim 59">
                  <a:extLst>
                    <a:ext uri="{FF2B5EF4-FFF2-40B4-BE49-F238E27FC236}">
                      <a16:creationId xmlns="" xmlns:a16="http://schemas.microsoft.com/office/drawing/2014/main" id="{B92534F5-81A6-409F-9208-4D156BCC6A8B}"/>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8" name="Serbest Biçim 60">
                  <a:extLst>
                    <a:ext uri="{FF2B5EF4-FFF2-40B4-BE49-F238E27FC236}">
                      <a16:creationId xmlns="" xmlns:a16="http://schemas.microsoft.com/office/drawing/2014/main" id="{8B568527-EB6A-4499-921B-846D5294BAA4}"/>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9" name="Serbest Biçim 61">
                  <a:extLst>
                    <a:ext uri="{FF2B5EF4-FFF2-40B4-BE49-F238E27FC236}">
                      <a16:creationId xmlns="" xmlns:a16="http://schemas.microsoft.com/office/drawing/2014/main" id="{9F1AE21B-1A94-4AAA-A046-5911CCF89AC1}"/>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0" name="Serbest Biçim 62">
                  <a:extLst>
                    <a:ext uri="{FF2B5EF4-FFF2-40B4-BE49-F238E27FC236}">
                      <a16:creationId xmlns="" xmlns:a16="http://schemas.microsoft.com/office/drawing/2014/main" id="{5429543A-576F-42C9-AA79-8E1E174B39E6}"/>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1" name="Serbest Biçim 63">
                  <a:extLst>
                    <a:ext uri="{FF2B5EF4-FFF2-40B4-BE49-F238E27FC236}">
                      <a16:creationId xmlns="" xmlns:a16="http://schemas.microsoft.com/office/drawing/2014/main" id="{CACE743D-3165-49F3-9403-EE99FD20F52B}"/>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2" name="Serbest Biçim 64">
                  <a:extLst>
                    <a:ext uri="{FF2B5EF4-FFF2-40B4-BE49-F238E27FC236}">
                      <a16:creationId xmlns="" xmlns:a16="http://schemas.microsoft.com/office/drawing/2014/main" id="{21B2E746-C75B-4AD7-99FE-756112433512}"/>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3" name="Serbest Biçim 65">
                  <a:extLst>
                    <a:ext uri="{FF2B5EF4-FFF2-40B4-BE49-F238E27FC236}">
                      <a16:creationId xmlns="" xmlns:a16="http://schemas.microsoft.com/office/drawing/2014/main" id="{12B94670-6C57-469A-9C1D-9E22A4241581}"/>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4" name="Serbest Biçim 66">
                  <a:extLst>
                    <a:ext uri="{FF2B5EF4-FFF2-40B4-BE49-F238E27FC236}">
                      <a16:creationId xmlns="" xmlns:a16="http://schemas.microsoft.com/office/drawing/2014/main" id="{A1349D45-5E2A-4296-B48F-E99946D2C88A}"/>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5" name="Serbest Biçim 67">
                  <a:extLst>
                    <a:ext uri="{FF2B5EF4-FFF2-40B4-BE49-F238E27FC236}">
                      <a16:creationId xmlns="" xmlns:a16="http://schemas.microsoft.com/office/drawing/2014/main" id="{D54BD95C-A980-4AE4-B8D6-A05DB12FFA09}"/>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6" name="Serbest Biçim 68">
                  <a:extLst>
                    <a:ext uri="{FF2B5EF4-FFF2-40B4-BE49-F238E27FC236}">
                      <a16:creationId xmlns="" xmlns:a16="http://schemas.microsoft.com/office/drawing/2014/main" id="{FEBB078E-902E-41C8-9C34-83E491F4F46B}"/>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7" name="Serbest Biçim 69">
                  <a:extLst>
                    <a:ext uri="{FF2B5EF4-FFF2-40B4-BE49-F238E27FC236}">
                      <a16:creationId xmlns="" xmlns:a16="http://schemas.microsoft.com/office/drawing/2014/main" id="{61224530-763C-45DB-B4E7-CAEA1D1778A9}"/>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8" name="Serbest Biçim 70">
                  <a:extLst>
                    <a:ext uri="{FF2B5EF4-FFF2-40B4-BE49-F238E27FC236}">
                      <a16:creationId xmlns="" xmlns:a16="http://schemas.microsoft.com/office/drawing/2014/main" id="{9CA8D5CE-B610-4D9A-AA42-4EEAD3BF973E}"/>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9" name="Serbest Biçim 71">
                  <a:extLst>
                    <a:ext uri="{FF2B5EF4-FFF2-40B4-BE49-F238E27FC236}">
                      <a16:creationId xmlns="" xmlns:a16="http://schemas.microsoft.com/office/drawing/2014/main" id="{649E5306-059A-413E-9419-B12090351E83}"/>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0" name="Serbest Biçim 72">
                  <a:extLst>
                    <a:ext uri="{FF2B5EF4-FFF2-40B4-BE49-F238E27FC236}">
                      <a16:creationId xmlns="" xmlns:a16="http://schemas.microsoft.com/office/drawing/2014/main" id="{7CF5C6AE-8032-4F31-8A49-367037681C25}"/>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1" name="Serbest Biçim 73">
                  <a:extLst>
                    <a:ext uri="{FF2B5EF4-FFF2-40B4-BE49-F238E27FC236}">
                      <a16:creationId xmlns="" xmlns:a16="http://schemas.microsoft.com/office/drawing/2014/main" id="{E6D1E196-29CE-4E08-B712-5C4086FFDE3C}"/>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2" name="Serbest Biçim 74">
                  <a:extLst>
                    <a:ext uri="{FF2B5EF4-FFF2-40B4-BE49-F238E27FC236}">
                      <a16:creationId xmlns="" xmlns:a16="http://schemas.microsoft.com/office/drawing/2014/main" id="{76AD7459-1C74-4299-AF16-F2A712CDF61E}"/>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3" name="Serbest Biçim 75">
                  <a:extLst>
                    <a:ext uri="{FF2B5EF4-FFF2-40B4-BE49-F238E27FC236}">
                      <a16:creationId xmlns="" xmlns:a16="http://schemas.microsoft.com/office/drawing/2014/main" id="{DDAFD425-D44E-470B-A90B-5B2967700756}"/>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4" name="Serbest Biçim 76">
                  <a:extLst>
                    <a:ext uri="{FF2B5EF4-FFF2-40B4-BE49-F238E27FC236}">
                      <a16:creationId xmlns="" xmlns:a16="http://schemas.microsoft.com/office/drawing/2014/main" id="{8BC367A2-4143-439D-97A4-3C18485544DD}"/>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5" name="Serbest Biçim 77">
                  <a:extLst>
                    <a:ext uri="{FF2B5EF4-FFF2-40B4-BE49-F238E27FC236}">
                      <a16:creationId xmlns="" xmlns:a16="http://schemas.microsoft.com/office/drawing/2014/main" id="{AC95767D-4619-46FA-8A5B-F92B17F07621}"/>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6" name="Serbest Biçim 78">
                  <a:extLst>
                    <a:ext uri="{FF2B5EF4-FFF2-40B4-BE49-F238E27FC236}">
                      <a16:creationId xmlns="" xmlns:a16="http://schemas.microsoft.com/office/drawing/2014/main" id="{5C63E5F9-4668-4B4B-BF7C-757A6C972374}"/>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7" name="Serbest Biçim 79">
                  <a:extLst>
                    <a:ext uri="{FF2B5EF4-FFF2-40B4-BE49-F238E27FC236}">
                      <a16:creationId xmlns="" xmlns:a16="http://schemas.microsoft.com/office/drawing/2014/main" id="{E073E066-43E1-446C-93E1-12F8089B70CB}"/>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8" name="Serbest Biçim 80">
                  <a:extLst>
                    <a:ext uri="{FF2B5EF4-FFF2-40B4-BE49-F238E27FC236}">
                      <a16:creationId xmlns="" xmlns:a16="http://schemas.microsoft.com/office/drawing/2014/main" id="{EE8FF18C-718A-4DC3-9A80-C3348B42B559}"/>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9" name="Serbest Biçim 81">
                  <a:extLst>
                    <a:ext uri="{FF2B5EF4-FFF2-40B4-BE49-F238E27FC236}">
                      <a16:creationId xmlns="" xmlns:a16="http://schemas.microsoft.com/office/drawing/2014/main" id="{E89656F1-13B9-4AA1-A6BE-1C14DB7382CD}"/>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0" name="Serbest Biçim 82">
                  <a:extLst>
                    <a:ext uri="{FF2B5EF4-FFF2-40B4-BE49-F238E27FC236}">
                      <a16:creationId xmlns="" xmlns:a16="http://schemas.microsoft.com/office/drawing/2014/main" id="{5731202E-7023-425C-A60C-BBF83D2BE807}"/>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1" name="Serbest Biçim 83">
                  <a:extLst>
                    <a:ext uri="{FF2B5EF4-FFF2-40B4-BE49-F238E27FC236}">
                      <a16:creationId xmlns="" xmlns:a16="http://schemas.microsoft.com/office/drawing/2014/main" id="{C30C2971-F690-4877-A2F1-3FB739868458}"/>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2" name="Serbest Biçim 84">
                  <a:extLst>
                    <a:ext uri="{FF2B5EF4-FFF2-40B4-BE49-F238E27FC236}">
                      <a16:creationId xmlns="" xmlns:a16="http://schemas.microsoft.com/office/drawing/2014/main" id="{06DFB248-BB41-4BBC-B12C-D1581CD2C5A9}"/>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3" name="Serbest Biçim 85">
                  <a:extLst>
                    <a:ext uri="{FF2B5EF4-FFF2-40B4-BE49-F238E27FC236}">
                      <a16:creationId xmlns="" xmlns:a16="http://schemas.microsoft.com/office/drawing/2014/main" id="{158ADF14-FD93-4F18-888F-536A9CDF6BEE}"/>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grpSp>
          <p:nvGrpSpPr>
            <p:cNvPr id="7" name="Grup 615"/>
            <p:cNvGrpSpPr>
              <a:grpSpLocks/>
            </p:cNvGrpSpPr>
            <p:nvPr/>
          </p:nvGrpSpPr>
          <p:grpSpPr bwMode="auto">
            <a:xfrm rot="10800000">
              <a:off x="4417839" y="2091906"/>
              <a:ext cx="5294376" cy="4114800"/>
              <a:chOff x="3310555" y="716546"/>
              <a:chExt cx="5294376" cy="4114800"/>
            </a:xfrm>
          </p:grpSpPr>
          <p:grpSp>
            <p:nvGrpSpPr>
              <p:cNvPr id="8" name="Grup 616">
                <a:extLst>
                  <a:ext uri="{FF2B5EF4-FFF2-40B4-BE49-F238E27FC236}">
                    <a16:creationId xmlns="" xmlns:a16="http://schemas.microsoft.com/office/drawing/2014/main" id="{FBF47C22-2467-4935-AF59-CE659C8F7B75}"/>
                  </a:ext>
                </a:extLst>
              </p:cNvPr>
              <p:cNvGrpSpPr/>
              <p:nvPr/>
            </p:nvGrpSpPr>
            <p:grpSpPr bwMode="invGray">
              <a:xfrm flipH="1">
                <a:off x="3310555" y="737968"/>
                <a:ext cx="5294376" cy="54864"/>
                <a:chOff x="1522413" y="1514475"/>
                <a:chExt cx="10569575" cy="64008"/>
              </a:xfrm>
              <a:solidFill>
                <a:schemeClr val="accent1"/>
              </a:solidFill>
            </p:grpSpPr>
            <p:sp>
              <p:nvSpPr>
                <p:cNvPr id="84" name="Serbest Biçim 692">
                  <a:extLst>
                    <a:ext uri="{FF2B5EF4-FFF2-40B4-BE49-F238E27FC236}">
                      <a16:creationId xmlns="" xmlns:a16="http://schemas.microsoft.com/office/drawing/2014/main" id="{C9F745FB-EA99-4E9F-ADAF-455CCE90C96D}"/>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5" name="Serbest Biçim 693">
                  <a:extLst>
                    <a:ext uri="{FF2B5EF4-FFF2-40B4-BE49-F238E27FC236}">
                      <a16:creationId xmlns="" xmlns:a16="http://schemas.microsoft.com/office/drawing/2014/main" id="{ED92C742-3620-4FAF-9223-5C23C9BA8940}"/>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6" name="Serbest Biçim 694">
                  <a:extLst>
                    <a:ext uri="{FF2B5EF4-FFF2-40B4-BE49-F238E27FC236}">
                      <a16:creationId xmlns="" xmlns:a16="http://schemas.microsoft.com/office/drawing/2014/main" id="{07B35FE7-DDA0-4DE5-858B-AC0A498AE5E0}"/>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7" name="Serbest Biçim 15">
                  <a:extLst>
                    <a:ext uri="{FF2B5EF4-FFF2-40B4-BE49-F238E27FC236}">
                      <a16:creationId xmlns="" xmlns:a16="http://schemas.microsoft.com/office/drawing/2014/main" id="{9FFF2923-08A5-432A-A350-3328ECAA3461}"/>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8" name="Serbest Biçim 16">
                  <a:extLst>
                    <a:ext uri="{FF2B5EF4-FFF2-40B4-BE49-F238E27FC236}">
                      <a16:creationId xmlns="" xmlns:a16="http://schemas.microsoft.com/office/drawing/2014/main" id="{13FD06CD-D8CF-419D-B2C1-9EE3E81BE3CF}"/>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9" name="Serbest Biçim 17">
                  <a:extLst>
                    <a:ext uri="{FF2B5EF4-FFF2-40B4-BE49-F238E27FC236}">
                      <a16:creationId xmlns="" xmlns:a16="http://schemas.microsoft.com/office/drawing/2014/main" id="{1AEBD3A1-ECBA-4F21-99C1-B6D76956F462}"/>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0" name="Serbest Biçim 18">
                  <a:extLst>
                    <a:ext uri="{FF2B5EF4-FFF2-40B4-BE49-F238E27FC236}">
                      <a16:creationId xmlns="" xmlns:a16="http://schemas.microsoft.com/office/drawing/2014/main" id="{601C3FD7-878E-47B3-9C0F-E0777B690D52}"/>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1" name="Serbest Biçim 19">
                  <a:extLst>
                    <a:ext uri="{FF2B5EF4-FFF2-40B4-BE49-F238E27FC236}">
                      <a16:creationId xmlns="" xmlns:a16="http://schemas.microsoft.com/office/drawing/2014/main" id="{8070A759-DD40-4277-A12B-31897D571759}"/>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2" name="Serbest Biçim 20">
                  <a:extLst>
                    <a:ext uri="{FF2B5EF4-FFF2-40B4-BE49-F238E27FC236}">
                      <a16:creationId xmlns="" xmlns:a16="http://schemas.microsoft.com/office/drawing/2014/main" id="{D9605392-9067-42B0-887B-DB0087FF8F3F}"/>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3" name="Serbest Biçim 21">
                  <a:extLst>
                    <a:ext uri="{FF2B5EF4-FFF2-40B4-BE49-F238E27FC236}">
                      <a16:creationId xmlns="" xmlns:a16="http://schemas.microsoft.com/office/drawing/2014/main" id="{219AC270-964E-4392-AB10-2AC416ED3E0B}"/>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4" name="Serbest Biçim 22">
                  <a:extLst>
                    <a:ext uri="{FF2B5EF4-FFF2-40B4-BE49-F238E27FC236}">
                      <a16:creationId xmlns="" xmlns:a16="http://schemas.microsoft.com/office/drawing/2014/main" id="{89099B2C-90C6-4C55-B167-66BEACA09A2F}"/>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5" name="Serbest Biçim 23">
                  <a:extLst>
                    <a:ext uri="{FF2B5EF4-FFF2-40B4-BE49-F238E27FC236}">
                      <a16:creationId xmlns="" xmlns:a16="http://schemas.microsoft.com/office/drawing/2014/main" id="{8B908156-5023-4111-86CD-CC72049739A6}"/>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6" name="Serbest Biçim 24">
                  <a:extLst>
                    <a:ext uri="{FF2B5EF4-FFF2-40B4-BE49-F238E27FC236}">
                      <a16:creationId xmlns="" xmlns:a16="http://schemas.microsoft.com/office/drawing/2014/main" id="{C065B832-4014-4CE7-BF4E-538614D052D3}"/>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7" name="Serbest Biçim 25">
                  <a:extLst>
                    <a:ext uri="{FF2B5EF4-FFF2-40B4-BE49-F238E27FC236}">
                      <a16:creationId xmlns="" xmlns:a16="http://schemas.microsoft.com/office/drawing/2014/main" id="{1247BEBC-395C-446B-885D-4FBE39F58C72}"/>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8" name="Serbest Biçim 26">
                  <a:extLst>
                    <a:ext uri="{FF2B5EF4-FFF2-40B4-BE49-F238E27FC236}">
                      <a16:creationId xmlns="" xmlns:a16="http://schemas.microsoft.com/office/drawing/2014/main" id="{576FBCE5-A849-4B2E-BBD2-47DF0CB8371E}"/>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99" name="Serbest Biçim 27">
                  <a:extLst>
                    <a:ext uri="{FF2B5EF4-FFF2-40B4-BE49-F238E27FC236}">
                      <a16:creationId xmlns="" xmlns:a16="http://schemas.microsoft.com/office/drawing/2014/main" id="{5B183465-DA18-42B3-983D-6E913F7AA624}"/>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0" name="Serbest Biçim 28">
                  <a:extLst>
                    <a:ext uri="{FF2B5EF4-FFF2-40B4-BE49-F238E27FC236}">
                      <a16:creationId xmlns="" xmlns:a16="http://schemas.microsoft.com/office/drawing/2014/main" id="{C64226B5-97FE-40FA-B01E-A044262E64C3}"/>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1" name="Serbest Biçim 29">
                  <a:extLst>
                    <a:ext uri="{FF2B5EF4-FFF2-40B4-BE49-F238E27FC236}">
                      <a16:creationId xmlns="" xmlns:a16="http://schemas.microsoft.com/office/drawing/2014/main" id="{BD91EB77-2CFD-41DA-9DB8-BBC1FF1C157D}"/>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2" name="Serbest Biçim 30">
                  <a:extLst>
                    <a:ext uri="{FF2B5EF4-FFF2-40B4-BE49-F238E27FC236}">
                      <a16:creationId xmlns="" xmlns:a16="http://schemas.microsoft.com/office/drawing/2014/main" id="{AB673655-F25D-40C4-8EF9-65A032D33046}"/>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3" name="Serbest Biçim 31">
                  <a:extLst>
                    <a:ext uri="{FF2B5EF4-FFF2-40B4-BE49-F238E27FC236}">
                      <a16:creationId xmlns="" xmlns:a16="http://schemas.microsoft.com/office/drawing/2014/main" id="{AC7B23A7-F4FC-45A2-BA0D-380D04DB7774}"/>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4" name="Serbest Biçim 32">
                  <a:extLst>
                    <a:ext uri="{FF2B5EF4-FFF2-40B4-BE49-F238E27FC236}">
                      <a16:creationId xmlns="" xmlns:a16="http://schemas.microsoft.com/office/drawing/2014/main" id="{383D3E62-F8F9-4C50-9C78-77DD12CC606C}"/>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5" name="Serbest Biçim 33">
                  <a:extLst>
                    <a:ext uri="{FF2B5EF4-FFF2-40B4-BE49-F238E27FC236}">
                      <a16:creationId xmlns="" xmlns:a16="http://schemas.microsoft.com/office/drawing/2014/main" id="{456B65C5-983F-4EF5-97F4-16B9C4B68EC2}"/>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6" name="Serbest Biçim 34">
                  <a:extLst>
                    <a:ext uri="{FF2B5EF4-FFF2-40B4-BE49-F238E27FC236}">
                      <a16:creationId xmlns="" xmlns:a16="http://schemas.microsoft.com/office/drawing/2014/main" id="{430B7409-911E-4CBA-9349-AB468BBA5264}"/>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7" name="Serbest Biçim 35">
                  <a:extLst>
                    <a:ext uri="{FF2B5EF4-FFF2-40B4-BE49-F238E27FC236}">
                      <a16:creationId xmlns="" xmlns:a16="http://schemas.microsoft.com/office/drawing/2014/main" id="{0F2B9E45-37CF-495E-934C-70BEE3DF9E20}"/>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8" name="Serbest Biçim 36">
                  <a:extLst>
                    <a:ext uri="{FF2B5EF4-FFF2-40B4-BE49-F238E27FC236}">
                      <a16:creationId xmlns="" xmlns:a16="http://schemas.microsoft.com/office/drawing/2014/main" id="{39999DEC-0016-4DF7-8716-9213742F59D2}"/>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09" name="Serbest Biçim 37">
                  <a:extLst>
                    <a:ext uri="{FF2B5EF4-FFF2-40B4-BE49-F238E27FC236}">
                      <a16:creationId xmlns="" xmlns:a16="http://schemas.microsoft.com/office/drawing/2014/main" id="{D71817AB-38F2-43EF-87E4-A8873CE49802}"/>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0" name="Serbest Biçim 38">
                  <a:extLst>
                    <a:ext uri="{FF2B5EF4-FFF2-40B4-BE49-F238E27FC236}">
                      <a16:creationId xmlns="" xmlns:a16="http://schemas.microsoft.com/office/drawing/2014/main" id="{4836F81D-C76B-4E92-B5D7-833A4C18252B}"/>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1" name="Serbest Biçim 39">
                  <a:extLst>
                    <a:ext uri="{FF2B5EF4-FFF2-40B4-BE49-F238E27FC236}">
                      <a16:creationId xmlns="" xmlns:a16="http://schemas.microsoft.com/office/drawing/2014/main" id="{3CA51A86-1567-43B9-99DC-2128AF7EB1FA}"/>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2" name="Serbest Biçim 40">
                  <a:extLst>
                    <a:ext uri="{FF2B5EF4-FFF2-40B4-BE49-F238E27FC236}">
                      <a16:creationId xmlns="" xmlns:a16="http://schemas.microsoft.com/office/drawing/2014/main" id="{6FA0958F-7BDE-4731-8F20-663E56B9DBC0}"/>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3" name="Serbest Biçim 41">
                  <a:extLst>
                    <a:ext uri="{FF2B5EF4-FFF2-40B4-BE49-F238E27FC236}">
                      <a16:creationId xmlns="" xmlns:a16="http://schemas.microsoft.com/office/drawing/2014/main" id="{DE79474A-96B6-4E23-BB79-F9AB5937F3AD}"/>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4" name="Serbest Biçim 42">
                  <a:extLst>
                    <a:ext uri="{FF2B5EF4-FFF2-40B4-BE49-F238E27FC236}">
                      <a16:creationId xmlns="" xmlns:a16="http://schemas.microsoft.com/office/drawing/2014/main" id="{D85797E7-7792-47F4-B44C-54BA22CAB230}"/>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5" name="Serbest Biçim 43">
                  <a:extLst>
                    <a:ext uri="{FF2B5EF4-FFF2-40B4-BE49-F238E27FC236}">
                      <a16:creationId xmlns="" xmlns:a16="http://schemas.microsoft.com/office/drawing/2014/main" id="{4A297D3E-EB71-47F3-8989-9BF1B56FF9BF}"/>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6" name="Serbest Biçim 44">
                  <a:extLst>
                    <a:ext uri="{FF2B5EF4-FFF2-40B4-BE49-F238E27FC236}">
                      <a16:creationId xmlns="" xmlns:a16="http://schemas.microsoft.com/office/drawing/2014/main" id="{7606AB20-CBC1-4EF3-9A8C-04989445B6DB}"/>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7" name="Serbest Biçim 45">
                  <a:extLst>
                    <a:ext uri="{FF2B5EF4-FFF2-40B4-BE49-F238E27FC236}">
                      <a16:creationId xmlns="" xmlns:a16="http://schemas.microsoft.com/office/drawing/2014/main" id="{3E706B0B-A075-4A0F-B7FD-23E95130E52A}"/>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8" name="Serbest Biçim 46">
                  <a:extLst>
                    <a:ext uri="{FF2B5EF4-FFF2-40B4-BE49-F238E27FC236}">
                      <a16:creationId xmlns="" xmlns:a16="http://schemas.microsoft.com/office/drawing/2014/main" id="{F7CEF237-57AF-4412-A1A8-B2070F39435F}"/>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9" name="Serbest Biçim 47">
                  <a:extLst>
                    <a:ext uri="{FF2B5EF4-FFF2-40B4-BE49-F238E27FC236}">
                      <a16:creationId xmlns="" xmlns:a16="http://schemas.microsoft.com/office/drawing/2014/main" id="{EAB17841-0322-44E4-BEDD-A2FB80647976}"/>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0" name="Serbest Biçim 48">
                  <a:extLst>
                    <a:ext uri="{FF2B5EF4-FFF2-40B4-BE49-F238E27FC236}">
                      <a16:creationId xmlns="" xmlns:a16="http://schemas.microsoft.com/office/drawing/2014/main" id="{1E8253DA-57CF-4D14-B655-D7DADC261EDA}"/>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1" name="Serbest Biçim 49">
                  <a:extLst>
                    <a:ext uri="{FF2B5EF4-FFF2-40B4-BE49-F238E27FC236}">
                      <a16:creationId xmlns="" xmlns:a16="http://schemas.microsoft.com/office/drawing/2014/main" id="{793FA669-3E2D-42DC-BE25-939E3A03ACB1}"/>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2" name="Serbest Biçim 50">
                  <a:extLst>
                    <a:ext uri="{FF2B5EF4-FFF2-40B4-BE49-F238E27FC236}">
                      <a16:creationId xmlns="" xmlns:a16="http://schemas.microsoft.com/office/drawing/2014/main" id="{3877C0F5-ED91-4A3E-B7F7-C0BC87BD659D}"/>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3" name="Serbest Biçim 51">
                  <a:extLst>
                    <a:ext uri="{FF2B5EF4-FFF2-40B4-BE49-F238E27FC236}">
                      <a16:creationId xmlns="" xmlns:a16="http://schemas.microsoft.com/office/drawing/2014/main" id="{DD28C01E-61BE-48C7-84EC-D0E355AA001F}"/>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4" name="Serbest Biçim 52">
                  <a:extLst>
                    <a:ext uri="{FF2B5EF4-FFF2-40B4-BE49-F238E27FC236}">
                      <a16:creationId xmlns="" xmlns:a16="http://schemas.microsoft.com/office/drawing/2014/main" id="{02ED3E29-F360-4F98-9C40-897FCF1A417A}"/>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5" name="Serbest Biçim 53">
                  <a:extLst>
                    <a:ext uri="{FF2B5EF4-FFF2-40B4-BE49-F238E27FC236}">
                      <a16:creationId xmlns="" xmlns:a16="http://schemas.microsoft.com/office/drawing/2014/main" id="{5F42337B-175D-480C-9751-6106CB881F7E}"/>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6" name="Serbest Biçim 54">
                  <a:extLst>
                    <a:ext uri="{FF2B5EF4-FFF2-40B4-BE49-F238E27FC236}">
                      <a16:creationId xmlns="" xmlns:a16="http://schemas.microsoft.com/office/drawing/2014/main" id="{F844649B-F93A-4D55-ADC9-A40E350DCDE2}"/>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7" name="Serbest Biçim 55">
                  <a:extLst>
                    <a:ext uri="{FF2B5EF4-FFF2-40B4-BE49-F238E27FC236}">
                      <a16:creationId xmlns="" xmlns:a16="http://schemas.microsoft.com/office/drawing/2014/main" id="{E8D5F4AD-35BF-451D-9D23-36FAB40E6946}"/>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8" name="Serbest Biçim 56">
                  <a:extLst>
                    <a:ext uri="{FF2B5EF4-FFF2-40B4-BE49-F238E27FC236}">
                      <a16:creationId xmlns="" xmlns:a16="http://schemas.microsoft.com/office/drawing/2014/main" id="{1D44779B-5A16-4372-8010-AD7D0061F361}"/>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9" name="Serbest Biçim 57">
                  <a:extLst>
                    <a:ext uri="{FF2B5EF4-FFF2-40B4-BE49-F238E27FC236}">
                      <a16:creationId xmlns="" xmlns:a16="http://schemas.microsoft.com/office/drawing/2014/main" id="{27D82FB9-88AA-4754-8954-1487048FD1DD}"/>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0" name="Serbest Biçim 58">
                  <a:extLst>
                    <a:ext uri="{FF2B5EF4-FFF2-40B4-BE49-F238E27FC236}">
                      <a16:creationId xmlns="" xmlns:a16="http://schemas.microsoft.com/office/drawing/2014/main" id="{F4C307CE-B294-4AB1-BF0A-2A98306794C9}"/>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1" name="Serbest Biçim 59">
                  <a:extLst>
                    <a:ext uri="{FF2B5EF4-FFF2-40B4-BE49-F238E27FC236}">
                      <a16:creationId xmlns="" xmlns:a16="http://schemas.microsoft.com/office/drawing/2014/main" id="{E6CE0640-3409-4087-9D49-4836B0275EB1}"/>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2" name="Serbest Biçim 60">
                  <a:extLst>
                    <a:ext uri="{FF2B5EF4-FFF2-40B4-BE49-F238E27FC236}">
                      <a16:creationId xmlns="" xmlns:a16="http://schemas.microsoft.com/office/drawing/2014/main" id="{6B0B9D75-FCCC-4075-A943-8C5491E0DFE9}"/>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3" name="Serbest Biçim 61">
                  <a:extLst>
                    <a:ext uri="{FF2B5EF4-FFF2-40B4-BE49-F238E27FC236}">
                      <a16:creationId xmlns="" xmlns:a16="http://schemas.microsoft.com/office/drawing/2014/main" id="{88C2F3D3-5D43-4717-A19F-EE2FEF96C4E4}"/>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4" name="Serbest Biçim 62">
                  <a:extLst>
                    <a:ext uri="{FF2B5EF4-FFF2-40B4-BE49-F238E27FC236}">
                      <a16:creationId xmlns="" xmlns:a16="http://schemas.microsoft.com/office/drawing/2014/main" id="{74A3068F-8CBE-47B9-8322-6EA999267181}"/>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5" name="Serbest Biçim 63">
                  <a:extLst>
                    <a:ext uri="{FF2B5EF4-FFF2-40B4-BE49-F238E27FC236}">
                      <a16:creationId xmlns="" xmlns:a16="http://schemas.microsoft.com/office/drawing/2014/main" id="{55582FAF-C77A-4C51-A46C-CE57244BF290}"/>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6" name="Serbest Biçim 64">
                  <a:extLst>
                    <a:ext uri="{FF2B5EF4-FFF2-40B4-BE49-F238E27FC236}">
                      <a16:creationId xmlns="" xmlns:a16="http://schemas.microsoft.com/office/drawing/2014/main" id="{4D674AB8-7247-45AB-A134-B4834FDACF0F}"/>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7" name="Serbest Biçim 65">
                  <a:extLst>
                    <a:ext uri="{FF2B5EF4-FFF2-40B4-BE49-F238E27FC236}">
                      <a16:creationId xmlns="" xmlns:a16="http://schemas.microsoft.com/office/drawing/2014/main" id="{E8A838EF-E258-4110-8F8C-A0F1515EAA05}"/>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8" name="Serbest Biçim 66">
                  <a:extLst>
                    <a:ext uri="{FF2B5EF4-FFF2-40B4-BE49-F238E27FC236}">
                      <a16:creationId xmlns="" xmlns:a16="http://schemas.microsoft.com/office/drawing/2014/main" id="{2391CFBC-4781-47FD-8868-5B2798DD0008}"/>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9" name="Serbest Biçim 67">
                  <a:extLst>
                    <a:ext uri="{FF2B5EF4-FFF2-40B4-BE49-F238E27FC236}">
                      <a16:creationId xmlns="" xmlns:a16="http://schemas.microsoft.com/office/drawing/2014/main" id="{6AE69739-D995-4E74-B2D5-C5A53A7BE540}"/>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0" name="Serbest Biçim 68">
                  <a:extLst>
                    <a:ext uri="{FF2B5EF4-FFF2-40B4-BE49-F238E27FC236}">
                      <a16:creationId xmlns="" xmlns:a16="http://schemas.microsoft.com/office/drawing/2014/main" id="{A6B2CFCA-D99B-4FFC-8E78-BA2BCAEDCAA5}"/>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1" name="Serbest Biçim 69">
                  <a:extLst>
                    <a:ext uri="{FF2B5EF4-FFF2-40B4-BE49-F238E27FC236}">
                      <a16:creationId xmlns="" xmlns:a16="http://schemas.microsoft.com/office/drawing/2014/main" id="{1B853869-F504-4A18-930A-42098BA5FEA2}"/>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2" name="Serbest Biçim 70">
                  <a:extLst>
                    <a:ext uri="{FF2B5EF4-FFF2-40B4-BE49-F238E27FC236}">
                      <a16:creationId xmlns="" xmlns:a16="http://schemas.microsoft.com/office/drawing/2014/main" id="{A71F0A97-5D1D-4E58-878D-038DF965088A}"/>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3" name="Serbest Biçim 71">
                  <a:extLst>
                    <a:ext uri="{FF2B5EF4-FFF2-40B4-BE49-F238E27FC236}">
                      <a16:creationId xmlns="" xmlns:a16="http://schemas.microsoft.com/office/drawing/2014/main" id="{73EFFE54-0DF4-49C5-9B3E-A27881E0F93C}"/>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4" name="Serbest Biçim 72">
                  <a:extLst>
                    <a:ext uri="{FF2B5EF4-FFF2-40B4-BE49-F238E27FC236}">
                      <a16:creationId xmlns="" xmlns:a16="http://schemas.microsoft.com/office/drawing/2014/main" id="{ED575F41-8138-48DE-BD3F-3D976B438186}"/>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5" name="Serbest Biçim 73">
                  <a:extLst>
                    <a:ext uri="{FF2B5EF4-FFF2-40B4-BE49-F238E27FC236}">
                      <a16:creationId xmlns="" xmlns:a16="http://schemas.microsoft.com/office/drawing/2014/main" id="{092BFD92-065E-4ADC-8500-10BF7BBF66EC}"/>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6" name="Serbest Biçim 74">
                  <a:extLst>
                    <a:ext uri="{FF2B5EF4-FFF2-40B4-BE49-F238E27FC236}">
                      <a16:creationId xmlns="" xmlns:a16="http://schemas.microsoft.com/office/drawing/2014/main" id="{8003A459-46B4-4403-8F1C-B00229914148}"/>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7" name="Serbest Biçim 75">
                  <a:extLst>
                    <a:ext uri="{FF2B5EF4-FFF2-40B4-BE49-F238E27FC236}">
                      <a16:creationId xmlns="" xmlns:a16="http://schemas.microsoft.com/office/drawing/2014/main" id="{A3B9AD27-5F90-4690-BD90-FE32B0EAAF60}"/>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8" name="Serbest Biçim 76">
                  <a:extLst>
                    <a:ext uri="{FF2B5EF4-FFF2-40B4-BE49-F238E27FC236}">
                      <a16:creationId xmlns="" xmlns:a16="http://schemas.microsoft.com/office/drawing/2014/main" id="{CDA151B9-677E-4882-8513-4A617CEF1A7D}"/>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9" name="Serbest Biçim 77">
                  <a:extLst>
                    <a:ext uri="{FF2B5EF4-FFF2-40B4-BE49-F238E27FC236}">
                      <a16:creationId xmlns="" xmlns:a16="http://schemas.microsoft.com/office/drawing/2014/main" id="{03D98796-42BE-41B0-81B2-FC2B89301B8E}"/>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0" name="Serbest Biçim 78">
                  <a:extLst>
                    <a:ext uri="{FF2B5EF4-FFF2-40B4-BE49-F238E27FC236}">
                      <a16:creationId xmlns="" xmlns:a16="http://schemas.microsoft.com/office/drawing/2014/main" id="{FED42E23-F82D-4E10-B703-7ADCA6FA56DD}"/>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1" name="Serbest Biçim 79">
                  <a:extLst>
                    <a:ext uri="{FF2B5EF4-FFF2-40B4-BE49-F238E27FC236}">
                      <a16:creationId xmlns="" xmlns:a16="http://schemas.microsoft.com/office/drawing/2014/main" id="{0ADC2B30-B2B7-4AD3-A015-22B756395557}"/>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2" name="Serbest Biçim 80">
                  <a:extLst>
                    <a:ext uri="{FF2B5EF4-FFF2-40B4-BE49-F238E27FC236}">
                      <a16:creationId xmlns="" xmlns:a16="http://schemas.microsoft.com/office/drawing/2014/main" id="{87A43C97-BA64-4B1C-A676-AB6D95EB82EE}"/>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3" name="Serbest Biçim 81">
                  <a:extLst>
                    <a:ext uri="{FF2B5EF4-FFF2-40B4-BE49-F238E27FC236}">
                      <a16:creationId xmlns="" xmlns:a16="http://schemas.microsoft.com/office/drawing/2014/main" id="{FF58241F-62B4-4932-BB03-9F371C0BE06C}"/>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4" name="Serbest Biçim 82">
                  <a:extLst>
                    <a:ext uri="{FF2B5EF4-FFF2-40B4-BE49-F238E27FC236}">
                      <a16:creationId xmlns="" xmlns:a16="http://schemas.microsoft.com/office/drawing/2014/main" id="{7D92E3A7-4A5E-406F-9CF2-010EC94DC114}"/>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5" name="Serbest Biçim 83">
                  <a:extLst>
                    <a:ext uri="{FF2B5EF4-FFF2-40B4-BE49-F238E27FC236}">
                      <a16:creationId xmlns="" xmlns:a16="http://schemas.microsoft.com/office/drawing/2014/main" id="{874AE821-F947-4F57-85D4-1B784CD40BFF}"/>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6" name="Serbest Biçim 84">
                  <a:extLst>
                    <a:ext uri="{FF2B5EF4-FFF2-40B4-BE49-F238E27FC236}">
                      <a16:creationId xmlns="" xmlns:a16="http://schemas.microsoft.com/office/drawing/2014/main" id="{727D7B2C-3B6F-49D3-8B1E-76EEF92066E7}"/>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7" name="Serbest Biçim 85">
                  <a:extLst>
                    <a:ext uri="{FF2B5EF4-FFF2-40B4-BE49-F238E27FC236}">
                      <a16:creationId xmlns="" xmlns:a16="http://schemas.microsoft.com/office/drawing/2014/main" id="{BEF09828-FE69-4284-B2E5-F6F1EF3980AE}"/>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nvGrpSpPr>
              <p:cNvPr id="9" name="Grup 617">
                <a:extLst>
                  <a:ext uri="{FF2B5EF4-FFF2-40B4-BE49-F238E27FC236}">
                    <a16:creationId xmlns="" xmlns:a16="http://schemas.microsoft.com/office/drawing/2014/main" id="{CECF3878-2641-4A11-83A1-D07E2C78B723}"/>
                  </a:ext>
                </a:extLst>
              </p:cNvPr>
              <p:cNvGrpSpPr/>
              <p:nvPr/>
            </p:nvGrpSpPr>
            <p:grpSpPr bwMode="invGray">
              <a:xfrm rot="16200000" flipH="1">
                <a:off x="6492229" y="2755658"/>
                <a:ext cx="4114800" cy="36576"/>
                <a:chOff x="1522413" y="1514475"/>
                <a:chExt cx="10569575" cy="64008"/>
              </a:xfrm>
              <a:solidFill>
                <a:schemeClr val="accent1"/>
              </a:solidFill>
            </p:grpSpPr>
            <p:sp>
              <p:nvSpPr>
                <p:cNvPr id="10" name="Serbest Biçim 618">
                  <a:extLst>
                    <a:ext uri="{FF2B5EF4-FFF2-40B4-BE49-F238E27FC236}">
                      <a16:creationId xmlns="" xmlns:a16="http://schemas.microsoft.com/office/drawing/2014/main" id="{34A28696-0918-492C-8451-783D3C51BAC4}"/>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1" name="Serbest Biçim 619">
                  <a:extLst>
                    <a:ext uri="{FF2B5EF4-FFF2-40B4-BE49-F238E27FC236}">
                      <a16:creationId xmlns="" xmlns:a16="http://schemas.microsoft.com/office/drawing/2014/main" id="{7D99E800-DC66-43F7-8DD4-DA835B8579B0}"/>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2" name="Serbest Biçim 620">
                  <a:extLst>
                    <a:ext uri="{FF2B5EF4-FFF2-40B4-BE49-F238E27FC236}">
                      <a16:creationId xmlns="" xmlns:a16="http://schemas.microsoft.com/office/drawing/2014/main" id="{721ADAC5-5497-4636-A6C4-F2CB8EE8B7A2}"/>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3" name="Serbest Biçim 621">
                  <a:extLst>
                    <a:ext uri="{FF2B5EF4-FFF2-40B4-BE49-F238E27FC236}">
                      <a16:creationId xmlns="" xmlns:a16="http://schemas.microsoft.com/office/drawing/2014/main" id="{ABA896B6-5E54-46C2-8E86-52F3B8BEEF4A}"/>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4" name="Serbest Biçim 622">
                  <a:extLst>
                    <a:ext uri="{FF2B5EF4-FFF2-40B4-BE49-F238E27FC236}">
                      <a16:creationId xmlns="" xmlns:a16="http://schemas.microsoft.com/office/drawing/2014/main" id="{39A7456F-5D57-43D4-AEB9-B62B8B037C03}"/>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5" name="Serbest Biçim 623">
                  <a:extLst>
                    <a:ext uri="{FF2B5EF4-FFF2-40B4-BE49-F238E27FC236}">
                      <a16:creationId xmlns="" xmlns:a16="http://schemas.microsoft.com/office/drawing/2014/main" id="{A822C5ED-198E-4265-B5B3-28320C6D34C0}"/>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6" name="Serbest Biçim 624">
                  <a:extLst>
                    <a:ext uri="{FF2B5EF4-FFF2-40B4-BE49-F238E27FC236}">
                      <a16:creationId xmlns="" xmlns:a16="http://schemas.microsoft.com/office/drawing/2014/main" id="{856BEBE4-FC40-4F76-8561-546F53CE54A6}"/>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7" name="Serbest Biçim 625">
                  <a:extLst>
                    <a:ext uri="{FF2B5EF4-FFF2-40B4-BE49-F238E27FC236}">
                      <a16:creationId xmlns="" xmlns:a16="http://schemas.microsoft.com/office/drawing/2014/main" id="{7839115B-31BF-4E24-85B3-0F2599655A12}"/>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8" name="Serbest Biçim 626">
                  <a:extLst>
                    <a:ext uri="{FF2B5EF4-FFF2-40B4-BE49-F238E27FC236}">
                      <a16:creationId xmlns="" xmlns:a16="http://schemas.microsoft.com/office/drawing/2014/main" id="{9C6A8806-1BF5-4721-BFCE-F5D12D90C059}"/>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19" name="Serbest Biçim 627">
                  <a:extLst>
                    <a:ext uri="{FF2B5EF4-FFF2-40B4-BE49-F238E27FC236}">
                      <a16:creationId xmlns="" xmlns:a16="http://schemas.microsoft.com/office/drawing/2014/main" id="{F1718871-2DA7-4818-8961-1ACF694E9EA9}"/>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0" name="Serbest Biçim 628">
                  <a:extLst>
                    <a:ext uri="{FF2B5EF4-FFF2-40B4-BE49-F238E27FC236}">
                      <a16:creationId xmlns="" xmlns:a16="http://schemas.microsoft.com/office/drawing/2014/main" id="{0E2589A2-7D45-429B-B1A4-6DCDC67B1C7E}"/>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1" name="Serbest Biçim 629">
                  <a:extLst>
                    <a:ext uri="{FF2B5EF4-FFF2-40B4-BE49-F238E27FC236}">
                      <a16:creationId xmlns="" xmlns:a16="http://schemas.microsoft.com/office/drawing/2014/main" id="{5AF25841-F73C-4FF6-A46C-7341413CDD56}"/>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2" name="Serbest Biçim 630">
                  <a:extLst>
                    <a:ext uri="{FF2B5EF4-FFF2-40B4-BE49-F238E27FC236}">
                      <a16:creationId xmlns="" xmlns:a16="http://schemas.microsoft.com/office/drawing/2014/main" id="{E0F7501B-1BFE-4E13-87CC-510EBD2DCB09}"/>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3" name="Serbest Biçim 631">
                  <a:extLst>
                    <a:ext uri="{FF2B5EF4-FFF2-40B4-BE49-F238E27FC236}">
                      <a16:creationId xmlns="" xmlns:a16="http://schemas.microsoft.com/office/drawing/2014/main" id="{C1604E75-98AE-403A-AEF4-D30189C31F94}"/>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4" name="Serbest Biçim 632">
                  <a:extLst>
                    <a:ext uri="{FF2B5EF4-FFF2-40B4-BE49-F238E27FC236}">
                      <a16:creationId xmlns="" xmlns:a16="http://schemas.microsoft.com/office/drawing/2014/main" id="{4E4930E3-8D01-482D-A318-491D402BF5C6}"/>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5" name="Serbest Biçim 633">
                  <a:extLst>
                    <a:ext uri="{FF2B5EF4-FFF2-40B4-BE49-F238E27FC236}">
                      <a16:creationId xmlns="" xmlns:a16="http://schemas.microsoft.com/office/drawing/2014/main" id="{7078212C-64B1-4754-9DEA-8D82218BD0D7}"/>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6" name="Serbest Biçim 634">
                  <a:extLst>
                    <a:ext uri="{FF2B5EF4-FFF2-40B4-BE49-F238E27FC236}">
                      <a16:creationId xmlns="" xmlns:a16="http://schemas.microsoft.com/office/drawing/2014/main" id="{778B8852-20CC-4B2C-A18D-5F1721369BAE}"/>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7" name="Serbest Biçim 635">
                  <a:extLst>
                    <a:ext uri="{FF2B5EF4-FFF2-40B4-BE49-F238E27FC236}">
                      <a16:creationId xmlns="" xmlns:a16="http://schemas.microsoft.com/office/drawing/2014/main" id="{39518582-8E1E-482D-8670-C4F4FACDA4EF}"/>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8" name="Serbest Biçim 636">
                  <a:extLst>
                    <a:ext uri="{FF2B5EF4-FFF2-40B4-BE49-F238E27FC236}">
                      <a16:creationId xmlns="" xmlns:a16="http://schemas.microsoft.com/office/drawing/2014/main" id="{1FF74B53-B9F6-4D25-BF20-1CF9CC3A31B4}"/>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29" name="Serbest Biçim 637">
                  <a:extLst>
                    <a:ext uri="{FF2B5EF4-FFF2-40B4-BE49-F238E27FC236}">
                      <a16:creationId xmlns="" xmlns:a16="http://schemas.microsoft.com/office/drawing/2014/main" id="{CC00C900-3572-4019-BFDB-340345A45AE0}"/>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0" name="Serbest Biçim 638">
                  <a:extLst>
                    <a:ext uri="{FF2B5EF4-FFF2-40B4-BE49-F238E27FC236}">
                      <a16:creationId xmlns="" xmlns:a16="http://schemas.microsoft.com/office/drawing/2014/main" id="{7A3D25C7-6DDA-4B4A-997B-DF0AFA6263E6}"/>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1" name="Serbest Biçim 639">
                  <a:extLst>
                    <a:ext uri="{FF2B5EF4-FFF2-40B4-BE49-F238E27FC236}">
                      <a16:creationId xmlns="" xmlns:a16="http://schemas.microsoft.com/office/drawing/2014/main" id="{1EDDA055-651F-4350-9A51-FA9A7DE2B344}"/>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2" name="Serbest Biçim 640">
                  <a:extLst>
                    <a:ext uri="{FF2B5EF4-FFF2-40B4-BE49-F238E27FC236}">
                      <a16:creationId xmlns="" xmlns:a16="http://schemas.microsoft.com/office/drawing/2014/main" id="{1666BDC7-E6BC-4B70-8167-940DE506C898}"/>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3" name="Serbest Biçim 641">
                  <a:extLst>
                    <a:ext uri="{FF2B5EF4-FFF2-40B4-BE49-F238E27FC236}">
                      <a16:creationId xmlns="" xmlns:a16="http://schemas.microsoft.com/office/drawing/2014/main" id="{F138BAF4-74C7-40F2-8A8B-BD3AA37B8E05}"/>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4" name="Serbest Biçim 642">
                  <a:extLst>
                    <a:ext uri="{FF2B5EF4-FFF2-40B4-BE49-F238E27FC236}">
                      <a16:creationId xmlns="" xmlns:a16="http://schemas.microsoft.com/office/drawing/2014/main" id="{55F337C9-22A0-4DF9-9C7E-DFAF2FB24724}"/>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5" name="Serbest Biçim 643">
                  <a:extLst>
                    <a:ext uri="{FF2B5EF4-FFF2-40B4-BE49-F238E27FC236}">
                      <a16:creationId xmlns="" xmlns:a16="http://schemas.microsoft.com/office/drawing/2014/main" id="{14D771A0-DBBF-443D-9D13-537CCF5D843B}"/>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6" name="Serbest Biçim 644">
                  <a:extLst>
                    <a:ext uri="{FF2B5EF4-FFF2-40B4-BE49-F238E27FC236}">
                      <a16:creationId xmlns="" xmlns:a16="http://schemas.microsoft.com/office/drawing/2014/main" id="{3AC12638-80BA-447D-BEAA-26DFC29C8ED7}"/>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7" name="Serbest Biçim 645">
                  <a:extLst>
                    <a:ext uri="{FF2B5EF4-FFF2-40B4-BE49-F238E27FC236}">
                      <a16:creationId xmlns="" xmlns:a16="http://schemas.microsoft.com/office/drawing/2014/main" id="{01C2777D-685D-4A47-BA1E-ABB0DE4C0B8F}"/>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8" name="Serbest Biçim 646">
                  <a:extLst>
                    <a:ext uri="{FF2B5EF4-FFF2-40B4-BE49-F238E27FC236}">
                      <a16:creationId xmlns="" xmlns:a16="http://schemas.microsoft.com/office/drawing/2014/main" id="{393F60C2-7523-4749-A9D8-C307975A78A2}"/>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39" name="Serbest Biçim 647">
                  <a:extLst>
                    <a:ext uri="{FF2B5EF4-FFF2-40B4-BE49-F238E27FC236}">
                      <a16:creationId xmlns="" xmlns:a16="http://schemas.microsoft.com/office/drawing/2014/main" id="{A466F478-4461-4A6E-979D-3F514F30525A}"/>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0" name="Serbest Biçim 648">
                  <a:extLst>
                    <a:ext uri="{FF2B5EF4-FFF2-40B4-BE49-F238E27FC236}">
                      <a16:creationId xmlns="" xmlns:a16="http://schemas.microsoft.com/office/drawing/2014/main" id="{5E881FC1-1B9E-42D0-8CDA-BBAAF2C5539D}"/>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1" name="Serbest Biçim 649">
                  <a:extLst>
                    <a:ext uri="{FF2B5EF4-FFF2-40B4-BE49-F238E27FC236}">
                      <a16:creationId xmlns="" xmlns:a16="http://schemas.microsoft.com/office/drawing/2014/main" id="{3B68245B-5A62-4C0B-911C-C1235CD9AC97}"/>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2" name="Serbest Biçim 650">
                  <a:extLst>
                    <a:ext uri="{FF2B5EF4-FFF2-40B4-BE49-F238E27FC236}">
                      <a16:creationId xmlns="" xmlns:a16="http://schemas.microsoft.com/office/drawing/2014/main" id="{7DFCC9E3-8DEE-4858-9945-0F206EF2D222}"/>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3" name="Serbest Biçim 651">
                  <a:extLst>
                    <a:ext uri="{FF2B5EF4-FFF2-40B4-BE49-F238E27FC236}">
                      <a16:creationId xmlns="" xmlns:a16="http://schemas.microsoft.com/office/drawing/2014/main" id="{5B553B94-E721-4C9F-958E-CCD1A0CA2A22}"/>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4" name="Serbest Biçim 652">
                  <a:extLst>
                    <a:ext uri="{FF2B5EF4-FFF2-40B4-BE49-F238E27FC236}">
                      <a16:creationId xmlns="" xmlns:a16="http://schemas.microsoft.com/office/drawing/2014/main" id="{4952723F-884E-49D3-B44C-ED9CC852974C}"/>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5" name="Serbest Biçim 653">
                  <a:extLst>
                    <a:ext uri="{FF2B5EF4-FFF2-40B4-BE49-F238E27FC236}">
                      <a16:creationId xmlns="" xmlns:a16="http://schemas.microsoft.com/office/drawing/2014/main" id="{EBCC48A3-87F3-460D-AF84-4D4BEB678859}"/>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6" name="Serbest Biçim 654">
                  <a:extLst>
                    <a:ext uri="{FF2B5EF4-FFF2-40B4-BE49-F238E27FC236}">
                      <a16:creationId xmlns="" xmlns:a16="http://schemas.microsoft.com/office/drawing/2014/main" id="{3CFE46F2-7642-4BAA-9AF9-50E15E70C392}"/>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7" name="Serbest Biçim 655">
                  <a:extLst>
                    <a:ext uri="{FF2B5EF4-FFF2-40B4-BE49-F238E27FC236}">
                      <a16:creationId xmlns="" xmlns:a16="http://schemas.microsoft.com/office/drawing/2014/main" id="{4BBD0034-5B10-4919-B70A-8B6010EAC810}"/>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8" name="Serbest Biçim 656">
                  <a:extLst>
                    <a:ext uri="{FF2B5EF4-FFF2-40B4-BE49-F238E27FC236}">
                      <a16:creationId xmlns="" xmlns:a16="http://schemas.microsoft.com/office/drawing/2014/main" id="{2C5CA9C8-EDE1-4C6F-89C8-9F87A823EC85}"/>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49" name="Serbest Biçim 657">
                  <a:extLst>
                    <a:ext uri="{FF2B5EF4-FFF2-40B4-BE49-F238E27FC236}">
                      <a16:creationId xmlns="" xmlns:a16="http://schemas.microsoft.com/office/drawing/2014/main" id="{6A292BF5-C7B1-427D-996C-C25E18EF398A}"/>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0" name="Serbest Biçim 658">
                  <a:extLst>
                    <a:ext uri="{FF2B5EF4-FFF2-40B4-BE49-F238E27FC236}">
                      <a16:creationId xmlns="" xmlns:a16="http://schemas.microsoft.com/office/drawing/2014/main" id="{EC045922-DB37-425B-BAE4-D0728F87AA72}"/>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1" name="Serbest Biçim 659">
                  <a:extLst>
                    <a:ext uri="{FF2B5EF4-FFF2-40B4-BE49-F238E27FC236}">
                      <a16:creationId xmlns="" xmlns:a16="http://schemas.microsoft.com/office/drawing/2014/main" id="{C423818C-D224-4DF9-A768-81DCDCFE7760}"/>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2" name="Serbest Biçim 660">
                  <a:extLst>
                    <a:ext uri="{FF2B5EF4-FFF2-40B4-BE49-F238E27FC236}">
                      <a16:creationId xmlns="" xmlns:a16="http://schemas.microsoft.com/office/drawing/2014/main" id="{1847CB57-15E4-4BDE-85D5-A08FA5EFE927}"/>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3" name="Serbest Biçim 661">
                  <a:extLst>
                    <a:ext uri="{FF2B5EF4-FFF2-40B4-BE49-F238E27FC236}">
                      <a16:creationId xmlns="" xmlns:a16="http://schemas.microsoft.com/office/drawing/2014/main" id="{30730B23-8BBD-4876-A86C-6760937F9FA4}"/>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4" name="Serbest Biçim 662">
                  <a:extLst>
                    <a:ext uri="{FF2B5EF4-FFF2-40B4-BE49-F238E27FC236}">
                      <a16:creationId xmlns="" xmlns:a16="http://schemas.microsoft.com/office/drawing/2014/main" id="{A4769615-49F8-4F28-8595-DAB75DC81242}"/>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5" name="Serbest Biçim 663">
                  <a:extLst>
                    <a:ext uri="{FF2B5EF4-FFF2-40B4-BE49-F238E27FC236}">
                      <a16:creationId xmlns="" xmlns:a16="http://schemas.microsoft.com/office/drawing/2014/main" id="{58B1511E-14A8-4476-8937-4D9C733E1251}"/>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6" name="Serbest Biçim 664">
                  <a:extLst>
                    <a:ext uri="{FF2B5EF4-FFF2-40B4-BE49-F238E27FC236}">
                      <a16:creationId xmlns="" xmlns:a16="http://schemas.microsoft.com/office/drawing/2014/main" id="{7E146062-4F80-4CB9-AE7F-D64743AD2684}"/>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7" name="Serbest Biçim 665">
                  <a:extLst>
                    <a:ext uri="{FF2B5EF4-FFF2-40B4-BE49-F238E27FC236}">
                      <a16:creationId xmlns="" xmlns:a16="http://schemas.microsoft.com/office/drawing/2014/main" id="{AE57E9F1-49DE-40BA-B0F5-288D440E4DD9}"/>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8" name="Serbest Biçim 666">
                  <a:extLst>
                    <a:ext uri="{FF2B5EF4-FFF2-40B4-BE49-F238E27FC236}">
                      <a16:creationId xmlns="" xmlns:a16="http://schemas.microsoft.com/office/drawing/2014/main" id="{067996A7-520F-492D-A65F-F06A97017222}"/>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59" name="Serbest Biçim 667">
                  <a:extLst>
                    <a:ext uri="{FF2B5EF4-FFF2-40B4-BE49-F238E27FC236}">
                      <a16:creationId xmlns="" xmlns:a16="http://schemas.microsoft.com/office/drawing/2014/main" id="{8351C5EE-9F4A-4A4A-986A-989B86F9C8A0}"/>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0" name="Serbest Biçim 668">
                  <a:extLst>
                    <a:ext uri="{FF2B5EF4-FFF2-40B4-BE49-F238E27FC236}">
                      <a16:creationId xmlns="" xmlns:a16="http://schemas.microsoft.com/office/drawing/2014/main" id="{A94DBFE2-4166-4654-BA3D-4F67FDC4C250}"/>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1" name="Serbest Biçim 669">
                  <a:extLst>
                    <a:ext uri="{FF2B5EF4-FFF2-40B4-BE49-F238E27FC236}">
                      <a16:creationId xmlns="" xmlns:a16="http://schemas.microsoft.com/office/drawing/2014/main" id="{AFDED757-2A14-4FA9-8604-4724E2FE96C9}"/>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2" name="Serbest Biçim 670">
                  <a:extLst>
                    <a:ext uri="{FF2B5EF4-FFF2-40B4-BE49-F238E27FC236}">
                      <a16:creationId xmlns="" xmlns:a16="http://schemas.microsoft.com/office/drawing/2014/main" id="{71F5272F-8EF0-4C62-8B66-06081F5483DA}"/>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3" name="Serbest Biçim 671">
                  <a:extLst>
                    <a:ext uri="{FF2B5EF4-FFF2-40B4-BE49-F238E27FC236}">
                      <a16:creationId xmlns="" xmlns:a16="http://schemas.microsoft.com/office/drawing/2014/main" id="{76515C2F-A242-4612-995B-899FC3103D92}"/>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4" name="Serbest Biçim 672">
                  <a:extLst>
                    <a:ext uri="{FF2B5EF4-FFF2-40B4-BE49-F238E27FC236}">
                      <a16:creationId xmlns="" xmlns:a16="http://schemas.microsoft.com/office/drawing/2014/main" id="{0C9512D9-3D1B-481E-B58D-3E02B8157796}"/>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5" name="Serbest Biçim 673">
                  <a:extLst>
                    <a:ext uri="{FF2B5EF4-FFF2-40B4-BE49-F238E27FC236}">
                      <a16:creationId xmlns="" xmlns:a16="http://schemas.microsoft.com/office/drawing/2014/main" id="{0CB1D383-F5FF-4D25-BE11-84FA3513E188}"/>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6" name="Serbest Biçim 674">
                  <a:extLst>
                    <a:ext uri="{FF2B5EF4-FFF2-40B4-BE49-F238E27FC236}">
                      <a16:creationId xmlns="" xmlns:a16="http://schemas.microsoft.com/office/drawing/2014/main" id="{0501E717-5A6F-42C9-B1D5-BF5C9BF16A22}"/>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7" name="Serbest Biçim 675">
                  <a:extLst>
                    <a:ext uri="{FF2B5EF4-FFF2-40B4-BE49-F238E27FC236}">
                      <a16:creationId xmlns="" xmlns:a16="http://schemas.microsoft.com/office/drawing/2014/main" id="{86FF6727-411A-48B0-B8C0-E19EFADB89C3}"/>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8" name="Serbest Biçim 676">
                  <a:extLst>
                    <a:ext uri="{FF2B5EF4-FFF2-40B4-BE49-F238E27FC236}">
                      <a16:creationId xmlns="" xmlns:a16="http://schemas.microsoft.com/office/drawing/2014/main" id="{3FBA5B25-0874-467B-A456-EF3F60ADBC65}"/>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69" name="Serbest Biçim 677">
                  <a:extLst>
                    <a:ext uri="{FF2B5EF4-FFF2-40B4-BE49-F238E27FC236}">
                      <a16:creationId xmlns="" xmlns:a16="http://schemas.microsoft.com/office/drawing/2014/main" id="{65DBECD3-0284-4465-85EC-71599BEFED4E}"/>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0" name="Serbest Biçim 678">
                  <a:extLst>
                    <a:ext uri="{FF2B5EF4-FFF2-40B4-BE49-F238E27FC236}">
                      <a16:creationId xmlns="" xmlns:a16="http://schemas.microsoft.com/office/drawing/2014/main" id="{FBEA0752-20B9-46C9-8950-17C608BB7968}"/>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1" name="Serbest Biçim 679">
                  <a:extLst>
                    <a:ext uri="{FF2B5EF4-FFF2-40B4-BE49-F238E27FC236}">
                      <a16:creationId xmlns="" xmlns:a16="http://schemas.microsoft.com/office/drawing/2014/main" id="{2BE19E60-2336-4F3E-A3B9-CF600FCE1B85}"/>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2" name="Serbest Biçim 680">
                  <a:extLst>
                    <a:ext uri="{FF2B5EF4-FFF2-40B4-BE49-F238E27FC236}">
                      <a16:creationId xmlns="" xmlns:a16="http://schemas.microsoft.com/office/drawing/2014/main" id="{9B89071F-E240-4908-8544-1F12A138BFA3}"/>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3" name="Serbest Biçim 681">
                  <a:extLst>
                    <a:ext uri="{FF2B5EF4-FFF2-40B4-BE49-F238E27FC236}">
                      <a16:creationId xmlns="" xmlns:a16="http://schemas.microsoft.com/office/drawing/2014/main" id="{4B63D51F-37E1-490E-B33A-588CAAE41715}"/>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4" name="Serbest Biçim 682">
                  <a:extLst>
                    <a:ext uri="{FF2B5EF4-FFF2-40B4-BE49-F238E27FC236}">
                      <a16:creationId xmlns="" xmlns:a16="http://schemas.microsoft.com/office/drawing/2014/main" id="{A8A9DB33-272E-4B4F-A231-5C16671A2FAB}"/>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5" name="Serbest Biçim 683">
                  <a:extLst>
                    <a:ext uri="{FF2B5EF4-FFF2-40B4-BE49-F238E27FC236}">
                      <a16:creationId xmlns="" xmlns:a16="http://schemas.microsoft.com/office/drawing/2014/main" id="{7093486A-D28F-4F8C-9403-44534CDB4FE1}"/>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6" name="Serbest Biçim 684">
                  <a:extLst>
                    <a:ext uri="{FF2B5EF4-FFF2-40B4-BE49-F238E27FC236}">
                      <a16:creationId xmlns="" xmlns:a16="http://schemas.microsoft.com/office/drawing/2014/main" id="{2686018A-E6B0-4ED0-938E-FC13B899BE0B}"/>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7" name="Serbest Biçim 685">
                  <a:extLst>
                    <a:ext uri="{FF2B5EF4-FFF2-40B4-BE49-F238E27FC236}">
                      <a16:creationId xmlns="" xmlns:a16="http://schemas.microsoft.com/office/drawing/2014/main" id="{27A331B9-97A4-4A97-B192-D4D30895E38D}"/>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8" name="Serbest Biçim 686">
                  <a:extLst>
                    <a:ext uri="{FF2B5EF4-FFF2-40B4-BE49-F238E27FC236}">
                      <a16:creationId xmlns="" xmlns:a16="http://schemas.microsoft.com/office/drawing/2014/main" id="{D7168F80-F5EA-4653-8EA3-7B3AE104DC85}"/>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79" name="Serbest Biçim 687">
                  <a:extLst>
                    <a:ext uri="{FF2B5EF4-FFF2-40B4-BE49-F238E27FC236}">
                      <a16:creationId xmlns="" xmlns:a16="http://schemas.microsoft.com/office/drawing/2014/main" id="{D826F0A0-4477-47D5-B59F-698B95B92ADD}"/>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0" name="Serbest Biçim 688">
                  <a:extLst>
                    <a:ext uri="{FF2B5EF4-FFF2-40B4-BE49-F238E27FC236}">
                      <a16:creationId xmlns="" xmlns:a16="http://schemas.microsoft.com/office/drawing/2014/main" id="{C9458EB8-A960-4A0E-A89C-8F42B749E61B}"/>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1" name="Serbest Biçim 689">
                  <a:extLst>
                    <a:ext uri="{FF2B5EF4-FFF2-40B4-BE49-F238E27FC236}">
                      <a16:creationId xmlns="" xmlns:a16="http://schemas.microsoft.com/office/drawing/2014/main" id="{29A88D94-2EA2-42DC-BA88-30A9C297AD72}"/>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2" name="Serbest Biçim 690">
                  <a:extLst>
                    <a:ext uri="{FF2B5EF4-FFF2-40B4-BE49-F238E27FC236}">
                      <a16:creationId xmlns="" xmlns:a16="http://schemas.microsoft.com/office/drawing/2014/main" id="{DC501560-0F9C-47A4-8FE1-15CC498350EB}"/>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sp>
              <p:nvSpPr>
                <p:cNvPr id="83" name="Serbest Biçim 691">
                  <a:extLst>
                    <a:ext uri="{FF2B5EF4-FFF2-40B4-BE49-F238E27FC236}">
                      <a16:creationId xmlns="" xmlns:a16="http://schemas.microsoft.com/office/drawing/2014/main" id="{A1913A73-B589-43FB-A0C0-5996A10EE0C9}"/>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tr-TR" dirty="0">
                    <a:latin typeface="+mn-lt"/>
                    <a:cs typeface="+mn-cs"/>
                  </a:endParaRPr>
                </a:p>
              </p:txBody>
            </p:sp>
          </p:grpSp>
        </p:grpSp>
      </p:grpSp>
      <p:sp>
        <p:nvSpPr>
          <p:cNvPr id="2" name="Başlık 1"/>
          <p:cNvSpPr>
            <a:spLocks noGrp="1"/>
          </p:cNvSpPr>
          <p:nvPr>
            <p:ph type="title"/>
          </p:nvPr>
        </p:nvSpPr>
        <p:spPr>
          <a:xfrm>
            <a:off x="1522414" y="274638"/>
            <a:ext cx="9143998" cy="1020762"/>
          </a:xfrm>
        </p:spPr>
        <p:txBody>
          <a:bodyPr>
            <a:noAutofit/>
          </a:bodyPr>
          <a:lstStyle>
            <a:lvl1pPr algn="l" latinLnBrk="0">
              <a:defRPr lang="tr-TR" sz="3200" b="0"/>
            </a:lvl1pPr>
          </a:lstStyle>
          <a:p>
            <a:r>
              <a:rPr lang="tr-TR" dirty="0"/>
              <a:t>Asıl başlık stili için tıklatın</a:t>
            </a:r>
          </a:p>
        </p:txBody>
      </p:sp>
      <p:sp>
        <p:nvSpPr>
          <p:cNvPr id="3" name="Resim Yer Tutucusu 2"/>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latinLnBrk="0">
              <a:buNone/>
              <a:defRPr lang="tr-TR" sz="2400"/>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pPr lvl="0"/>
            <a:r>
              <a:rPr lang="tr-TR" noProof="0" dirty="0"/>
              <a:t>Resim eklemek için simgeyi tıklatın</a:t>
            </a:r>
          </a:p>
        </p:txBody>
      </p:sp>
      <p:sp>
        <p:nvSpPr>
          <p:cNvPr id="4" name="Metin Yer Tutucusu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308" name="Tarih Yer Tutucusu 4">
            <a:extLst>
              <a:ext uri="{FF2B5EF4-FFF2-40B4-BE49-F238E27FC236}">
                <a16:creationId xmlns="" xmlns:a16="http://schemas.microsoft.com/office/drawing/2014/main" id="{2D9C9574-9C23-4E6C-A86B-7E3D4B4B35E5}"/>
              </a:ext>
            </a:extLst>
          </p:cNvPr>
          <p:cNvSpPr>
            <a:spLocks noGrp="1"/>
          </p:cNvSpPr>
          <p:nvPr>
            <p:ph type="dt" sz="half" idx="10"/>
          </p:nvPr>
        </p:nvSpPr>
        <p:spPr/>
        <p:txBody>
          <a:bodyPr/>
          <a:lstStyle>
            <a:lvl1pPr>
              <a:defRPr/>
            </a:lvl1pPr>
          </a:lstStyle>
          <a:p>
            <a:pPr>
              <a:defRPr/>
            </a:pPr>
            <a:fld id="{C348EF44-D66E-4BE5-982B-D745F4304A8C}" type="datetime1">
              <a:rPr/>
              <a:pPr>
                <a:defRPr/>
              </a:pPr>
              <a:t>13.2.2018</a:t>
            </a:fld>
            <a:endParaRPr dirty="0"/>
          </a:p>
        </p:txBody>
      </p:sp>
      <p:sp>
        <p:nvSpPr>
          <p:cNvPr id="309" name="Alt Bilgi Yer Tutucusu 5">
            <a:extLst>
              <a:ext uri="{FF2B5EF4-FFF2-40B4-BE49-F238E27FC236}">
                <a16:creationId xmlns="" xmlns:a16="http://schemas.microsoft.com/office/drawing/2014/main" id="{D3E0D849-7908-4019-A37B-117A8A1A2171}"/>
              </a:ext>
            </a:extLst>
          </p:cNvPr>
          <p:cNvSpPr>
            <a:spLocks noGrp="1"/>
          </p:cNvSpPr>
          <p:nvPr>
            <p:ph type="ftr" sz="quarter" idx="11"/>
          </p:nvPr>
        </p:nvSpPr>
        <p:spPr/>
        <p:txBody>
          <a:bodyPr/>
          <a:lstStyle>
            <a:lvl1pPr>
              <a:defRPr/>
            </a:lvl1pPr>
          </a:lstStyle>
          <a:p>
            <a:pPr>
              <a:defRPr/>
            </a:pPr>
            <a:endParaRPr/>
          </a:p>
        </p:txBody>
      </p:sp>
      <p:sp>
        <p:nvSpPr>
          <p:cNvPr id="310" name="Slayt Numarası Yer Tutucusu 6">
            <a:extLst>
              <a:ext uri="{FF2B5EF4-FFF2-40B4-BE49-F238E27FC236}">
                <a16:creationId xmlns="" xmlns:a16="http://schemas.microsoft.com/office/drawing/2014/main" id="{72ACD0FF-95C1-482D-8FA8-76CA96566DB9}"/>
              </a:ext>
            </a:extLst>
          </p:cNvPr>
          <p:cNvSpPr>
            <a:spLocks noGrp="1"/>
          </p:cNvSpPr>
          <p:nvPr>
            <p:ph type="sldNum" sz="quarter" idx="12"/>
          </p:nvPr>
        </p:nvSpPr>
        <p:spPr/>
        <p:txBody>
          <a:bodyPr/>
          <a:lstStyle>
            <a:lvl1pPr>
              <a:defRPr/>
            </a:lvl1pPr>
          </a:lstStyle>
          <a:p>
            <a:fld id="{5266340B-9F31-4B72-8707-D39D51BE953D}" type="slidenum">
              <a:rPr lang="tr-TR" altLang="tr-TR"/>
              <a:pPr/>
              <a:t>‹#›</a:t>
            </a:fld>
            <a:endParaRPr lang="tr-TR" altLang="tr-T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1522413" y="274638"/>
            <a:ext cx="9144000" cy="1020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1522413" y="1905000"/>
            <a:ext cx="9144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Tarih Yer Tutucusu 3">
            <a:extLst>
              <a:ext uri="{FF2B5EF4-FFF2-40B4-BE49-F238E27FC236}">
                <a16:creationId xmlns="" xmlns:a16="http://schemas.microsoft.com/office/drawing/2014/main" id="{240717CD-EFDE-45D5-9831-0DC4BB07D623}"/>
              </a:ext>
            </a:extLst>
          </p:cNvPr>
          <p:cNvSpPr>
            <a:spLocks noGrp="1"/>
          </p:cNvSpPr>
          <p:nvPr>
            <p:ph type="dt" sz="half" idx="2"/>
          </p:nvPr>
        </p:nvSpPr>
        <p:spPr>
          <a:xfrm>
            <a:off x="8075613" y="6400800"/>
            <a:ext cx="1244600" cy="276225"/>
          </a:xfrm>
          <a:prstGeom prst="rect">
            <a:avLst/>
          </a:prstGeom>
        </p:spPr>
        <p:txBody>
          <a:bodyPr vert="horz" lIns="91440" tIns="45720" rIns="91440" bIns="45720" rtlCol="0" anchor="ctr"/>
          <a:lstStyle>
            <a:lvl1pPr algn="r" eaLnBrk="1" fontAlgn="auto" latinLnBrk="0" hangingPunct="1">
              <a:spcBef>
                <a:spcPts val="0"/>
              </a:spcBef>
              <a:spcAft>
                <a:spcPts val="0"/>
              </a:spcAft>
              <a:defRPr lang="tr-TR" sz="1000">
                <a:solidFill>
                  <a:schemeClr val="tx1">
                    <a:tint val="75000"/>
                  </a:schemeClr>
                </a:solidFill>
                <a:latin typeface="+mn-lt"/>
                <a:cs typeface="+mn-cs"/>
              </a:defRPr>
            </a:lvl1pPr>
          </a:lstStyle>
          <a:p>
            <a:pPr>
              <a:defRPr/>
            </a:pPr>
            <a:fld id="{74B28CC6-F6D5-451B-805B-DFA31A6E7A8C}" type="datetime1">
              <a:rPr/>
              <a:pPr>
                <a:defRPr/>
              </a:pPr>
              <a:t>13.2.2018</a:t>
            </a:fld>
            <a:endParaRPr dirty="0"/>
          </a:p>
        </p:txBody>
      </p:sp>
      <p:sp>
        <p:nvSpPr>
          <p:cNvPr id="5" name="Alt Bilgi Yer Tutucusu 4">
            <a:extLst>
              <a:ext uri="{FF2B5EF4-FFF2-40B4-BE49-F238E27FC236}">
                <a16:creationId xmlns="" xmlns:a16="http://schemas.microsoft.com/office/drawing/2014/main" id="{66EB5CA4-DCB0-47DB-9077-989929E7A7A7}"/>
              </a:ext>
            </a:extLst>
          </p:cNvPr>
          <p:cNvSpPr>
            <a:spLocks noGrp="1"/>
          </p:cNvSpPr>
          <p:nvPr>
            <p:ph type="ftr" sz="quarter" idx="3"/>
          </p:nvPr>
        </p:nvSpPr>
        <p:spPr>
          <a:xfrm>
            <a:off x="1522413" y="6400800"/>
            <a:ext cx="6324600" cy="276225"/>
          </a:xfrm>
          <a:prstGeom prst="rect">
            <a:avLst/>
          </a:prstGeom>
        </p:spPr>
        <p:txBody>
          <a:bodyPr vert="horz" lIns="91440" tIns="45720" rIns="91440" bIns="45720" rtlCol="0" anchor="ctr"/>
          <a:lstStyle>
            <a:lvl1pPr algn="l" eaLnBrk="1" fontAlgn="auto" latinLnBrk="0" hangingPunct="1">
              <a:spcBef>
                <a:spcPts val="0"/>
              </a:spcBef>
              <a:spcAft>
                <a:spcPts val="0"/>
              </a:spcAft>
              <a:defRPr lang="tr-TR" sz="1000">
                <a:solidFill>
                  <a:schemeClr val="tx1">
                    <a:tint val="75000"/>
                  </a:schemeClr>
                </a:solidFill>
                <a:latin typeface="+mn-lt"/>
                <a:cs typeface="+mn-cs"/>
              </a:defRPr>
            </a:lvl1pPr>
          </a:lstStyle>
          <a:p>
            <a:pPr>
              <a:defRPr/>
            </a:pPr>
            <a:endParaRPr/>
          </a:p>
        </p:txBody>
      </p:sp>
      <p:sp>
        <p:nvSpPr>
          <p:cNvPr id="6" name="Slayt Numarası Yer Tutucusu 5">
            <a:extLst>
              <a:ext uri="{FF2B5EF4-FFF2-40B4-BE49-F238E27FC236}">
                <a16:creationId xmlns="" xmlns:a16="http://schemas.microsoft.com/office/drawing/2014/main" id="{7C944DD2-99DF-4454-B8DB-12E8566F5C52}"/>
              </a:ext>
            </a:extLst>
          </p:cNvPr>
          <p:cNvSpPr>
            <a:spLocks noGrp="1"/>
          </p:cNvSpPr>
          <p:nvPr>
            <p:ph type="sldNum" sz="quarter" idx="4"/>
          </p:nvPr>
        </p:nvSpPr>
        <p:spPr>
          <a:xfrm>
            <a:off x="9523413" y="6400800"/>
            <a:ext cx="1143000"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latin typeface="Corbel" pitchFamily="34" charset="0"/>
              </a:defRPr>
            </a:lvl1pPr>
          </a:lstStyle>
          <a:p>
            <a:fld id="{5E3FDA48-F6A6-4C5E-B1B0-0B201387A797}" type="slidenum">
              <a:rPr lang="tr-TR" altLang="tr-TR"/>
              <a:pPr/>
              <a:t>‹#›</a:t>
            </a:fld>
            <a:endParaRPr lang="tr-TR" altLang="tr-TR"/>
          </a:p>
        </p:txBody>
      </p:sp>
    </p:spTree>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03" r:id="rId7"/>
    <p:sldLayoutId id="2147483710" r:id="rId8"/>
    <p:sldLayoutId id="2147483711" r:id="rId9"/>
    <p:sldLayoutId id="2147483712" r:id="rId10"/>
    <p:sldLayoutId id="2147483713" r:id="rId11"/>
  </p:sldLayoutIdLst>
  <p:transition spd="med">
    <p:fade/>
  </p:transition>
  <p:txStyles>
    <p:titleStyle>
      <a:lvl1pPr algn="l" rtl="0" eaLnBrk="0" fontAlgn="base" hangingPunct="0">
        <a:lnSpc>
          <a:spcPct val="90000"/>
        </a:lnSpc>
        <a:spcBef>
          <a:spcPct val="0"/>
        </a:spcBef>
        <a:spcAft>
          <a:spcPct val="0"/>
        </a:spcAft>
        <a:defRPr lang="tr-T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2pPr>
      <a:lvl3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3pPr>
      <a:lvl4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4pPr>
      <a:lvl5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5pPr>
      <a:lvl6pPr marL="457200" algn="l" rtl="0" fontAlgn="base">
        <a:lnSpc>
          <a:spcPct val="90000"/>
        </a:lnSpc>
        <a:spcBef>
          <a:spcPct val="0"/>
        </a:spcBef>
        <a:spcAft>
          <a:spcPct val="0"/>
        </a:spcAft>
        <a:defRPr sz="3200">
          <a:solidFill>
            <a:schemeClr val="tx1"/>
          </a:solidFill>
          <a:latin typeface="Consolas" panose="020B0609020204030204" pitchFamily="49" charset="0"/>
        </a:defRPr>
      </a:lvl6pPr>
      <a:lvl7pPr marL="914400" algn="l" rtl="0" fontAlgn="base">
        <a:lnSpc>
          <a:spcPct val="90000"/>
        </a:lnSpc>
        <a:spcBef>
          <a:spcPct val="0"/>
        </a:spcBef>
        <a:spcAft>
          <a:spcPct val="0"/>
        </a:spcAft>
        <a:defRPr sz="3200">
          <a:solidFill>
            <a:schemeClr val="tx1"/>
          </a:solidFill>
          <a:latin typeface="Consolas" panose="020B0609020204030204" pitchFamily="49" charset="0"/>
        </a:defRPr>
      </a:lvl7pPr>
      <a:lvl8pPr marL="1371600" algn="l" rtl="0" fontAlgn="base">
        <a:lnSpc>
          <a:spcPct val="90000"/>
        </a:lnSpc>
        <a:spcBef>
          <a:spcPct val="0"/>
        </a:spcBef>
        <a:spcAft>
          <a:spcPct val="0"/>
        </a:spcAft>
        <a:defRPr sz="3200">
          <a:solidFill>
            <a:schemeClr val="tx1"/>
          </a:solidFill>
          <a:latin typeface="Consolas" panose="020B0609020204030204" pitchFamily="49" charset="0"/>
        </a:defRPr>
      </a:lvl8pPr>
      <a:lvl9pPr marL="1828800" algn="l" rtl="0" fontAlgn="base">
        <a:lnSpc>
          <a:spcPct val="90000"/>
        </a:lnSpc>
        <a:spcBef>
          <a:spcPct val="0"/>
        </a:spcBef>
        <a:spcAft>
          <a:spcPct val="0"/>
        </a:spcAft>
        <a:defRPr sz="3200">
          <a:solidFill>
            <a:schemeClr val="tx1"/>
          </a:solidFill>
          <a:latin typeface="Consolas" panose="020B0609020204030204" pitchFamily="49" charset="0"/>
        </a:defRPr>
      </a:lvl9pPr>
    </p:titleStyle>
    <p:bodyStyle>
      <a:lvl1pPr marL="273050" indent="-273050" algn="l" rtl="0" eaLnBrk="0" fontAlgn="base" hangingPunct="0">
        <a:lnSpc>
          <a:spcPct val="90000"/>
        </a:lnSpc>
        <a:spcBef>
          <a:spcPts val="1800"/>
        </a:spcBef>
        <a:spcAft>
          <a:spcPct val="0"/>
        </a:spcAft>
        <a:buSzPct val="100000"/>
        <a:buFont typeface="Arial" charset="0"/>
        <a:buChar char="▪"/>
        <a:defRPr lang="tr-TR" sz="2400" kern="1200">
          <a:solidFill>
            <a:schemeClr val="tx1"/>
          </a:solidFill>
          <a:latin typeface="+mn-lt"/>
          <a:ea typeface="+mn-ea"/>
          <a:cs typeface="+mn-cs"/>
        </a:defRPr>
      </a:lvl1pPr>
      <a:lvl2pPr marL="574675" indent="-273050" algn="l" rtl="0" eaLnBrk="0" fontAlgn="base" hangingPunct="0">
        <a:lnSpc>
          <a:spcPct val="90000"/>
        </a:lnSpc>
        <a:spcBef>
          <a:spcPts val="600"/>
        </a:spcBef>
        <a:spcAft>
          <a:spcPct val="0"/>
        </a:spcAft>
        <a:buSzPct val="100000"/>
        <a:buFont typeface="Consolas" pitchFamily="49" charset="0"/>
        <a:buChar char="–"/>
        <a:defRPr lang="tr-TR" sz="2000" kern="1200">
          <a:solidFill>
            <a:schemeClr val="tx1"/>
          </a:solidFill>
          <a:latin typeface="+mn-lt"/>
          <a:ea typeface="+mn-ea"/>
          <a:cs typeface="+mn-cs"/>
        </a:defRPr>
      </a:lvl2pPr>
      <a:lvl3pPr marL="803275" indent="-228600" algn="l" rtl="0" eaLnBrk="0" fontAlgn="base" hangingPunct="0">
        <a:lnSpc>
          <a:spcPct val="90000"/>
        </a:lnSpc>
        <a:spcBef>
          <a:spcPts val="600"/>
        </a:spcBef>
        <a:spcAft>
          <a:spcPct val="0"/>
        </a:spcAft>
        <a:buSzPct val="100000"/>
        <a:buFont typeface="Arial" charset="0"/>
        <a:buChar char="▪"/>
        <a:defRPr lang="tr-TR" kern="1200">
          <a:solidFill>
            <a:schemeClr val="tx1"/>
          </a:solidFill>
          <a:latin typeface="+mn-lt"/>
          <a:ea typeface="+mn-ea"/>
          <a:cs typeface="+mn-cs"/>
        </a:defRPr>
      </a:lvl3pPr>
      <a:lvl4pPr marL="1031875" indent="-228600" algn="l" rtl="0" eaLnBrk="0" fontAlgn="base" hangingPunct="0">
        <a:lnSpc>
          <a:spcPct val="90000"/>
        </a:lnSpc>
        <a:spcBef>
          <a:spcPts val="600"/>
        </a:spcBef>
        <a:spcAft>
          <a:spcPct val="0"/>
        </a:spcAft>
        <a:buSzPct val="100000"/>
        <a:buFont typeface="Consolas" pitchFamily="49" charset="0"/>
        <a:buChar char="–"/>
        <a:defRPr lang="tr-TR" sz="1600" kern="1200">
          <a:solidFill>
            <a:schemeClr val="tx1"/>
          </a:solidFill>
          <a:latin typeface="+mn-lt"/>
          <a:ea typeface="+mn-ea"/>
          <a:cs typeface="+mn-cs"/>
        </a:defRPr>
      </a:lvl4pPr>
      <a:lvl5pPr marL="1260475" indent="-228600" algn="l" rtl="0" eaLnBrk="0" fontAlgn="base" hangingPunct="0">
        <a:lnSpc>
          <a:spcPct val="90000"/>
        </a:lnSpc>
        <a:spcBef>
          <a:spcPts val="600"/>
        </a:spcBef>
        <a:spcAft>
          <a:spcPct val="0"/>
        </a:spcAft>
        <a:buSzPct val="100000"/>
        <a:buFont typeface="Arial" charset="0"/>
        <a:buChar char="▪"/>
        <a:defRPr lang="tr-T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p:cNvSpPr>
            <a:spLocks noGrp="1"/>
          </p:cNvSpPr>
          <p:nvPr>
            <p:ph type="ctrTitle"/>
          </p:nvPr>
        </p:nvSpPr>
        <p:spPr/>
        <p:txBody>
          <a:bodyPr/>
          <a:lstStyle/>
          <a:p>
            <a:pPr algn="ctr" eaLnBrk="1" hangingPunct="1"/>
            <a:r>
              <a:rPr altLang="tr-TR" dirty="0" err="1" smtClean="0"/>
              <a:t>Eleştirel</a:t>
            </a:r>
            <a:r>
              <a:rPr altLang="tr-TR" dirty="0" smtClean="0"/>
              <a:t> </a:t>
            </a:r>
            <a:r>
              <a:rPr altLang="tr-TR" dirty="0" err="1" smtClean="0"/>
              <a:t>Akılcılık</a:t>
            </a:r>
            <a:r>
              <a:rPr altLang="tr-TR" dirty="0" smtClean="0"/>
              <a:t> </a:t>
            </a:r>
            <a:r>
              <a:rPr altLang="tr-TR" dirty="0" err="1" smtClean="0"/>
              <a:t>ve</a:t>
            </a:r>
            <a:r>
              <a:rPr altLang="tr-TR" dirty="0" smtClean="0"/>
              <a:t> </a:t>
            </a:r>
            <a:r>
              <a:rPr altLang="tr-TR" dirty="0" err="1" smtClean="0"/>
              <a:t>Doğa</a:t>
            </a:r>
            <a:r>
              <a:rPr altLang="tr-TR" dirty="0" smtClean="0"/>
              <a:t> </a:t>
            </a:r>
            <a:r>
              <a:rPr altLang="tr-TR" dirty="0" err="1" smtClean="0"/>
              <a:t>Filozofları</a:t>
            </a:r>
            <a:r>
              <a:rPr altLang="tr-TR" smtClean="0"/>
              <a:t/>
            </a:r>
            <a:br>
              <a:rPr altLang="tr-TR" smtClean="0"/>
            </a:br>
            <a:r>
              <a:rPr altLang="tr-TR" dirty="0" smtClean="0"/>
              <a:t/>
            </a:r>
            <a:br>
              <a:rPr altLang="tr-TR" dirty="0" smtClean="0"/>
            </a:br>
            <a:r>
              <a:rPr altLang="tr-TR" sz="2000" dirty="0" smtClean="0"/>
              <a:t>-</a:t>
            </a:r>
            <a:r>
              <a:rPr altLang="tr-TR" sz="2000" dirty="0" err="1" smtClean="0"/>
              <a:t>Antropo-epistemolojinin</a:t>
            </a:r>
            <a:r>
              <a:rPr altLang="tr-TR" sz="2000" dirty="0" smtClean="0"/>
              <a:t> </a:t>
            </a:r>
            <a:r>
              <a:rPr altLang="tr-TR" sz="2000" dirty="0" err="1" smtClean="0"/>
              <a:t>doğuşu</a:t>
            </a:r>
            <a:r>
              <a:rPr altLang="tr-TR" sz="2000" dirty="0" smtClean="0"/>
              <a:t> </a:t>
            </a:r>
            <a:r>
              <a:rPr altLang="tr-TR" sz="2000" dirty="0" err="1" smtClean="0"/>
              <a:t>ve</a:t>
            </a:r>
            <a:r>
              <a:rPr altLang="tr-TR" sz="2000" dirty="0" smtClean="0"/>
              <a:t> </a:t>
            </a:r>
            <a:r>
              <a:rPr altLang="tr-TR" sz="2000" dirty="0" err="1" smtClean="0"/>
              <a:t>Birinci</a:t>
            </a:r>
            <a:r>
              <a:rPr altLang="tr-TR" sz="2000" dirty="0" smtClean="0"/>
              <a:t> </a:t>
            </a:r>
            <a:r>
              <a:rPr altLang="tr-TR" sz="2000" dirty="0" err="1" smtClean="0"/>
              <a:t>Bilimsel</a:t>
            </a:r>
            <a:r>
              <a:rPr altLang="tr-TR" sz="2000" dirty="0" smtClean="0"/>
              <a:t> </a:t>
            </a:r>
            <a:r>
              <a:rPr altLang="tr-TR" sz="2000" dirty="0" err="1" smtClean="0"/>
              <a:t>Devrim</a:t>
            </a:r>
            <a:r>
              <a:rPr altLang="tr-TR" sz="2000" dirty="0" smtClean="0"/>
              <a:t>-</a:t>
            </a:r>
            <a:endParaRPr altLang="tr-TR" dirty="0" smtClean="0"/>
          </a:p>
        </p:txBody>
      </p:sp>
      <p:sp>
        <p:nvSpPr>
          <p:cNvPr id="3" name="Alt Konu Başlığı 2">
            <a:extLst>
              <a:ext uri="{FF2B5EF4-FFF2-40B4-BE49-F238E27FC236}">
                <a16:creationId xmlns="" xmlns:a16="http://schemas.microsoft.com/office/drawing/2014/main" id="{D8319AD1-6A95-4E3B-B6AB-7FDE1D252746}"/>
              </a:ext>
            </a:extLst>
          </p:cNvPr>
          <p:cNvSpPr>
            <a:spLocks noGrp="1"/>
          </p:cNvSpPr>
          <p:nvPr>
            <p:ph type="subTitle" idx="1"/>
          </p:nvPr>
        </p:nvSpPr>
        <p:spPr>
          <a:xfrm>
            <a:off x="1522413" y="5105400"/>
            <a:ext cx="9144000" cy="1066800"/>
          </a:xfrm>
        </p:spPr>
        <p:txBody>
          <a:bodyPr rtlCol="0">
            <a:normAutofit/>
          </a:bodyPr>
          <a:lstStyle/>
          <a:p>
            <a:pPr algn="ctr" eaLnBrk="1" fontAlgn="auto" hangingPunct="1">
              <a:spcAft>
                <a:spcPts val="0"/>
              </a:spcAft>
              <a:buFont typeface="Arial" panose="020B0604020202020204" pitchFamily="34" charset="0"/>
              <a:buNone/>
              <a:defRPr/>
            </a:pPr>
            <a:r>
              <a:rPr dirty="0"/>
              <a:t>Ömer Faik ANLI, </a:t>
            </a:r>
            <a:r>
              <a:rPr dirty="0" err="1"/>
              <a:t>Ph</a:t>
            </a:r>
            <a:r>
              <a:rPr dirty="0"/>
              <a:t>.D.</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p:txBody>
          <a:bodyPr/>
          <a:lstStyle/>
          <a:p>
            <a:pPr algn="ctr" eaLnBrk="1" hangingPunct="1"/>
            <a:r>
              <a:rPr altLang="tr-TR" smtClean="0"/>
              <a:t>Anaksimandros (M.Ö. 610-547)</a:t>
            </a:r>
          </a:p>
        </p:txBody>
      </p:sp>
      <p:sp>
        <p:nvSpPr>
          <p:cNvPr id="49155" name="2 Metin kutusu"/>
          <p:cNvSpPr txBox="1">
            <a:spLocks noChangeArrowheads="1"/>
          </p:cNvSpPr>
          <p:nvPr/>
        </p:nvSpPr>
        <p:spPr bwMode="auto">
          <a:xfrm>
            <a:off x="836613" y="4038600"/>
            <a:ext cx="10515600" cy="2308225"/>
          </a:xfrm>
          <a:prstGeom prst="rect">
            <a:avLst/>
          </a:prstGeom>
          <a:noFill/>
          <a:ln w="9525">
            <a:noFill/>
            <a:miter lim="800000"/>
            <a:headEnd/>
            <a:tailEnd/>
          </a:ln>
        </p:spPr>
        <p:txBody>
          <a:bodyPr>
            <a:spAutoFit/>
          </a:bodyPr>
          <a:lstStyle/>
          <a:p>
            <a:pPr algn="just" eaLnBrk="1" hangingPunct="1"/>
            <a:r>
              <a:rPr lang="tr-TR" altLang="tr-TR" sz="2400">
                <a:latin typeface="Corbel" pitchFamily="34" charset="0"/>
              </a:rPr>
              <a:t>Anaksimandros’un doğumundan bir asır önce yaşayan ve Anaksimandros dönemimde Milet’te çok iyi bilinen Hesiodos’un tanrılarla bezeli anlatıları tedavüldeyken ve hemen her antik metinde buna rastlanırken, </a:t>
            </a:r>
            <a:r>
              <a:rPr lang="tr-TR" altLang="tr-TR" sz="2400" i="1">
                <a:latin typeface="Corbel" pitchFamily="34" charset="0"/>
              </a:rPr>
              <a:t>Doğa Üzerine </a:t>
            </a:r>
            <a:r>
              <a:rPr lang="tr-TR" altLang="tr-TR" sz="2400">
                <a:latin typeface="Corbel" pitchFamily="34" charset="0"/>
              </a:rPr>
              <a:t>başlıklı ve düz yazıyla bir kitap kaleme almak önemli bir farkın göstergesidir. Bu fark, Thales’in başlattığı geleneğe uygun biçimde, devrimci olarak </a:t>
            </a:r>
            <a:r>
              <a:rPr lang="tr-TR" altLang="tr-TR" sz="2400" i="1">
                <a:latin typeface="Corbel" pitchFamily="34" charset="0"/>
              </a:rPr>
              <a:t>kosmos</a:t>
            </a:r>
            <a:r>
              <a:rPr lang="tr-TR" altLang="tr-TR" sz="2400">
                <a:latin typeface="Corbel" pitchFamily="34" charset="0"/>
              </a:rPr>
              <a:t>’un “</a:t>
            </a:r>
            <a:r>
              <a:rPr lang="tr-TR" altLang="tr-TR" sz="2400" i="1">
                <a:latin typeface="Corbel" pitchFamily="34" charset="0"/>
              </a:rPr>
              <a:t>bütünüyle doğa ve fizik terimleriyle formüle edil”</a:t>
            </a:r>
            <a:r>
              <a:rPr lang="tr-TR" altLang="tr-TR" sz="2400">
                <a:latin typeface="Corbel" pitchFamily="34" charset="0"/>
              </a:rPr>
              <a:t>mesidir (Rovelli, 2014: 169).</a:t>
            </a:r>
            <a:r>
              <a:rPr lang="tr-TR" altLang="tr-TR" sz="2400" i="1">
                <a:latin typeface="Corbel" pitchFamily="34" charset="0"/>
              </a:rPr>
              <a:t> </a:t>
            </a:r>
            <a:endParaRPr lang="tr-TR" altLang="tr-TR" sz="2400">
              <a:latin typeface="Corbel" pitchFamily="34" charset="0"/>
            </a:endParaRPr>
          </a:p>
        </p:txBody>
      </p:sp>
      <p:pic>
        <p:nvPicPr>
          <p:cNvPr id="4" name="3 Resim" descr="anaximander-1.jpg">
            <a:extLst>
              <a:ext uri="{FF2B5EF4-FFF2-40B4-BE49-F238E27FC236}">
                <a16:creationId xmlns="" xmlns:a16="http://schemas.microsoft.com/office/drawing/2014/main" id="{CFD313F6-373B-4406-93BD-1B82C53F9AF2}"/>
              </a:ext>
            </a:extLst>
          </p:cNvPr>
          <p:cNvPicPr>
            <a:picLocks noChangeAspect="1"/>
          </p:cNvPicPr>
          <p:nvPr/>
        </p:nvPicPr>
        <p:blipFill>
          <a:blip r:embed="rId2" cstate="print"/>
          <a:stretch>
            <a:fillRect/>
          </a:stretch>
        </p:blipFill>
        <p:spPr>
          <a:xfrm>
            <a:off x="5332412" y="1905000"/>
            <a:ext cx="1428750" cy="1905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p:txBody>
          <a:bodyPr/>
          <a:lstStyle/>
          <a:p>
            <a:pPr algn="ctr" eaLnBrk="1" hangingPunct="1"/>
            <a:r>
              <a:rPr altLang="tr-TR" smtClean="0"/>
              <a:t>Anaksimandros</a:t>
            </a:r>
          </a:p>
        </p:txBody>
      </p:sp>
      <p:sp>
        <p:nvSpPr>
          <p:cNvPr id="3" name="2 Metin kutusu">
            <a:extLst>
              <a:ext uri="{FF2B5EF4-FFF2-40B4-BE49-F238E27FC236}">
                <a16:creationId xmlns="" xmlns:a16="http://schemas.microsoft.com/office/drawing/2014/main" id="{A46D30AB-F0D1-49FA-9137-A51D66C9E2FD}"/>
              </a:ext>
            </a:extLst>
          </p:cNvPr>
          <p:cNvSpPr txBox="1"/>
          <p:nvPr/>
        </p:nvSpPr>
        <p:spPr>
          <a:xfrm>
            <a:off x="608013" y="1828800"/>
            <a:ext cx="8229600" cy="4425950"/>
          </a:xfrm>
          <a:prstGeom prst="rect">
            <a:avLst/>
          </a:prstGeom>
          <a:noFill/>
        </p:spPr>
        <p:txBody>
          <a:bodyPr>
            <a:spAutoFit/>
          </a:bodyPr>
          <a:lstStyle/>
          <a:p>
            <a:pPr algn="just" eaLnBrk="1" fontAlgn="auto" hangingPunct="1">
              <a:spcBef>
                <a:spcPts val="0"/>
              </a:spcBef>
              <a:spcAft>
                <a:spcPts val="0"/>
              </a:spcAft>
              <a:defRPr/>
            </a:pPr>
            <a:r>
              <a:rPr lang="tr-TR" sz="2000" dirty="0">
                <a:latin typeface="+mn-lt"/>
                <a:cs typeface="+mn-cs"/>
              </a:rPr>
              <a:t>Bu kitapta öne sürülen tezler, ana hatlarıyla şöyledir:</a:t>
            </a:r>
          </a:p>
          <a:p>
            <a:pPr marL="457200" indent="-457200" algn="just" eaLnBrk="1" fontAlgn="auto" hangingPunct="1">
              <a:spcBef>
                <a:spcPts val="0"/>
              </a:spcBef>
              <a:spcAft>
                <a:spcPts val="0"/>
              </a:spcAft>
              <a:buFontTx/>
              <a:buAutoNum type="arabicParenBoth"/>
              <a:defRPr/>
            </a:pPr>
            <a:r>
              <a:rPr lang="tr-TR" sz="2000" dirty="0">
                <a:latin typeface="+mn-lt"/>
                <a:cs typeface="+mn-cs"/>
              </a:rPr>
              <a:t>Meteorolojik fenomenlerin doğal nedenleri vardır. (…) </a:t>
            </a:r>
          </a:p>
          <a:p>
            <a:pPr marL="457200" indent="-457200" algn="just" eaLnBrk="1" fontAlgn="auto" hangingPunct="1">
              <a:spcBef>
                <a:spcPts val="0"/>
              </a:spcBef>
              <a:spcAft>
                <a:spcPts val="0"/>
              </a:spcAft>
              <a:buFontTx/>
              <a:buAutoNum type="arabicParenBoth"/>
              <a:defRPr/>
            </a:pPr>
            <a:r>
              <a:rPr lang="tr-TR" sz="2000" dirty="0">
                <a:latin typeface="+mn-lt"/>
                <a:cs typeface="+mn-cs"/>
              </a:rPr>
              <a:t>Arz, uzayda yüzen sınırlı bir boyutu olan bir cisimdir. Düşüp gitmez, çünkü oraya doğru düşeceği özel bir doğrultusu yoktur, ‘başka bir cisim tarafından üstüne baskı uygulanmaz’. (…) </a:t>
            </a:r>
          </a:p>
          <a:p>
            <a:pPr marL="457200" indent="-457200" algn="just" eaLnBrk="1" fontAlgn="auto" hangingPunct="1">
              <a:spcBef>
                <a:spcPts val="0"/>
              </a:spcBef>
              <a:spcAft>
                <a:spcPts val="0"/>
              </a:spcAft>
              <a:buFontTx/>
              <a:buAutoNum type="arabicParenBoth"/>
              <a:defRPr/>
            </a:pPr>
            <a:r>
              <a:rPr lang="tr-TR" sz="2000" dirty="0">
                <a:latin typeface="+mn-lt"/>
                <a:cs typeface="+mn-cs"/>
              </a:rPr>
              <a:t>Doğayı oluşturan şeylerin çokluğu, ‘sınırsız’, ‘tanımsız’, ‘belirsiz’  anlamına gelen ve ‘</a:t>
            </a:r>
            <a:r>
              <a:rPr lang="tr-TR" sz="2000" dirty="0" err="1">
                <a:latin typeface="+mn-lt"/>
                <a:cs typeface="+mn-cs"/>
              </a:rPr>
              <a:t>apeiron</a:t>
            </a:r>
            <a:r>
              <a:rPr lang="tr-TR" sz="2000" dirty="0">
                <a:latin typeface="+mn-lt"/>
                <a:cs typeface="+mn-cs"/>
              </a:rPr>
              <a:t>’ adı verilen kökenden veya ‘ilke’den türemiştir. </a:t>
            </a:r>
          </a:p>
          <a:p>
            <a:pPr marL="457200" indent="-457200" eaLnBrk="1" fontAlgn="auto" hangingPunct="1">
              <a:spcBef>
                <a:spcPts val="0"/>
              </a:spcBef>
              <a:spcAft>
                <a:spcPts val="0"/>
              </a:spcAft>
              <a:buFontTx/>
              <a:buAutoNum type="arabicParenBoth"/>
              <a:defRPr/>
            </a:pPr>
            <a:r>
              <a:rPr lang="tr-TR" sz="2000" dirty="0">
                <a:latin typeface="+mn-lt"/>
                <a:cs typeface="+mn-cs"/>
              </a:rPr>
              <a:t>Şeylerin birbirlerine dönüşmesi ‘zorunluluk’ tarafından düzenlenir. (…) </a:t>
            </a:r>
          </a:p>
          <a:p>
            <a:pPr marL="457200" indent="-457200" eaLnBrk="1" fontAlgn="auto" hangingPunct="1">
              <a:spcBef>
                <a:spcPts val="0"/>
              </a:spcBef>
              <a:spcAft>
                <a:spcPts val="0"/>
              </a:spcAft>
              <a:buFontTx/>
              <a:buAutoNum type="arabicParenBoth"/>
              <a:defRPr/>
            </a:pPr>
            <a:r>
              <a:rPr lang="tr-TR" sz="2000" dirty="0">
                <a:latin typeface="+mn-lt"/>
                <a:cs typeface="+mn-cs"/>
              </a:rPr>
              <a:t>Bütün hayvanlar başlangıçta denizde ya da eskiden yeryüzünü kaplayan suda yaşıyordu. Yani ilk hayvanlar balıklardır veya balık nevinden şeylerdir. Bunlar sonra yer kuruyunca karalara yayıldı ve bu yeni ortama uyum sağladı (</a:t>
            </a:r>
            <a:r>
              <a:rPr lang="tr-TR" sz="2000" dirty="0" err="1">
                <a:latin typeface="+mn-lt"/>
                <a:cs typeface="+mn-cs"/>
              </a:rPr>
              <a:t>Rovelli</a:t>
            </a:r>
            <a:r>
              <a:rPr lang="tr-TR" sz="2000" dirty="0">
                <a:latin typeface="+mn-lt"/>
                <a:cs typeface="+mn-cs"/>
              </a:rPr>
              <a:t>, 2014: 51-53). </a:t>
            </a:r>
          </a:p>
          <a:p>
            <a:pPr eaLnBrk="1" fontAlgn="auto" hangingPunct="1">
              <a:lnSpc>
                <a:spcPct val="90000"/>
              </a:lnSpc>
              <a:spcBef>
                <a:spcPts val="0"/>
              </a:spcBef>
              <a:spcAft>
                <a:spcPts val="0"/>
              </a:spcAft>
              <a:defRPr/>
            </a:pPr>
            <a:endParaRPr lang="tr-TR" sz="2400" dirty="0">
              <a:latin typeface="+mn-lt"/>
              <a:cs typeface="+mn-cs"/>
            </a:endParaRPr>
          </a:p>
        </p:txBody>
      </p:sp>
      <p:pic>
        <p:nvPicPr>
          <p:cNvPr id="4" name="3 Resim" descr="anaximander-1.jpg">
            <a:extLst>
              <a:ext uri="{FF2B5EF4-FFF2-40B4-BE49-F238E27FC236}">
                <a16:creationId xmlns="" xmlns:a16="http://schemas.microsoft.com/office/drawing/2014/main" id="{8CF958FF-6F86-4039-A84A-50293F61291F}"/>
              </a:ext>
            </a:extLst>
          </p:cNvPr>
          <p:cNvPicPr>
            <a:picLocks noChangeAspect="1"/>
          </p:cNvPicPr>
          <p:nvPr/>
        </p:nvPicPr>
        <p:blipFill>
          <a:blip r:embed="rId2" cstate="print"/>
          <a:stretch>
            <a:fillRect/>
          </a:stretch>
        </p:blipFill>
        <p:spPr>
          <a:xfrm>
            <a:off x="9675812" y="2895600"/>
            <a:ext cx="1428750" cy="1905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lstStyle/>
          <a:p>
            <a:pPr algn="ctr" eaLnBrk="1" hangingPunct="1"/>
            <a:r>
              <a:rPr altLang="tr-TR" smtClean="0"/>
              <a:t>Anaksimandros</a:t>
            </a:r>
          </a:p>
        </p:txBody>
      </p:sp>
      <p:pic>
        <p:nvPicPr>
          <p:cNvPr id="51203" name="2 Resim" descr="anaximander-map.jpg"/>
          <p:cNvPicPr>
            <a:picLocks noChangeAspect="1"/>
          </p:cNvPicPr>
          <p:nvPr/>
        </p:nvPicPr>
        <p:blipFill>
          <a:blip r:embed="rId2" cstate="print"/>
          <a:srcRect/>
          <a:stretch>
            <a:fillRect/>
          </a:stretch>
        </p:blipFill>
        <p:spPr bwMode="auto">
          <a:xfrm>
            <a:off x="6932613" y="2362200"/>
            <a:ext cx="3825875" cy="3181350"/>
          </a:xfrm>
          <a:prstGeom prst="rect">
            <a:avLst/>
          </a:prstGeom>
          <a:noFill/>
          <a:ln w="9525">
            <a:noFill/>
            <a:miter lim="800000"/>
            <a:headEnd/>
            <a:tailEnd/>
          </a:ln>
        </p:spPr>
      </p:pic>
      <p:pic>
        <p:nvPicPr>
          <p:cNvPr id="51204" name="3 Resim" descr="droppedImage.jpg"/>
          <p:cNvPicPr>
            <a:picLocks noChangeAspect="1"/>
          </p:cNvPicPr>
          <p:nvPr/>
        </p:nvPicPr>
        <p:blipFill>
          <a:blip r:embed="rId3" cstate="print"/>
          <a:srcRect/>
          <a:stretch>
            <a:fillRect/>
          </a:stretch>
        </p:blipFill>
        <p:spPr bwMode="auto">
          <a:xfrm>
            <a:off x="912813" y="2667000"/>
            <a:ext cx="5124450" cy="2657475"/>
          </a:xfrm>
          <a:prstGeom prst="rect">
            <a:avLst/>
          </a:prstGeom>
          <a:noFill/>
          <a:ln w="9525">
            <a:noFill/>
            <a:miter lim="800000"/>
            <a:headEnd/>
            <a:tailEnd/>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p:txBody>
          <a:bodyPr/>
          <a:lstStyle/>
          <a:p>
            <a:pPr algn="ctr" eaLnBrk="1" hangingPunct="1"/>
            <a:r>
              <a:rPr altLang="tr-TR" smtClean="0"/>
              <a:t>Eleştirel Akılcılık: İki Teorinin Karşılaşması</a:t>
            </a:r>
          </a:p>
        </p:txBody>
      </p:sp>
      <p:pic>
        <p:nvPicPr>
          <p:cNvPr id="3" name="2 Resim" descr="anaximander-1.jpg">
            <a:extLst>
              <a:ext uri="{FF2B5EF4-FFF2-40B4-BE49-F238E27FC236}">
                <a16:creationId xmlns="" xmlns:a16="http://schemas.microsoft.com/office/drawing/2014/main" id="{85DB1F83-2CF5-4CEB-8D8F-52A113E6BD88}"/>
              </a:ext>
            </a:extLst>
          </p:cNvPr>
          <p:cNvPicPr>
            <a:picLocks noChangeAspect="1"/>
          </p:cNvPicPr>
          <p:nvPr/>
        </p:nvPicPr>
        <p:blipFill>
          <a:blip r:embed="rId2" cstate="print"/>
          <a:stretch>
            <a:fillRect/>
          </a:stretch>
        </p:blipFill>
        <p:spPr>
          <a:xfrm>
            <a:off x="9980612" y="2057400"/>
            <a:ext cx="1428750" cy="1905000"/>
          </a:xfrm>
          <a:prstGeom prst="rect">
            <a:avLst/>
          </a:prstGeom>
          <a:ln w="228600" cap="sq" cmpd="thickThin">
            <a:solidFill>
              <a:srgbClr val="000000"/>
            </a:solidFill>
            <a:prstDash val="solid"/>
            <a:miter lim="800000"/>
          </a:ln>
          <a:effectLst>
            <a:innerShdw blurRad="76200">
              <a:srgbClr val="000000"/>
            </a:innerShdw>
          </a:effectLst>
        </p:spPr>
      </p:pic>
      <p:pic>
        <p:nvPicPr>
          <p:cNvPr id="52228" name="3 Resim" descr="thales2.jpg"/>
          <p:cNvPicPr>
            <a:picLocks noChangeAspect="1"/>
          </p:cNvPicPr>
          <p:nvPr/>
        </p:nvPicPr>
        <p:blipFill>
          <a:blip r:embed="rId3" cstate="print"/>
          <a:srcRect/>
          <a:stretch>
            <a:fillRect/>
          </a:stretch>
        </p:blipFill>
        <p:spPr bwMode="auto">
          <a:xfrm>
            <a:off x="531813" y="2209800"/>
            <a:ext cx="2163762" cy="1824038"/>
          </a:xfrm>
          <a:prstGeom prst="rect">
            <a:avLst/>
          </a:prstGeom>
          <a:noFill/>
          <a:ln w="9525">
            <a:noFill/>
            <a:miter lim="800000"/>
            <a:headEnd/>
            <a:tailEnd/>
          </a:ln>
        </p:spPr>
      </p:pic>
      <p:sp>
        <p:nvSpPr>
          <p:cNvPr id="52229" name="4 Metin kutusu"/>
          <p:cNvSpPr txBox="1">
            <a:spLocks noChangeArrowheads="1"/>
          </p:cNvSpPr>
          <p:nvPr/>
        </p:nvSpPr>
        <p:spPr bwMode="auto">
          <a:xfrm>
            <a:off x="2817813" y="1905000"/>
            <a:ext cx="6858000" cy="4413250"/>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Thales: Temel problemimiz Arkhe problemi. Bana göre, arkhe su’dur. Her şey sudan gelmiştir. Suyun üç hali onun dönüşebilirliğinin açık kanıtıdır. Suyun yaşam için asliliği onun yaşamın nedeni olduğunu gösterir. Yeryüzü büyük okyanusta yüzmektedir. Nasıl ki Ege’de fırtına çıktığında tekneler sallanıyorsa, büyük okyanustaki doğal fırtınalarda depremlere neden olur.</a:t>
            </a:r>
          </a:p>
          <a:p>
            <a:pPr algn="just" eaLnBrk="1" hangingPunct="1">
              <a:lnSpc>
                <a:spcPct val="90000"/>
              </a:lnSpc>
            </a:pPr>
            <a:endParaRPr lang="tr-TR" altLang="tr-TR" sz="2400">
              <a:latin typeface="Corbel" pitchFamily="34" charset="0"/>
            </a:endParaRPr>
          </a:p>
          <a:p>
            <a:pPr algn="just" eaLnBrk="1" hangingPunct="1">
              <a:lnSpc>
                <a:spcPct val="90000"/>
              </a:lnSpc>
            </a:pPr>
            <a:r>
              <a:rPr lang="tr-TR" altLang="tr-TR" sz="2400">
                <a:latin typeface="Corbel" pitchFamily="34" charset="0"/>
              </a:rPr>
              <a:t>Anaksimandros: YANILIYORSUN Thales!</a:t>
            </a:r>
          </a:p>
          <a:p>
            <a:pPr algn="just" eaLnBrk="1" hangingPunct="1">
              <a:lnSpc>
                <a:spcPct val="90000"/>
              </a:lnSpc>
            </a:pPr>
            <a:endParaRPr lang="tr-TR" altLang="tr-TR" sz="2400">
              <a:latin typeface="Corbel" pitchFamily="34" charset="0"/>
            </a:endParaRPr>
          </a:p>
          <a:p>
            <a:pPr algn="just" eaLnBrk="1" hangingPunct="1">
              <a:lnSpc>
                <a:spcPct val="90000"/>
              </a:lnSpc>
            </a:pPr>
            <a:r>
              <a:rPr lang="tr-TR" altLang="tr-TR" sz="2400">
                <a:latin typeface="Corbel" pitchFamily="34" charset="0"/>
              </a:rPr>
              <a:t>Thales: Peki Anaksimandros, neden yanıldığımı ve senin fikrinin ne olduğunu söyleyebilir misin?</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p:txBody>
          <a:bodyPr/>
          <a:lstStyle/>
          <a:p>
            <a:pPr algn="ctr" eaLnBrk="1" hangingPunct="1"/>
            <a:r>
              <a:rPr altLang="tr-TR" smtClean="0"/>
              <a:t>Eleştirel Akılcılık: İki Teorinin Karşılaşması</a:t>
            </a:r>
          </a:p>
        </p:txBody>
      </p:sp>
      <p:pic>
        <p:nvPicPr>
          <p:cNvPr id="3" name="2 Resim" descr="anaximander-1.jpg">
            <a:extLst>
              <a:ext uri="{FF2B5EF4-FFF2-40B4-BE49-F238E27FC236}">
                <a16:creationId xmlns="" xmlns:a16="http://schemas.microsoft.com/office/drawing/2014/main" id="{E071334F-23F8-4BE8-AFC5-469C063898F7}"/>
              </a:ext>
            </a:extLst>
          </p:cNvPr>
          <p:cNvPicPr>
            <a:picLocks noChangeAspect="1"/>
          </p:cNvPicPr>
          <p:nvPr/>
        </p:nvPicPr>
        <p:blipFill>
          <a:blip r:embed="rId2" cstate="print"/>
          <a:stretch>
            <a:fillRect/>
          </a:stretch>
        </p:blipFill>
        <p:spPr>
          <a:xfrm>
            <a:off x="9980612" y="2057400"/>
            <a:ext cx="1428750" cy="1905000"/>
          </a:xfrm>
          <a:prstGeom prst="rect">
            <a:avLst/>
          </a:prstGeom>
          <a:ln w="228600" cap="sq" cmpd="thickThin">
            <a:solidFill>
              <a:srgbClr val="000000"/>
            </a:solidFill>
            <a:prstDash val="solid"/>
            <a:miter lim="800000"/>
          </a:ln>
          <a:effectLst>
            <a:innerShdw blurRad="76200">
              <a:srgbClr val="000000"/>
            </a:innerShdw>
          </a:effectLst>
        </p:spPr>
      </p:pic>
      <p:pic>
        <p:nvPicPr>
          <p:cNvPr id="53252" name="3 Resim" descr="thales2.jpg"/>
          <p:cNvPicPr>
            <a:picLocks noChangeAspect="1"/>
          </p:cNvPicPr>
          <p:nvPr/>
        </p:nvPicPr>
        <p:blipFill>
          <a:blip r:embed="rId3" cstate="print"/>
          <a:srcRect/>
          <a:stretch>
            <a:fillRect/>
          </a:stretch>
        </p:blipFill>
        <p:spPr bwMode="auto">
          <a:xfrm>
            <a:off x="531813" y="2209800"/>
            <a:ext cx="2163762" cy="1824038"/>
          </a:xfrm>
          <a:prstGeom prst="rect">
            <a:avLst/>
          </a:prstGeom>
          <a:noFill/>
          <a:ln w="9525">
            <a:noFill/>
            <a:miter lim="800000"/>
            <a:headEnd/>
            <a:tailEnd/>
          </a:ln>
        </p:spPr>
      </p:pic>
      <p:sp>
        <p:nvSpPr>
          <p:cNvPr id="53253" name="4 Metin kutusu"/>
          <p:cNvSpPr txBox="1">
            <a:spLocks noChangeArrowheads="1"/>
          </p:cNvSpPr>
          <p:nvPr/>
        </p:nvSpPr>
        <p:spPr bwMode="auto">
          <a:xfrm>
            <a:off x="2817813" y="1905000"/>
            <a:ext cx="6858000" cy="4746625"/>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Anaksimandros: İlk olarak, senin teorin problemi çözmüyor; sadece erteliyor. Sen Yeryüzü’nün ‘altında’ suyun olduğunu söylüyorsun. Bu durumda, suyun altında ne var? Teorik olarak, her ne koyarsan koy, soru yinelenecektir. Onun altında ne var?</a:t>
            </a:r>
          </a:p>
          <a:p>
            <a:pPr algn="just" eaLnBrk="1" hangingPunct="1">
              <a:lnSpc>
                <a:spcPct val="90000"/>
              </a:lnSpc>
            </a:pPr>
            <a:endParaRPr lang="tr-TR" altLang="tr-TR" sz="2400">
              <a:latin typeface="Corbel" pitchFamily="34" charset="0"/>
            </a:endParaRPr>
          </a:p>
          <a:p>
            <a:pPr algn="just" eaLnBrk="1" hangingPunct="1">
              <a:lnSpc>
                <a:spcPct val="90000"/>
              </a:lnSpc>
            </a:pPr>
            <a:r>
              <a:rPr lang="tr-TR" altLang="tr-TR" sz="2400">
                <a:latin typeface="Corbel" pitchFamily="34" charset="0"/>
              </a:rPr>
              <a:t>Thales: Senin yanıtın nedir?</a:t>
            </a:r>
          </a:p>
          <a:p>
            <a:pPr algn="just" eaLnBrk="1" hangingPunct="1">
              <a:lnSpc>
                <a:spcPct val="90000"/>
              </a:lnSpc>
            </a:pPr>
            <a:endParaRPr lang="tr-TR" altLang="tr-TR" sz="2400">
              <a:latin typeface="Corbel" pitchFamily="34" charset="0"/>
            </a:endParaRPr>
          </a:p>
          <a:p>
            <a:pPr algn="just" eaLnBrk="1" hangingPunct="1">
              <a:lnSpc>
                <a:spcPct val="90000"/>
              </a:lnSpc>
            </a:pPr>
            <a:r>
              <a:rPr lang="tr-TR" altLang="tr-TR" sz="2400">
                <a:latin typeface="Corbel" pitchFamily="34" charset="0"/>
              </a:rPr>
              <a:t>Anaksimandros: Dünya boşlukta durmaktadır.</a:t>
            </a:r>
          </a:p>
          <a:p>
            <a:pPr algn="just" eaLnBrk="1" hangingPunct="1">
              <a:lnSpc>
                <a:spcPct val="90000"/>
              </a:lnSpc>
            </a:pPr>
            <a:endParaRPr lang="tr-TR" altLang="tr-TR" sz="2400">
              <a:latin typeface="Corbel" pitchFamily="34" charset="0"/>
            </a:endParaRPr>
          </a:p>
          <a:p>
            <a:pPr algn="just" eaLnBrk="1" hangingPunct="1">
              <a:lnSpc>
                <a:spcPct val="90000"/>
              </a:lnSpc>
            </a:pPr>
            <a:r>
              <a:rPr lang="tr-TR" altLang="tr-TR" sz="2400">
                <a:latin typeface="Corbel" pitchFamily="34" charset="0"/>
              </a:rPr>
              <a:t>Thales: Peki, neden düşmüyor?</a:t>
            </a:r>
          </a:p>
          <a:p>
            <a:pPr algn="just" eaLnBrk="1" hangingPunct="1">
              <a:lnSpc>
                <a:spcPct val="90000"/>
              </a:lnSpc>
            </a:pPr>
            <a:endParaRPr lang="tr-TR" altLang="tr-TR" sz="2400">
              <a:latin typeface="Corbel" pitchFamily="34" charset="0"/>
            </a:endParaRPr>
          </a:p>
          <a:p>
            <a:pPr algn="just" eaLnBrk="1" hangingPunct="1">
              <a:lnSpc>
                <a:spcPct val="90000"/>
              </a:lnSpc>
            </a:pPr>
            <a:r>
              <a:rPr lang="tr-TR" altLang="tr-TR" sz="2400">
                <a:latin typeface="Corbel" pitchFamily="34" charset="0"/>
              </a:rPr>
              <a:t>Anaksimandros: Çünkü, düşeceği bir yön ve düşmesi için bir neden yok.</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p:txBody>
          <a:bodyPr/>
          <a:lstStyle/>
          <a:p>
            <a:pPr algn="ctr" eaLnBrk="1" hangingPunct="1"/>
            <a:r>
              <a:rPr altLang="tr-TR" smtClean="0"/>
              <a:t>Diğer Doğa Filozofları</a:t>
            </a:r>
          </a:p>
        </p:txBody>
      </p:sp>
      <p:sp>
        <p:nvSpPr>
          <p:cNvPr id="54275" name="2 Metin kutusu"/>
          <p:cNvSpPr txBox="1">
            <a:spLocks noChangeArrowheads="1"/>
          </p:cNvSpPr>
          <p:nvPr/>
        </p:nvSpPr>
        <p:spPr bwMode="auto">
          <a:xfrm>
            <a:off x="1370013" y="2057400"/>
            <a:ext cx="8610600" cy="425450"/>
          </a:xfrm>
          <a:prstGeom prst="rect">
            <a:avLst/>
          </a:prstGeom>
          <a:noFill/>
          <a:ln w="9525">
            <a:noFill/>
            <a:miter lim="800000"/>
            <a:headEnd/>
            <a:tailEnd/>
          </a:ln>
        </p:spPr>
        <p:txBody>
          <a:bodyPr>
            <a:spAutoFit/>
          </a:bodyPr>
          <a:lstStyle/>
          <a:p>
            <a:pPr eaLnBrk="1" hangingPunct="1">
              <a:lnSpc>
                <a:spcPct val="90000"/>
              </a:lnSpc>
            </a:pPr>
            <a:endParaRPr lang="tr-TR" altLang="tr-TR" sz="2400">
              <a:latin typeface="Corbel" pitchFamily="34" charset="0"/>
            </a:endParaRPr>
          </a:p>
        </p:txBody>
      </p:sp>
      <p:sp>
        <p:nvSpPr>
          <p:cNvPr id="54276" name="3 Metin kutusu"/>
          <p:cNvSpPr txBox="1">
            <a:spLocks noChangeArrowheads="1"/>
          </p:cNvSpPr>
          <p:nvPr/>
        </p:nvSpPr>
        <p:spPr bwMode="auto">
          <a:xfrm>
            <a:off x="1217613" y="1981200"/>
            <a:ext cx="9448800" cy="4413250"/>
          </a:xfrm>
          <a:prstGeom prst="rect">
            <a:avLst/>
          </a:prstGeom>
          <a:noFill/>
          <a:ln w="9525">
            <a:noFill/>
            <a:miter lim="800000"/>
            <a:headEnd/>
            <a:tailEnd/>
          </a:ln>
        </p:spPr>
        <p:txBody>
          <a:bodyPr>
            <a:spAutoFit/>
          </a:bodyPr>
          <a:lstStyle/>
          <a:p>
            <a:pPr algn="just" eaLnBrk="1" hangingPunct="1">
              <a:lnSpc>
                <a:spcPct val="90000"/>
              </a:lnSpc>
            </a:pPr>
            <a:r>
              <a:rPr lang="tr-TR" altLang="tr-TR" sz="2400" b="1">
                <a:latin typeface="Corbel" pitchFamily="34" charset="0"/>
              </a:rPr>
              <a:t>Anaksimenes (M.Ö. 585-528): </a:t>
            </a:r>
            <a:r>
              <a:rPr lang="tr-TR" altLang="tr-TR" sz="2400">
                <a:latin typeface="Corbel" pitchFamily="34" charset="0"/>
              </a:rPr>
              <a:t>Arkhe havadır.</a:t>
            </a:r>
          </a:p>
          <a:p>
            <a:pPr algn="just" eaLnBrk="1" hangingPunct="1">
              <a:lnSpc>
                <a:spcPct val="90000"/>
              </a:lnSpc>
            </a:pPr>
            <a:r>
              <a:rPr lang="tr-TR" altLang="tr-TR" sz="2400" b="1">
                <a:latin typeface="Corbel" pitchFamily="34" charset="0"/>
              </a:rPr>
              <a:t>Pythagoras (M.Ö. 590- 495): </a:t>
            </a:r>
            <a:r>
              <a:rPr lang="tr-TR" altLang="tr-TR" sz="2400">
                <a:latin typeface="Corbel" pitchFamily="34" charset="0"/>
              </a:rPr>
              <a:t>Arkhe ‘sayı’dır.</a:t>
            </a:r>
          </a:p>
          <a:p>
            <a:pPr algn="just" eaLnBrk="1" hangingPunct="1">
              <a:lnSpc>
                <a:spcPct val="90000"/>
              </a:lnSpc>
            </a:pPr>
            <a:r>
              <a:rPr lang="tr-TR" altLang="tr-TR" sz="2400" b="1">
                <a:latin typeface="Corbel" pitchFamily="34" charset="0"/>
              </a:rPr>
              <a:t>Ksenophanes (M.Ö. 569-477): </a:t>
            </a:r>
            <a:r>
              <a:rPr lang="tr-TR" altLang="tr-TR" sz="2400">
                <a:latin typeface="Corbel" pitchFamily="34" charset="0"/>
              </a:rPr>
              <a:t>“Tanrılar insanlara her şeyi başlangıçtan itibaren vermemişlerdir. İnsanlar araştırma yaparak zamanla en iyiyi bulmuşlardır.”</a:t>
            </a:r>
          </a:p>
          <a:p>
            <a:pPr algn="just" eaLnBrk="1" hangingPunct="1">
              <a:lnSpc>
                <a:spcPct val="90000"/>
              </a:lnSpc>
            </a:pPr>
            <a:r>
              <a:rPr lang="tr-TR" altLang="tr-TR" sz="2400" b="1">
                <a:latin typeface="Corbel" pitchFamily="34" charset="0"/>
              </a:rPr>
              <a:t>Herakleitos (M.Ö. 540- 480): </a:t>
            </a:r>
            <a:r>
              <a:rPr lang="tr-TR" altLang="tr-TR" sz="2400">
                <a:latin typeface="Corbel" pitchFamily="34" charset="0"/>
              </a:rPr>
              <a:t>Arkhe ateş’tir. Temel problem ‘değişim problemi’dir. Aslolan değişimdir; aslolan varlık değil, oluştur.</a:t>
            </a:r>
          </a:p>
          <a:p>
            <a:pPr algn="just" eaLnBrk="1" hangingPunct="1">
              <a:lnSpc>
                <a:spcPct val="90000"/>
              </a:lnSpc>
            </a:pPr>
            <a:r>
              <a:rPr lang="tr-TR" altLang="tr-TR" sz="2400" b="1">
                <a:latin typeface="Corbel" pitchFamily="34" charset="0"/>
              </a:rPr>
              <a:t>Parmenides (M.Ö. 501-460): </a:t>
            </a:r>
            <a:r>
              <a:rPr lang="tr-TR" altLang="tr-TR" sz="2400">
                <a:latin typeface="Corbel" pitchFamily="34" charset="0"/>
              </a:rPr>
              <a:t>Varlık ‘bir’dir. Yeryüzü ve evren küre şeklindedir.</a:t>
            </a:r>
          </a:p>
          <a:p>
            <a:pPr algn="just" eaLnBrk="1" hangingPunct="1">
              <a:lnSpc>
                <a:spcPct val="90000"/>
              </a:lnSpc>
            </a:pPr>
            <a:r>
              <a:rPr lang="tr-TR" altLang="tr-TR" sz="2400" b="1">
                <a:latin typeface="Corbel" pitchFamily="34" charset="0"/>
              </a:rPr>
              <a:t>Empedokles (M.Ö.490 – M. Ö. 430): </a:t>
            </a:r>
            <a:r>
              <a:rPr lang="tr-TR" altLang="tr-TR" sz="2400">
                <a:latin typeface="Corbel" pitchFamily="34" charset="0"/>
              </a:rPr>
              <a:t>Arkhe dört unsurdur; toprak, su, hava, ateş.</a:t>
            </a:r>
          </a:p>
          <a:p>
            <a:pPr algn="just" eaLnBrk="1" hangingPunct="1">
              <a:lnSpc>
                <a:spcPct val="90000"/>
              </a:lnSpc>
            </a:pPr>
            <a:r>
              <a:rPr lang="tr-TR" altLang="tr-TR" sz="2400" b="1">
                <a:latin typeface="Corbel" pitchFamily="34" charset="0"/>
              </a:rPr>
              <a:t>Demokritos (M.Ö. 460-M.Ö. 360): </a:t>
            </a:r>
            <a:r>
              <a:rPr lang="tr-TR" altLang="tr-TR" sz="2400">
                <a:latin typeface="Corbel" pitchFamily="34" charset="0"/>
              </a:rPr>
              <a:t>Arkhe ‘atom’dur. </a:t>
            </a:r>
          </a:p>
          <a:p>
            <a:pPr eaLnBrk="1" hangingPunct="1">
              <a:lnSpc>
                <a:spcPct val="90000"/>
              </a:lnSpc>
            </a:pPr>
            <a:endParaRPr lang="tr-TR" altLang="tr-TR" sz="2400">
              <a:latin typeface="Corbel"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Unvan 1"/>
          <p:cNvSpPr>
            <a:spLocks noGrp="1"/>
          </p:cNvSpPr>
          <p:nvPr>
            <p:ph type="title"/>
          </p:nvPr>
        </p:nvSpPr>
        <p:spPr/>
        <p:txBody>
          <a:bodyPr/>
          <a:lstStyle/>
          <a:p>
            <a:pPr eaLnBrk="1" hangingPunct="1"/>
            <a:r>
              <a:rPr smtClean="0"/>
              <a:t>SUNUDA KULLANILAN KAYNAKLAR</a:t>
            </a:r>
          </a:p>
        </p:txBody>
      </p:sp>
      <p:sp>
        <p:nvSpPr>
          <p:cNvPr id="55299" name="Metin kutusu 2"/>
          <p:cNvSpPr txBox="1">
            <a:spLocks noChangeArrowheads="1"/>
          </p:cNvSpPr>
          <p:nvPr/>
        </p:nvSpPr>
        <p:spPr bwMode="auto">
          <a:xfrm>
            <a:off x="531813" y="1600200"/>
            <a:ext cx="11353800" cy="5256213"/>
          </a:xfrm>
          <a:prstGeom prst="rect">
            <a:avLst/>
          </a:prstGeom>
          <a:noFill/>
          <a:ln w="9525">
            <a:noFill/>
            <a:miter lim="800000"/>
            <a:headEnd/>
            <a:tailEnd/>
          </a:ln>
        </p:spPr>
        <p:txBody>
          <a:bodyPr>
            <a:spAutoFit/>
          </a:bodyPr>
          <a:lstStyle/>
          <a:p>
            <a:pPr eaLnBrk="1" hangingPunct="1"/>
            <a:r>
              <a:rPr lang="tr-TR" b="1"/>
              <a:t>Hacking, I. </a:t>
            </a:r>
            <a:r>
              <a:rPr lang="tr-TR" sz="1600"/>
              <a:t>(2016). </a:t>
            </a:r>
            <a:r>
              <a:rPr lang="tr-TR" sz="1600" i="1"/>
              <a:t>Temsil ve Müdahale</a:t>
            </a:r>
            <a:r>
              <a:rPr lang="tr-TR" sz="1600"/>
              <a:t> </a:t>
            </a:r>
            <a:r>
              <a:rPr lang="tr-TR" sz="1600" i="1"/>
              <a:t>-Doğa Bilimleri Felsefesine Girişte Temel Konular-</a:t>
            </a:r>
            <a:r>
              <a:rPr lang="tr-TR" sz="1600"/>
              <a:t>. Ozan Altan Altınok (çev.). 1.Baskı. İstanbul: Alfa Basım Yayım.</a:t>
            </a:r>
          </a:p>
          <a:p>
            <a:pPr eaLnBrk="1" hangingPunct="1"/>
            <a:endParaRPr lang="tr-TR" sz="1600"/>
          </a:p>
          <a:p>
            <a:pPr eaLnBrk="1" hangingPunct="1"/>
            <a:r>
              <a:rPr lang="tr-TR" b="1"/>
              <a:t>Harari, Y. N.</a:t>
            </a:r>
            <a:r>
              <a:rPr lang="tr-TR"/>
              <a:t> </a:t>
            </a:r>
            <a:r>
              <a:rPr lang="tr-TR" sz="1600"/>
              <a:t>(2016). </a:t>
            </a:r>
            <a:r>
              <a:rPr lang="tr-TR" sz="1600" i="1"/>
              <a:t>Hayvanlardan Tanrılara Sapiens</a:t>
            </a:r>
            <a:r>
              <a:rPr lang="tr-TR" sz="1600"/>
              <a:t>. Ertuğrul Genç (çev.). 19. Baskı. İstanbul: Kolektif Kitap Bilişim.</a:t>
            </a:r>
          </a:p>
          <a:p>
            <a:pPr eaLnBrk="1" hangingPunct="1"/>
            <a:endParaRPr lang="tr-TR" sz="1600"/>
          </a:p>
          <a:p>
            <a:pPr eaLnBrk="1" hangingPunct="1"/>
            <a:r>
              <a:rPr lang="tr-TR" b="1"/>
              <a:t>Lee, R.E. &amp; Wallerstein, I</a:t>
            </a:r>
            <a:r>
              <a:rPr lang="tr-TR"/>
              <a:t>. </a:t>
            </a:r>
            <a:r>
              <a:rPr lang="tr-TR" sz="1600"/>
              <a:t>(ed.) (2007).  </a:t>
            </a:r>
            <a:r>
              <a:rPr lang="tr-TR" sz="1600" i="1"/>
              <a:t>İki Kültürü Aşmak –Modern Dünya Sisteminde Fen Bilimleri ile Beşeri Bilimler Ayrılığı</a:t>
            </a:r>
            <a:r>
              <a:rPr lang="tr-TR" sz="1600"/>
              <a:t>. Aysun Babacan (çev.). İstanbul: Metis Yayınları.</a:t>
            </a:r>
          </a:p>
          <a:p>
            <a:pPr eaLnBrk="1" hangingPunct="1"/>
            <a:endParaRPr lang="tr-TR" sz="1600"/>
          </a:p>
          <a:p>
            <a:pPr eaLnBrk="1" hangingPunct="1"/>
            <a:r>
              <a:rPr lang="tr-TR" b="1"/>
              <a:t>Popper, K. R.</a:t>
            </a:r>
            <a:r>
              <a:rPr lang="tr-TR" sz="1600" b="1"/>
              <a:t> </a:t>
            </a:r>
            <a:r>
              <a:rPr lang="tr-TR" sz="1600"/>
              <a:t>(2015). </a:t>
            </a:r>
            <a:r>
              <a:rPr lang="tr-TR" sz="1600" i="1"/>
              <a:t>Hayat Problem Çözmektir –Bilgi, Tarih ve Politika Üzerine-</a:t>
            </a:r>
            <a:r>
              <a:rPr lang="tr-TR" sz="1600"/>
              <a:t>, 5. Baskı. Ali Nalbant (çev.). İstanbul: Yapı Kredi Yayınları.</a:t>
            </a:r>
          </a:p>
          <a:p>
            <a:pPr eaLnBrk="1" hangingPunct="1"/>
            <a:endParaRPr lang="tr-TR" sz="1600"/>
          </a:p>
          <a:p>
            <a:pPr eaLnBrk="1" hangingPunct="1"/>
            <a:r>
              <a:rPr lang="tr-TR" b="1"/>
              <a:t>Rovelli, C.</a:t>
            </a:r>
            <a:r>
              <a:rPr lang="tr-TR"/>
              <a:t> </a:t>
            </a:r>
            <a:r>
              <a:rPr lang="tr-TR" sz="1600"/>
              <a:t>(2014). </a:t>
            </a:r>
            <a:r>
              <a:rPr lang="tr-TR" sz="1600" i="1"/>
              <a:t>Miletli Anaksimandros ya da Bilimsel Düşüncenin Doğuşu</a:t>
            </a:r>
            <a:r>
              <a:rPr lang="tr-TR" sz="1600"/>
              <a:t>. Atakan Altınörs (çev.). İstanbul: Bilge Kültür Sanat.</a:t>
            </a:r>
          </a:p>
          <a:p>
            <a:pPr eaLnBrk="1" hangingPunct="1"/>
            <a:endParaRPr lang="tr-TR" sz="1600"/>
          </a:p>
          <a:p>
            <a:pPr eaLnBrk="1" hangingPunct="1"/>
            <a:r>
              <a:rPr lang="tr-TR" b="1"/>
              <a:t>Sayılı, A. </a:t>
            </a:r>
            <a:r>
              <a:rPr lang="tr-TR" sz="1600"/>
              <a:t>(1991). </a:t>
            </a:r>
            <a:r>
              <a:rPr lang="tr-TR" sz="1600" i="1"/>
              <a:t>Mısırlılarda ve Mezopotamyalılarda Matematik, Astronomi ve Tıp</a:t>
            </a:r>
            <a:r>
              <a:rPr lang="tr-TR" sz="1600"/>
              <a:t>. Üçüncü Baskı. Ankara: Türk Tarih Kurumu Basımevi.</a:t>
            </a:r>
          </a:p>
          <a:p>
            <a:pPr eaLnBrk="1" hangingPunct="1"/>
            <a:endParaRPr lang="tr-TR"/>
          </a:p>
          <a:p>
            <a:pPr eaLnBrk="1" hangingPunct="1"/>
            <a:endParaRPr lang="tr-TR"/>
          </a:p>
          <a:p>
            <a:pPr eaLnBrk="1" hangingPunct="1">
              <a:lnSpc>
                <a:spcPct val="90000"/>
              </a:lnSpc>
            </a:pPr>
            <a:endParaRPr lang="tr-TR" sz="240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p:txBody>
          <a:bodyPr/>
          <a:lstStyle/>
          <a:p>
            <a:pPr algn="ctr" eaLnBrk="1" hangingPunct="1"/>
            <a:r>
              <a:rPr altLang="tr-TR" smtClean="0"/>
              <a:t>Doğa Felsefesi ve Anropo-Epistemoloji</a:t>
            </a:r>
          </a:p>
        </p:txBody>
      </p:sp>
      <p:pic>
        <p:nvPicPr>
          <p:cNvPr id="38915" name="2 Resim" descr="Figure-3-Ionian-philosophers-from-left-to-right-Anaximander-Anaxagoras-Xenophanes.ppm.png"/>
          <p:cNvPicPr>
            <a:picLocks noChangeAspect="1"/>
          </p:cNvPicPr>
          <p:nvPr/>
        </p:nvPicPr>
        <p:blipFill>
          <a:blip r:embed="rId2" cstate="print"/>
          <a:srcRect/>
          <a:stretch>
            <a:fillRect/>
          </a:stretch>
        </p:blipFill>
        <p:spPr bwMode="auto">
          <a:xfrm>
            <a:off x="2665413" y="1676400"/>
            <a:ext cx="7286625" cy="4229100"/>
          </a:xfrm>
          <a:prstGeom prst="rect">
            <a:avLst/>
          </a:prstGeom>
          <a:noFill/>
          <a:ln w="9525">
            <a:noFill/>
            <a:miter lim="800000"/>
            <a:headEnd/>
            <a:tailEnd/>
          </a:ln>
        </p:spPr>
      </p:pic>
      <p:sp>
        <p:nvSpPr>
          <p:cNvPr id="38916" name="3 Metin kutusu"/>
          <p:cNvSpPr txBox="1">
            <a:spLocks noChangeArrowheads="1"/>
          </p:cNvSpPr>
          <p:nvPr/>
        </p:nvSpPr>
        <p:spPr bwMode="auto">
          <a:xfrm>
            <a:off x="2208213" y="6019800"/>
            <a:ext cx="8439150" cy="425450"/>
          </a:xfrm>
          <a:prstGeom prst="rect">
            <a:avLst/>
          </a:prstGeom>
          <a:noFill/>
          <a:ln w="9525">
            <a:noFill/>
            <a:miter lim="800000"/>
            <a:headEnd/>
            <a:tailEnd/>
          </a:ln>
        </p:spPr>
        <p:txBody>
          <a:bodyPr wrap="none">
            <a:spAutoFit/>
          </a:bodyPr>
          <a:lstStyle/>
          <a:p>
            <a:pPr eaLnBrk="1" hangingPunct="1">
              <a:lnSpc>
                <a:spcPct val="90000"/>
              </a:lnSpc>
            </a:pPr>
            <a:r>
              <a:rPr lang="tr-TR" altLang="tr-TR" sz="2400">
                <a:latin typeface="Corbel" pitchFamily="34" charset="0"/>
              </a:rPr>
              <a:t>Anaksimandros, Anaksagoras, Ksenophanes, Thales, Anaximenes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p:txBody>
          <a:bodyPr/>
          <a:lstStyle/>
          <a:p>
            <a:pPr algn="ctr" eaLnBrk="1" hangingPunct="1"/>
            <a:r>
              <a:rPr altLang="tr-TR" smtClean="0"/>
              <a:t>Eleştirel Akılcılık</a:t>
            </a:r>
          </a:p>
        </p:txBody>
      </p:sp>
      <p:pic>
        <p:nvPicPr>
          <p:cNvPr id="41987" name="2 Resim" descr="1200px-AnaximanderRelief.jpg"/>
          <p:cNvPicPr>
            <a:picLocks noChangeAspect="1"/>
          </p:cNvPicPr>
          <p:nvPr/>
        </p:nvPicPr>
        <p:blipFill>
          <a:blip r:embed="rId2" cstate="print"/>
          <a:srcRect/>
          <a:stretch>
            <a:fillRect/>
          </a:stretch>
        </p:blipFill>
        <p:spPr bwMode="auto">
          <a:xfrm>
            <a:off x="8990013" y="1600200"/>
            <a:ext cx="2514600" cy="2514600"/>
          </a:xfrm>
          <a:prstGeom prst="rect">
            <a:avLst/>
          </a:prstGeom>
          <a:noFill/>
          <a:ln w="9525">
            <a:noFill/>
            <a:miter lim="800000"/>
            <a:headEnd/>
            <a:tailEnd/>
          </a:ln>
        </p:spPr>
      </p:pic>
      <p:pic>
        <p:nvPicPr>
          <p:cNvPr id="41988" name="3 Resim" descr="milet harabeleri.jpg"/>
          <p:cNvPicPr>
            <a:picLocks noChangeAspect="1"/>
          </p:cNvPicPr>
          <p:nvPr/>
        </p:nvPicPr>
        <p:blipFill>
          <a:blip r:embed="rId3" cstate="print"/>
          <a:srcRect/>
          <a:stretch>
            <a:fillRect/>
          </a:stretch>
        </p:blipFill>
        <p:spPr bwMode="auto">
          <a:xfrm>
            <a:off x="3579813" y="2286000"/>
            <a:ext cx="5238750" cy="3492500"/>
          </a:xfrm>
          <a:prstGeom prst="rect">
            <a:avLst/>
          </a:prstGeom>
          <a:noFill/>
          <a:ln w="9525">
            <a:noFill/>
            <a:miter lim="800000"/>
            <a:headEnd/>
            <a:tailEnd/>
          </a:ln>
        </p:spPr>
      </p:pic>
      <p:pic>
        <p:nvPicPr>
          <p:cNvPr id="41989" name="4 Resim" descr="Thales.jpg"/>
          <p:cNvPicPr>
            <a:picLocks noChangeAspect="1"/>
          </p:cNvPicPr>
          <p:nvPr/>
        </p:nvPicPr>
        <p:blipFill>
          <a:blip r:embed="rId4" cstate="print"/>
          <a:srcRect/>
          <a:stretch>
            <a:fillRect/>
          </a:stretch>
        </p:blipFill>
        <p:spPr bwMode="auto">
          <a:xfrm>
            <a:off x="379413" y="3886200"/>
            <a:ext cx="3055937" cy="2590800"/>
          </a:xfrm>
          <a:prstGeom prst="rect">
            <a:avLst/>
          </a:prstGeom>
          <a:noFill/>
          <a:ln w="9525">
            <a:noFill/>
            <a:miter lim="800000"/>
            <a:headEnd/>
            <a:tailEnd/>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p:txBody>
          <a:bodyPr/>
          <a:lstStyle/>
          <a:p>
            <a:pPr algn="ctr" eaLnBrk="1" hangingPunct="1"/>
            <a:r>
              <a:rPr altLang="tr-TR" smtClean="0"/>
              <a:t>Eleştirel Akılcılık</a:t>
            </a:r>
          </a:p>
        </p:txBody>
      </p:sp>
      <p:sp>
        <p:nvSpPr>
          <p:cNvPr id="43011" name="2 Metin kutusu"/>
          <p:cNvSpPr txBox="1">
            <a:spLocks noChangeArrowheads="1"/>
          </p:cNvSpPr>
          <p:nvPr/>
        </p:nvSpPr>
        <p:spPr bwMode="auto">
          <a:xfrm>
            <a:off x="379413" y="1905000"/>
            <a:ext cx="7467600" cy="4746625"/>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Hellen Uygarlığı’nın Yedi Bilge’sinden biri olan Thales ve ardılı Anaksimandros arasında yaklaşık on beş yaş fark vardır. Bu iki düşünür arasındaki ilişki genel yoruma göre öğretmen – öğrenci ilişkisidir. Aynı şehrin (Milet) vatandaşı olan bu iki büyük ismin tanışıyor oldukları ve aynı konular üzerine çalıştıkları için de fikirlerinin doğrudan karşı karşıya geldiği ise yoruma yer bırakmayacak denli açıktır. Bu karşılaşmada hümanizm ve onun parçası olan antropo-epistemoloji için çok önemli bir gösterge açığa çıkmaktadır. Bu iki ismin en bariz ortak noktası tanrılara ya da herhangi bir aşkın unsura gönderme yapmayan evrensel kanunları aramalarıdır. Bunu da aşacak bir adımla bu kanunları (ya da ilkeleri) kuramsal bazda öne de sürmüşlerdir.</a:t>
            </a:r>
          </a:p>
        </p:txBody>
      </p:sp>
      <p:sp>
        <p:nvSpPr>
          <p:cNvPr id="43012" name="3 Metin kutusu"/>
          <p:cNvSpPr txBox="1">
            <a:spLocks noChangeArrowheads="1"/>
          </p:cNvSpPr>
          <p:nvPr/>
        </p:nvSpPr>
        <p:spPr bwMode="auto">
          <a:xfrm>
            <a:off x="8228013" y="2438400"/>
            <a:ext cx="3529012" cy="3084513"/>
          </a:xfrm>
          <a:prstGeom prst="rect">
            <a:avLst/>
          </a:prstGeom>
          <a:noFill/>
          <a:ln w="9525">
            <a:noFill/>
            <a:miter lim="800000"/>
            <a:headEnd/>
            <a:tailEnd/>
          </a:ln>
        </p:spPr>
        <p:txBody>
          <a:bodyPr wrap="none">
            <a:spAutoFit/>
          </a:bodyPr>
          <a:lstStyle/>
          <a:p>
            <a:pPr eaLnBrk="1" hangingPunct="1">
              <a:lnSpc>
                <a:spcPct val="90000"/>
              </a:lnSpc>
            </a:pPr>
            <a:r>
              <a:rPr lang="tr-TR" altLang="tr-TR" sz="2400" b="1">
                <a:latin typeface="Corbel" pitchFamily="34" charset="0"/>
              </a:rPr>
              <a:t>7 Bilge</a:t>
            </a:r>
          </a:p>
          <a:p>
            <a:pPr eaLnBrk="1" hangingPunct="1">
              <a:lnSpc>
                <a:spcPct val="90000"/>
              </a:lnSpc>
            </a:pPr>
            <a:r>
              <a:rPr lang="tr-TR" altLang="tr-TR" sz="2400" b="1">
                <a:latin typeface="Corbel" pitchFamily="34" charset="0"/>
              </a:rPr>
              <a:t>Solon (</a:t>
            </a:r>
            <a:r>
              <a:rPr lang="el-GR" altLang="tr-TR" sz="2400" b="1">
                <a:latin typeface="Corbel" pitchFamily="34" charset="0"/>
              </a:rPr>
              <a:t>Σόλων</a:t>
            </a:r>
            <a:r>
              <a:rPr lang="tr-TR" altLang="tr-TR" sz="2400" b="1">
                <a:latin typeface="Corbel" pitchFamily="34" charset="0"/>
              </a:rPr>
              <a:t>)</a:t>
            </a:r>
          </a:p>
          <a:p>
            <a:pPr eaLnBrk="1" hangingPunct="1">
              <a:lnSpc>
                <a:spcPct val="90000"/>
              </a:lnSpc>
            </a:pPr>
            <a:r>
              <a:rPr lang="tr-TR" altLang="tr-TR" sz="2400" b="1">
                <a:latin typeface="Corbel" pitchFamily="34" charset="0"/>
              </a:rPr>
              <a:t>Chilon (</a:t>
            </a:r>
            <a:r>
              <a:rPr lang="el-GR" altLang="tr-TR" sz="2400" b="1">
                <a:latin typeface="Corbel" pitchFamily="34" charset="0"/>
              </a:rPr>
              <a:t>Χείλων</a:t>
            </a:r>
            <a:r>
              <a:rPr lang="tr-TR" altLang="tr-TR" sz="2400" b="1">
                <a:latin typeface="Corbel" pitchFamily="34" charset="0"/>
              </a:rPr>
              <a:t>)</a:t>
            </a:r>
          </a:p>
          <a:p>
            <a:pPr eaLnBrk="1" hangingPunct="1">
              <a:lnSpc>
                <a:spcPct val="90000"/>
              </a:lnSpc>
            </a:pPr>
            <a:r>
              <a:rPr lang="tr-TR" altLang="tr-TR" sz="2400" b="1">
                <a:latin typeface="Corbel" pitchFamily="34" charset="0"/>
              </a:rPr>
              <a:t>Thales (</a:t>
            </a:r>
            <a:r>
              <a:rPr lang="el-GR" altLang="tr-TR" sz="2400" b="1">
                <a:latin typeface="Corbel" pitchFamily="34" charset="0"/>
              </a:rPr>
              <a:t>Θαλής</a:t>
            </a:r>
            <a:r>
              <a:rPr lang="tr-TR" altLang="tr-TR" sz="2400" b="1">
                <a:latin typeface="Corbel" pitchFamily="34" charset="0"/>
              </a:rPr>
              <a:t>)</a:t>
            </a:r>
          </a:p>
          <a:p>
            <a:pPr eaLnBrk="1" hangingPunct="1">
              <a:lnSpc>
                <a:spcPct val="90000"/>
              </a:lnSpc>
            </a:pPr>
            <a:r>
              <a:rPr lang="tr-TR" altLang="tr-TR" sz="2400" b="1">
                <a:latin typeface="Corbel" pitchFamily="34" charset="0"/>
              </a:rPr>
              <a:t>Bias (</a:t>
            </a:r>
            <a:r>
              <a:rPr lang="el-GR" altLang="tr-TR" sz="2400" b="1">
                <a:latin typeface="Corbel" pitchFamily="34" charset="0"/>
              </a:rPr>
              <a:t>Βίας</a:t>
            </a:r>
            <a:r>
              <a:rPr lang="tr-TR" altLang="tr-TR" sz="2400" b="1">
                <a:latin typeface="Corbel" pitchFamily="34" charset="0"/>
              </a:rPr>
              <a:t>)</a:t>
            </a:r>
          </a:p>
          <a:p>
            <a:pPr eaLnBrk="1" hangingPunct="1">
              <a:lnSpc>
                <a:spcPct val="90000"/>
              </a:lnSpc>
            </a:pPr>
            <a:r>
              <a:rPr lang="tr-TR" altLang="tr-TR" sz="2400" b="1">
                <a:latin typeface="Corbel" pitchFamily="34" charset="0"/>
              </a:rPr>
              <a:t>Cleobulus (</a:t>
            </a:r>
            <a:r>
              <a:rPr lang="el-GR" altLang="tr-TR" sz="2400" b="1">
                <a:latin typeface="Corbel" pitchFamily="34" charset="0"/>
              </a:rPr>
              <a:t>Κλεόβουλος</a:t>
            </a:r>
            <a:r>
              <a:rPr lang="tr-TR" altLang="tr-TR" sz="2400" b="1">
                <a:latin typeface="Corbel" pitchFamily="34" charset="0"/>
              </a:rPr>
              <a:t>)</a:t>
            </a:r>
          </a:p>
          <a:p>
            <a:pPr eaLnBrk="1" hangingPunct="1">
              <a:lnSpc>
                <a:spcPct val="90000"/>
              </a:lnSpc>
            </a:pPr>
            <a:r>
              <a:rPr lang="tr-TR" altLang="tr-TR" sz="2400" b="1">
                <a:latin typeface="Corbel" pitchFamily="34" charset="0"/>
              </a:rPr>
              <a:t>Pittakos  (</a:t>
            </a:r>
            <a:r>
              <a:rPr lang="el-GR" altLang="tr-TR" sz="2400" b="1">
                <a:latin typeface="Corbel" pitchFamily="34" charset="0"/>
              </a:rPr>
              <a:t>Πιτακκός)</a:t>
            </a:r>
            <a:endParaRPr lang="tr-TR" altLang="tr-TR" sz="2400" b="1">
              <a:latin typeface="Corbel" pitchFamily="34" charset="0"/>
            </a:endParaRPr>
          </a:p>
          <a:p>
            <a:pPr eaLnBrk="1" hangingPunct="1">
              <a:lnSpc>
                <a:spcPct val="90000"/>
              </a:lnSpc>
            </a:pPr>
            <a:r>
              <a:rPr lang="tr-TR" altLang="tr-TR" sz="2400" b="1">
                <a:latin typeface="Corbel" pitchFamily="34" charset="0"/>
              </a:rPr>
              <a:t>Periandros  (</a:t>
            </a:r>
            <a:r>
              <a:rPr lang="el-GR" altLang="tr-TR" sz="2400" b="1">
                <a:latin typeface="Corbel" pitchFamily="34" charset="0"/>
              </a:rPr>
              <a:t>Περίανδρος)</a:t>
            </a:r>
            <a:endParaRPr lang="tr-TR" altLang="tr-TR" sz="2400">
              <a:latin typeface="Corbel" pitchFamily="34" charset="0"/>
            </a:endParaRPr>
          </a:p>
          <a:p>
            <a:pPr eaLnBrk="1" hangingPunct="1">
              <a:lnSpc>
                <a:spcPct val="90000"/>
              </a:lnSpc>
            </a:pPr>
            <a:endParaRPr lang="tr-TR" altLang="tr-TR" sz="2400">
              <a:latin typeface="Corbel"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pPr algn="ctr" eaLnBrk="1" hangingPunct="1"/>
            <a:r>
              <a:rPr altLang="tr-TR" smtClean="0"/>
              <a:t>Eleştirel Akılcılık</a:t>
            </a:r>
          </a:p>
        </p:txBody>
      </p:sp>
      <p:sp>
        <p:nvSpPr>
          <p:cNvPr id="44035" name="2 Metin kutusu"/>
          <p:cNvSpPr txBox="1">
            <a:spLocks noChangeArrowheads="1"/>
          </p:cNvSpPr>
          <p:nvPr/>
        </p:nvSpPr>
        <p:spPr bwMode="auto">
          <a:xfrm>
            <a:off x="455613" y="2133600"/>
            <a:ext cx="11049000" cy="3360738"/>
          </a:xfrm>
          <a:prstGeom prst="rect">
            <a:avLst/>
          </a:prstGeom>
          <a:noFill/>
          <a:ln w="9525">
            <a:noFill/>
            <a:miter lim="800000"/>
            <a:headEnd/>
            <a:tailEnd/>
          </a:ln>
        </p:spPr>
        <p:txBody>
          <a:bodyPr>
            <a:spAutoFit/>
          </a:bodyPr>
          <a:lstStyle/>
          <a:p>
            <a:pPr algn="just" eaLnBrk="1" hangingPunct="1">
              <a:lnSpc>
                <a:spcPct val="90000"/>
              </a:lnSpc>
            </a:pPr>
            <a:r>
              <a:rPr lang="tr-TR" altLang="tr-TR" sz="2400">
                <a:latin typeface="Corbel" pitchFamily="34" charset="0"/>
              </a:rPr>
              <a:t>Henüz yaşarken ‘bilgeliği’ ilan edilmiş olan </a:t>
            </a:r>
            <a:r>
              <a:rPr lang="tr-TR" altLang="tr-TR" sz="2800" b="1">
                <a:latin typeface="Corbel" pitchFamily="34" charset="0"/>
              </a:rPr>
              <a:t>Thales</a:t>
            </a:r>
            <a:r>
              <a:rPr lang="tr-TR" altLang="tr-TR" sz="2400">
                <a:latin typeface="Corbel" pitchFamily="34" charset="0"/>
              </a:rPr>
              <a:t>’e “</a:t>
            </a:r>
            <a:r>
              <a:rPr lang="tr-TR" altLang="tr-TR" sz="3200" b="1">
                <a:latin typeface="Corbel" pitchFamily="34" charset="0"/>
              </a:rPr>
              <a:t>yanılıyorsun</a:t>
            </a:r>
            <a:r>
              <a:rPr lang="tr-TR" altLang="tr-TR" sz="2400">
                <a:latin typeface="Corbel" pitchFamily="34" charset="0"/>
              </a:rPr>
              <a:t>” diyebilen ve bunu gerekçelendirebilen </a:t>
            </a:r>
            <a:r>
              <a:rPr lang="tr-TR" altLang="tr-TR" sz="2800" b="1">
                <a:latin typeface="Corbel" pitchFamily="34" charset="0"/>
              </a:rPr>
              <a:t>Anaksimandros</a:t>
            </a:r>
            <a:r>
              <a:rPr lang="tr-TR" altLang="tr-TR" sz="2400">
                <a:latin typeface="Corbel" pitchFamily="34" charset="0"/>
              </a:rPr>
              <a:t> eleştirel düşüncenin bilinen ilk büyük örneğini vermiştir. Belki de bu örnek, kendisinden yaklaşık iki bin beş yüz yıl sonra Einstein’ın Görelilik Kuramı üzerinden bir başka büyük bilgeye, Newton’a ‘yanılıyorsun’ demesi ile ölçüştürülebilecek boyuttadır. Hatta bu örnek Einstein – Newton örneğini bile aşabilecek değerdedir. Daha yaşarken ve karşısındayken ‘bilgelik’ nitelemesinin tüm ağırlığıyla donanmış ‘öğretmenine’ karşı gerekçeli bir ‘</a:t>
            </a:r>
            <a:r>
              <a:rPr lang="tr-TR" altLang="tr-TR" sz="3200" b="1">
                <a:latin typeface="Corbel" pitchFamily="34" charset="0"/>
              </a:rPr>
              <a:t>yanılıyorsun</a:t>
            </a:r>
            <a:r>
              <a:rPr lang="tr-TR" altLang="tr-TR" sz="2400">
                <a:latin typeface="Corbel" pitchFamily="34" charset="0"/>
              </a:rPr>
              <a:t>’ çıkışı ve ‘öğretmenin’ bunu rasyonel zeminde kabul edişi ancak antropo-epistemoloji temelinde mümkündür</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pPr algn="ctr" eaLnBrk="1" hangingPunct="1"/>
            <a:r>
              <a:rPr altLang="tr-TR" smtClean="0"/>
              <a:t>Thales (M.Ö. 625- 546) </a:t>
            </a:r>
          </a:p>
        </p:txBody>
      </p:sp>
      <p:pic>
        <p:nvPicPr>
          <p:cNvPr id="45059" name="2 Resim" descr="thales2.jpg"/>
          <p:cNvPicPr>
            <a:picLocks noChangeAspect="1"/>
          </p:cNvPicPr>
          <p:nvPr/>
        </p:nvPicPr>
        <p:blipFill>
          <a:blip r:embed="rId2" cstate="print"/>
          <a:srcRect/>
          <a:stretch>
            <a:fillRect/>
          </a:stretch>
        </p:blipFill>
        <p:spPr bwMode="auto">
          <a:xfrm>
            <a:off x="4951413" y="1676400"/>
            <a:ext cx="2163762" cy="1824038"/>
          </a:xfrm>
          <a:prstGeom prst="rect">
            <a:avLst/>
          </a:prstGeom>
          <a:noFill/>
          <a:ln w="9525">
            <a:noFill/>
            <a:miter lim="800000"/>
            <a:headEnd/>
            <a:tailEnd/>
          </a:ln>
        </p:spPr>
      </p:pic>
      <p:sp>
        <p:nvSpPr>
          <p:cNvPr id="45060" name="3 Metin kutusu"/>
          <p:cNvSpPr txBox="1">
            <a:spLocks noChangeArrowheads="1"/>
          </p:cNvSpPr>
          <p:nvPr/>
        </p:nvSpPr>
        <p:spPr bwMode="auto">
          <a:xfrm>
            <a:off x="1522413" y="3429000"/>
            <a:ext cx="9525000" cy="2917825"/>
          </a:xfrm>
          <a:prstGeom prst="rect">
            <a:avLst/>
          </a:prstGeom>
          <a:noFill/>
          <a:ln w="9525">
            <a:noFill/>
            <a:miter lim="800000"/>
            <a:headEnd/>
            <a:tailEnd/>
          </a:ln>
        </p:spPr>
        <p:txBody>
          <a:bodyPr>
            <a:spAutoFit/>
          </a:bodyPr>
          <a:lstStyle/>
          <a:p>
            <a:pPr eaLnBrk="1" hangingPunct="1">
              <a:lnSpc>
                <a:spcPct val="90000"/>
              </a:lnSpc>
            </a:pPr>
            <a:r>
              <a:rPr lang="tr-TR" altLang="tr-TR" sz="2400">
                <a:latin typeface="Corbel" pitchFamily="34" charset="0"/>
              </a:rPr>
              <a:t>Hakkında söylenenler:</a:t>
            </a:r>
          </a:p>
          <a:p>
            <a:pPr algn="just" eaLnBrk="1" hangingPunct="1">
              <a:lnSpc>
                <a:spcPct val="90000"/>
              </a:lnSpc>
            </a:pPr>
            <a:r>
              <a:rPr lang="tr-TR" altLang="tr-TR">
                <a:latin typeface="Corbel" pitchFamily="34" charset="0"/>
              </a:rPr>
              <a:t>Platon, </a:t>
            </a:r>
            <a:r>
              <a:rPr lang="tr-TR" altLang="tr-TR" i="1">
                <a:latin typeface="Corbel" pitchFamily="34" charset="0"/>
              </a:rPr>
              <a:t>Theaitetos</a:t>
            </a:r>
            <a:r>
              <a:rPr lang="tr-TR" altLang="tr-TR">
                <a:latin typeface="Corbel" pitchFamily="34" charset="0"/>
              </a:rPr>
              <a:t>’ta onu, yıldızları incelerken önünde bulunan kuyuyu görmeyerek içine düşen dalgın, dış dünyadan tamamen uzak bir bilim insanı (doğa filozofu) olarak takdim eder.</a:t>
            </a:r>
          </a:p>
          <a:p>
            <a:pPr algn="just" eaLnBrk="1" hangingPunct="1">
              <a:lnSpc>
                <a:spcPct val="90000"/>
              </a:lnSpc>
            </a:pPr>
            <a:endParaRPr lang="tr-TR" altLang="tr-TR">
              <a:latin typeface="Corbel" pitchFamily="34" charset="0"/>
            </a:endParaRPr>
          </a:p>
          <a:p>
            <a:pPr algn="just" eaLnBrk="1" hangingPunct="1">
              <a:lnSpc>
                <a:spcPct val="90000"/>
              </a:lnSpc>
            </a:pPr>
            <a:r>
              <a:rPr lang="tr-TR" altLang="tr-TR">
                <a:latin typeface="Corbel" pitchFamily="34" charset="0"/>
              </a:rPr>
              <a:t>Aristoteles ise, bunun tersine onu, zeytinin var yılını önceden tahmin ederek, parasını bölgede bulunan zeytin ezme makinelerinin tümünü kiralamaya ayırarak, o yıl bol ürün gelince çok fahiş fiyatlarla ihtiyacı olanlara kiralayan bir işadamı olarak tanıtır.</a:t>
            </a:r>
          </a:p>
          <a:p>
            <a:pPr algn="just" eaLnBrk="1" hangingPunct="1">
              <a:lnSpc>
                <a:spcPct val="90000"/>
              </a:lnSpc>
            </a:pPr>
            <a:endParaRPr lang="tr-TR" altLang="tr-TR">
              <a:latin typeface="Corbel" pitchFamily="34" charset="0"/>
            </a:endParaRPr>
          </a:p>
          <a:p>
            <a:pPr algn="just" eaLnBrk="1" hangingPunct="1">
              <a:lnSpc>
                <a:spcPct val="90000"/>
              </a:lnSpc>
            </a:pPr>
            <a:r>
              <a:rPr lang="tr-TR" altLang="tr-TR">
                <a:latin typeface="Corbel" pitchFamily="34" charset="0"/>
              </a:rPr>
              <a:t>Herodot, Thales’in Lidya’nın Persler tarafından yıkılmasından önce, İonya yurttaşlarına Lidya istilasına karşı koyabilmek için başkenti Teos olacak bir federasyonda örgütlenmeleri yolunda tavsiyede bulunan biri olarak tanıtır.</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p:txBody>
          <a:bodyPr/>
          <a:lstStyle/>
          <a:p>
            <a:pPr algn="ctr" eaLnBrk="1" hangingPunct="1"/>
            <a:r>
              <a:rPr altLang="tr-TR" smtClean="0"/>
              <a:t>Thales (M.Ö. 625- 546) </a:t>
            </a:r>
          </a:p>
        </p:txBody>
      </p:sp>
      <p:pic>
        <p:nvPicPr>
          <p:cNvPr id="46083" name="2 Resim" descr="thales2.jpg"/>
          <p:cNvPicPr>
            <a:picLocks noChangeAspect="1"/>
          </p:cNvPicPr>
          <p:nvPr/>
        </p:nvPicPr>
        <p:blipFill>
          <a:blip r:embed="rId2" cstate="print"/>
          <a:srcRect/>
          <a:stretch>
            <a:fillRect/>
          </a:stretch>
        </p:blipFill>
        <p:spPr bwMode="auto">
          <a:xfrm>
            <a:off x="4951413" y="1676400"/>
            <a:ext cx="2163762" cy="1824038"/>
          </a:xfrm>
          <a:prstGeom prst="rect">
            <a:avLst/>
          </a:prstGeom>
          <a:noFill/>
          <a:ln w="9525">
            <a:noFill/>
            <a:miter lim="800000"/>
            <a:headEnd/>
            <a:tailEnd/>
          </a:ln>
        </p:spPr>
      </p:pic>
      <p:sp>
        <p:nvSpPr>
          <p:cNvPr id="46084" name="3 Metin kutusu"/>
          <p:cNvSpPr txBox="1">
            <a:spLocks noChangeArrowheads="1"/>
          </p:cNvSpPr>
          <p:nvPr/>
        </p:nvSpPr>
        <p:spPr bwMode="auto">
          <a:xfrm>
            <a:off x="1522413" y="3429000"/>
            <a:ext cx="9525000" cy="3167063"/>
          </a:xfrm>
          <a:prstGeom prst="rect">
            <a:avLst/>
          </a:prstGeom>
          <a:noFill/>
          <a:ln w="9525">
            <a:noFill/>
            <a:miter lim="800000"/>
            <a:headEnd/>
            <a:tailEnd/>
          </a:ln>
        </p:spPr>
        <p:txBody>
          <a:bodyPr>
            <a:spAutoFit/>
          </a:bodyPr>
          <a:lstStyle/>
          <a:p>
            <a:pPr eaLnBrk="1" hangingPunct="1">
              <a:lnSpc>
                <a:spcPct val="90000"/>
              </a:lnSpc>
            </a:pPr>
            <a:r>
              <a:rPr lang="tr-TR" altLang="tr-TR" sz="2400">
                <a:latin typeface="Corbel" pitchFamily="34" charset="0"/>
              </a:rPr>
              <a:t>Hakkında söylenenler:</a:t>
            </a:r>
          </a:p>
          <a:p>
            <a:pPr algn="just" eaLnBrk="1" hangingPunct="1">
              <a:lnSpc>
                <a:spcPct val="90000"/>
              </a:lnSpc>
            </a:pPr>
            <a:r>
              <a:rPr lang="tr-TR" altLang="tr-TR">
                <a:latin typeface="Corbel" pitchFamily="34" charset="0"/>
              </a:rPr>
              <a:t>Başka bir anlatıma göre, Lidyalıların Medlere karşı yaptıkları bir seferde, Kızılırmak’ı rahatça geçebilmeleri için bu nehrin kenarında bir kanal kazdırıp, ırmağın sularını ikiye bölmek suretiyle üzerinde köprü yapılabilecek kadar seviyesini düşüren biridir.</a:t>
            </a:r>
          </a:p>
          <a:p>
            <a:pPr algn="just" eaLnBrk="1" hangingPunct="1">
              <a:lnSpc>
                <a:spcPct val="90000"/>
              </a:lnSpc>
            </a:pPr>
            <a:endParaRPr lang="tr-TR" altLang="tr-TR">
              <a:latin typeface="Corbel" pitchFamily="34" charset="0"/>
            </a:endParaRPr>
          </a:p>
          <a:p>
            <a:pPr algn="just" eaLnBrk="1" hangingPunct="1">
              <a:lnSpc>
                <a:spcPct val="90000"/>
              </a:lnSpc>
            </a:pPr>
            <a:r>
              <a:rPr lang="tr-TR" altLang="tr-TR">
                <a:latin typeface="Corbel" pitchFamily="34" charset="0"/>
              </a:rPr>
              <a:t>Denizcilere yönlerini kaybetmemeleri için Küçük Ayı Takım Yıldızını yön tayini için esas almaları gerektiğini öneren kişidir.</a:t>
            </a:r>
          </a:p>
          <a:p>
            <a:pPr algn="just" eaLnBrk="1" hangingPunct="1">
              <a:lnSpc>
                <a:spcPct val="90000"/>
              </a:lnSpc>
            </a:pPr>
            <a:endParaRPr lang="tr-TR" altLang="tr-TR">
              <a:latin typeface="Corbel" pitchFamily="34" charset="0"/>
            </a:endParaRPr>
          </a:p>
          <a:p>
            <a:pPr algn="just" eaLnBrk="1" hangingPunct="1">
              <a:lnSpc>
                <a:spcPct val="90000"/>
              </a:lnSpc>
            </a:pPr>
            <a:r>
              <a:rPr lang="tr-TR" altLang="tr-TR">
                <a:latin typeface="Corbel" pitchFamily="34" charset="0"/>
              </a:rPr>
              <a:t>Mısır’a bizzat giderek, dönüşünde ‘geometri bilimini’ ilk kez Yunan şehir devletlerine getiren kişidir.</a:t>
            </a:r>
          </a:p>
          <a:p>
            <a:pPr algn="just" eaLnBrk="1" hangingPunct="1">
              <a:lnSpc>
                <a:spcPct val="90000"/>
              </a:lnSpc>
            </a:pPr>
            <a:endParaRPr lang="tr-TR" altLang="tr-TR">
              <a:latin typeface="Corbel" pitchFamily="34" charset="0"/>
            </a:endParaRPr>
          </a:p>
          <a:p>
            <a:pPr algn="just" eaLnBrk="1" hangingPunct="1">
              <a:lnSpc>
                <a:spcPct val="90000"/>
              </a:lnSpc>
            </a:pPr>
            <a:r>
              <a:rPr lang="tr-TR" altLang="tr-TR">
                <a:latin typeface="Corbel" pitchFamily="34" charset="0"/>
              </a:rPr>
              <a:t>M.Ö. 585 yılının 28 Mayıs’ında meydana geldiği hesaplanan güneş tutulmasını önceden tahmin etmiştir / öngörmüştür.</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pPr algn="ctr" eaLnBrk="1" hangingPunct="1"/>
            <a:r>
              <a:rPr altLang="tr-TR" smtClean="0"/>
              <a:t>Thales (M.Ö. 625- 546) </a:t>
            </a:r>
          </a:p>
        </p:txBody>
      </p:sp>
      <p:pic>
        <p:nvPicPr>
          <p:cNvPr id="47107" name="2 Resim" descr="thales2.jpg"/>
          <p:cNvPicPr>
            <a:picLocks noChangeAspect="1"/>
          </p:cNvPicPr>
          <p:nvPr/>
        </p:nvPicPr>
        <p:blipFill>
          <a:blip r:embed="rId2" cstate="print"/>
          <a:srcRect/>
          <a:stretch>
            <a:fillRect/>
          </a:stretch>
        </p:blipFill>
        <p:spPr bwMode="auto">
          <a:xfrm>
            <a:off x="4951413" y="1676400"/>
            <a:ext cx="2163762" cy="1824038"/>
          </a:xfrm>
          <a:prstGeom prst="rect">
            <a:avLst/>
          </a:prstGeom>
          <a:noFill/>
          <a:ln w="9525">
            <a:noFill/>
            <a:miter lim="800000"/>
            <a:headEnd/>
            <a:tailEnd/>
          </a:ln>
        </p:spPr>
      </p:pic>
      <p:sp>
        <p:nvSpPr>
          <p:cNvPr id="47108" name="3 Metin kutusu"/>
          <p:cNvSpPr txBox="1">
            <a:spLocks noChangeArrowheads="1"/>
          </p:cNvSpPr>
          <p:nvPr/>
        </p:nvSpPr>
        <p:spPr bwMode="auto">
          <a:xfrm>
            <a:off x="1522413" y="3429000"/>
            <a:ext cx="9525000" cy="2751138"/>
          </a:xfrm>
          <a:prstGeom prst="rect">
            <a:avLst/>
          </a:prstGeom>
          <a:noFill/>
          <a:ln w="9525">
            <a:noFill/>
            <a:miter lim="800000"/>
            <a:headEnd/>
            <a:tailEnd/>
          </a:ln>
        </p:spPr>
        <p:txBody>
          <a:bodyPr>
            <a:spAutoFit/>
          </a:bodyPr>
          <a:lstStyle/>
          <a:p>
            <a:pPr eaLnBrk="1" hangingPunct="1">
              <a:lnSpc>
                <a:spcPct val="90000"/>
              </a:lnSpc>
            </a:pPr>
            <a:r>
              <a:rPr lang="tr-TR" altLang="tr-TR" sz="2800" b="1">
                <a:latin typeface="Corbel" pitchFamily="34" charset="0"/>
              </a:rPr>
              <a:t>Temel problematiği:</a:t>
            </a:r>
          </a:p>
          <a:p>
            <a:pPr algn="just" eaLnBrk="1" hangingPunct="1">
              <a:lnSpc>
                <a:spcPct val="90000"/>
              </a:lnSpc>
            </a:pPr>
            <a:r>
              <a:rPr lang="tr-TR" altLang="tr-TR" sz="2400">
                <a:latin typeface="Corbel" pitchFamily="34" charset="0"/>
              </a:rPr>
              <a:t>Arkhe nedir? Bütün çoğulluğa ve değişime düzen veren ve her şeyin kendisinden oluştuğu temel unsur, ilke, doğa, neden nedir?</a:t>
            </a:r>
          </a:p>
          <a:p>
            <a:pPr algn="just" eaLnBrk="1" hangingPunct="1">
              <a:lnSpc>
                <a:spcPct val="90000"/>
              </a:lnSpc>
            </a:pPr>
            <a:endParaRPr lang="tr-TR" altLang="tr-TR" sz="2400">
              <a:latin typeface="Corbel" pitchFamily="34" charset="0"/>
            </a:endParaRPr>
          </a:p>
          <a:p>
            <a:pPr algn="just" eaLnBrk="1" hangingPunct="1">
              <a:lnSpc>
                <a:spcPct val="90000"/>
              </a:lnSpc>
            </a:pPr>
            <a:r>
              <a:rPr lang="tr-TR" altLang="tr-TR" sz="2400" b="1">
                <a:latin typeface="Corbel" pitchFamily="34" charset="0"/>
              </a:rPr>
              <a:t>Arkhe: </a:t>
            </a:r>
            <a:r>
              <a:rPr lang="tr-TR" altLang="tr-TR" sz="2400">
                <a:latin typeface="Corbel" pitchFamily="34" charset="0"/>
              </a:rPr>
              <a:t>Her şeyin kendisinden geldiği, kendisine gittiği, kendisinden yapıldığı şey; değişenin altında değişmeden kalan, varlığını devam ettiren temel bileşen.</a:t>
            </a:r>
          </a:p>
          <a:p>
            <a:pPr eaLnBrk="1" hangingPunct="1">
              <a:lnSpc>
                <a:spcPct val="90000"/>
              </a:lnSpc>
            </a:pPr>
            <a:endParaRPr lang="tr-TR" altLang="tr-TR" sz="2000">
              <a:latin typeface="Corbel"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pPr algn="ctr" eaLnBrk="1" hangingPunct="1"/>
            <a:r>
              <a:rPr altLang="tr-TR" smtClean="0"/>
              <a:t>Thales (M.Ö. 625- 546) </a:t>
            </a:r>
          </a:p>
        </p:txBody>
      </p:sp>
      <p:pic>
        <p:nvPicPr>
          <p:cNvPr id="48131" name="2 Resim" descr="thales2.jpg"/>
          <p:cNvPicPr>
            <a:picLocks noChangeAspect="1"/>
          </p:cNvPicPr>
          <p:nvPr/>
        </p:nvPicPr>
        <p:blipFill>
          <a:blip r:embed="rId2" cstate="print"/>
          <a:srcRect/>
          <a:stretch>
            <a:fillRect/>
          </a:stretch>
        </p:blipFill>
        <p:spPr bwMode="auto">
          <a:xfrm>
            <a:off x="4951413" y="1676400"/>
            <a:ext cx="2163762" cy="1824038"/>
          </a:xfrm>
          <a:prstGeom prst="rect">
            <a:avLst/>
          </a:prstGeom>
          <a:noFill/>
          <a:ln w="9525">
            <a:noFill/>
            <a:miter lim="800000"/>
            <a:headEnd/>
            <a:tailEnd/>
          </a:ln>
        </p:spPr>
      </p:pic>
      <p:sp>
        <p:nvSpPr>
          <p:cNvPr id="48132" name="3 Metin kutusu"/>
          <p:cNvSpPr txBox="1">
            <a:spLocks noChangeArrowheads="1"/>
          </p:cNvSpPr>
          <p:nvPr/>
        </p:nvSpPr>
        <p:spPr bwMode="auto">
          <a:xfrm>
            <a:off x="1522413" y="3429000"/>
            <a:ext cx="9525000" cy="2640013"/>
          </a:xfrm>
          <a:prstGeom prst="rect">
            <a:avLst/>
          </a:prstGeom>
          <a:noFill/>
          <a:ln w="9525">
            <a:noFill/>
            <a:miter lim="800000"/>
            <a:headEnd/>
            <a:tailEnd/>
          </a:ln>
        </p:spPr>
        <p:txBody>
          <a:bodyPr>
            <a:spAutoFit/>
          </a:bodyPr>
          <a:lstStyle/>
          <a:p>
            <a:pPr eaLnBrk="1" hangingPunct="1">
              <a:lnSpc>
                <a:spcPct val="90000"/>
              </a:lnSpc>
            </a:pPr>
            <a:r>
              <a:rPr lang="tr-TR" altLang="tr-TR" sz="2800" b="1">
                <a:latin typeface="Corbel" pitchFamily="34" charset="0"/>
              </a:rPr>
              <a:t>Temel problematiğe dair teorisi:</a:t>
            </a:r>
          </a:p>
          <a:p>
            <a:pPr eaLnBrk="1" hangingPunct="1">
              <a:lnSpc>
                <a:spcPct val="90000"/>
              </a:lnSpc>
            </a:pPr>
            <a:endParaRPr lang="tr-TR" altLang="tr-TR" sz="2800" b="1">
              <a:latin typeface="Corbel" pitchFamily="34" charset="0"/>
            </a:endParaRPr>
          </a:p>
          <a:p>
            <a:pPr algn="just" eaLnBrk="1" hangingPunct="1">
              <a:lnSpc>
                <a:spcPct val="90000"/>
              </a:lnSpc>
            </a:pPr>
            <a:r>
              <a:rPr lang="tr-TR" altLang="tr-TR" sz="2400">
                <a:latin typeface="Corbel" pitchFamily="34" charset="0"/>
              </a:rPr>
              <a:t>Thales’e göre, </a:t>
            </a:r>
            <a:r>
              <a:rPr lang="tr-TR" altLang="tr-TR" sz="2800" b="1">
                <a:latin typeface="Corbel" pitchFamily="34" charset="0"/>
              </a:rPr>
              <a:t>su her şeyin arkhesi, ilkesi, doğası, nedeni ve tözüdür.</a:t>
            </a:r>
            <a:endParaRPr lang="tr-TR" altLang="tr-TR" sz="2400" b="1">
              <a:latin typeface="Corbel" pitchFamily="34" charset="0"/>
            </a:endParaRPr>
          </a:p>
          <a:p>
            <a:pPr algn="just" eaLnBrk="1" hangingPunct="1">
              <a:lnSpc>
                <a:spcPct val="90000"/>
              </a:lnSpc>
            </a:pPr>
            <a:endParaRPr lang="tr-TR" altLang="tr-TR" sz="2400" b="1">
              <a:latin typeface="Corbel" pitchFamily="34" charset="0"/>
            </a:endParaRPr>
          </a:p>
          <a:p>
            <a:pPr algn="just" eaLnBrk="1" hangingPunct="1">
              <a:lnSpc>
                <a:spcPct val="90000"/>
              </a:lnSpc>
            </a:pPr>
            <a:r>
              <a:rPr lang="tr-TR" altLang="tr-TR" sz="2800" b="1">
                <a:latin typeface="Corbel" pitchFamily="34" charset="0"/>
              </a:rPr>
              <a:t>Dünya, suyun üzerinde yüzer</a:t>
            </a:r>
            <a:r>
              <a:rPr lang="tr-TR" altLang="tr-TR" sz="2400" b="1">
                <a:latin typeface="Corbel" pitchFamily="34" charset="0"/>
              </a:rPr>
              <a:t>.</a:t>
            </a:r>
            <a:endParaRPr lang="tr-TR" altLang="tr-TR" sz="2400">
              <a:latin typeface="Corbel" pitchFamily="34" charset="0"/>
            </a:endParaRPr>
          </a:p>
          <a:p>
            <a:pPr eaLnBrk="1" hangingPunct="1">
              <a:lnSpc>
                <a:spcPct val="90000"/>
              </a:lnSpc>
            </a:pPr>
            <a:endParaRPr lang="tr-TR" altLang="tr-TR" sz="2000">
              <a:latin typeface="Corbel" pitchFamily="34" charset="0"/>
            </a:endParaRP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Yazı Tahtası 16x9">
  <a:themeElements>
    <a:clrScheme name="Yazı Tahtası 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lang="tr-T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lang="tr-T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BelgeKitaplığıFormu</Display>
  <Edit>BelgeKitaplığıFormu</Edit>
  <New>BelgeKitaplığıFormu</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4B8B63-CCAE-4819-B96D-023C2CD9C2D8}">
  <ds:schemaRefs>
    <ds:schemaRef ds:uri="http://schemas.microsoft.com/office/2006/metadata/properties"/>
  </ds:schemaRefs>
</ds:datastoreItem>
</file>

<file path=customXml/itemProps2.xml><?xml version="1.0" encoding="utf-8"?>
<ds:datastoreItem xmlns:ds="http://schemas.openxmlformats.org/officeDocument/2006/customXml" ds:itemID="{441CC889-B55A-4246-8D72-AEC912BCD209}">
  <ds:schemaRefs>
    <ds:schemaRef ds:uri="http://schemas.microsoft.com/sharepoint/v3/contenttype/forms"/>
  </ds:schemaRefs>
</ds:datastoreItem>
</file>

<file path=customXml/itemProps3.xml><?xml version="1.0" encoding="utf-8"?>
<ds:datastoreItem xmlns:ds="http://schemas.openxmlformats.org/officeDocument/2006/customXml" ds:itemID="{185DBF61-A50A-4EA0-945F-5445B1740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288</TotalTime>
  <Words>1259</Words>
  <Application>Microsoft Office PowerPoint</Application>
  <PresentationFormat>Özel</PresentationFormat>
  <Paragraphs>91</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Yazı Tahtası 16x9</vt:lpstr>
      <vt:lpstr>Eleştirel Akılcılık ve Doğa Filozofları  -Antropo-epistemolojinin doğuşu ve Birinci Bilimsel Devrim-</vt:lpstr>
      <vt:lpstr>Doğa Felsefesi ve Anropo-Epistemoloji</vt:lpstr>
      <vt:lpstr>Eleştirel Akılcılık</vt:lpstr>
      <vt:lpstr>Eleştirel Akılcılık</vt:lpstr>
      <vt:lpstr>Eleştirel Akılcılık</vt:lpstr>
      <vt:lpstr>Thales (M.Ö. 625- 546) </vt:lpstr>
      <vt:lpstr>Thales (M.Ö. 625- 546) </vt:lpstr>
      <vt:lpstr>Thales (M.Ö. 625- 546) </vt:lpstr>
      <vt:lpstr>Thales (M.Ö. 625- 546) </vt:lpstr>
      <vt:lpstr>Anaksimandros (M.Ö. 610-547)</vt:lpstr>
      <vt:lpstr>Anaksimandros</vt:lpstr>
      <vt:lpstr>Anaksimandros</vt:lpstr>
      <vt:lpstr>Eleştirel Akılcılık: İki Teorinin Karşılaşması</vt:lpstr>
      <vt:lpstr>Eleştirel Akılcılık: İki Teorinin Karşılaşması</vt:lpstr>
      <vt:lpstr>Diğer Doğa Filozofları</vt:lpstr>
      <vt:lpstr>SUNUDA KULLANILAN 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dc:creator>Ömer Faik ANLI</dc:creator>
  <cp:lastModifiedBy>ec</cp:lastModifiedBy>
  <cp:revision>53</cp:revision>
  <dcterms:created xsi:type="dcterms:W3CDTF">2013-04-05T19:59:21Z</dcterms:created>
  <dcterms:modified xsi:type="dcterms:W3CDTF">2018-02-13T14:14:47Z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