
<file path=[Content_Types].xml><?xml version="1.0" encoding="utf-8"?>
<Types xmlns="http://schemas.openxmlformats.org/package/2006/content-types">
  <Override PartName="/customXml/itemProps2.xml" ContentType="application/vnd.openxmlformats-officedocument.customXmlProperties+xml"/>
  <Override PartName="/customXml/itemProps3.xml" ContentType="application/vnd.openxmlformats-officedocument.customXmlProperties+xml"/>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customXml/itemProps1.xml" ContentType="application/vnd.openxmlformats-officedocument.customXmlPropertie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1"/>
  </p:notesMasterIdLst>
  <p:handoutMasterIdLst>
    <p:handoutMasterId r:id="rId22"/>
  </p:handoutMasterIdLst>
  <p:sldIdLst>
    <p:sldId id="256" r:id="rId5"/>
    <p:sldId id="280" r:id="rId6"/>
    <p:sldId id="283" r:id="rId7"/>
    <p:sldId id="284" r:id="rId8"/>
    <p:sldId id="285" r:id="rId9"/>
    <p:sldId id="289" r:id="rId10"/>
    <p:sldId id="290" r:id="rId11"/>
    <p:sldId id="291" r:id="rId12"/>
    <p:sldId id="292" r:id="rId13"/>
    <p:sldId id="286" r:id="rId14"/>
    <p:sldId id="287" r:id="rId15"/>
    <p:sldId id="288" r:id="rId16"/>
    <p:sldId id="293" r:id="rId17"/>
    <p:sldId id="294" r:id="rId18"/>
    <p:sldId id="295" r:id="rId19"/>
    <p:sldId id="296" r:id="rId20"/>
  </p:sldIdLst>
  <p:sldSz cx="12188825" cy="6858000"/>
  <p:notesSz cx="6858000" cy="9144000"/>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Arial" charset="0"/>
      </a:defRPr>
    </a:lvl1pPr>
    <a:lvl2pPr marL="457200" algn="l" rtl="0" eaLnBrk="0" fontAlgn="base" hangingPunct="0">
      <a:spcBef>
        <a:spcPct val="0"/>
      </a:spcBef>
      <a:spcAft>
        <a:spcPct val="0"/>
      </a:spcAft>
      <a:defRPr kern="1200">
        <a:solidFill>
          <a:schemeClr val="tx1"/>
        </a:solidFill>
        <a:latin typeface="Arial" charset="0"/>
        <a:ea typeface="+mn-ea"/>
        <a:cs typeface="Arial" charset="0"/>
      </a:defRPr>
    </a:lvl2pPr>
    <a:lvl3pPr marL="914400" algn="l" rtl="0" eaLnBrk="0" fontAlgn="base" hangingPunct="0">
      <a:spcBef>
        <a:spcPct val="0"/>
      </a:spcBef>
      <a:spcAft>
        <a:spcPct val="0"/>
      </a:spcAft>
      <a:defRPr kern="1200">
        <a:solidFill>
          <a:schemeClr val="tx1"/>
        </a:solidFill>
        <a:latin typeface="Arial" charset="0"/>
        <a:ea typeface="+mn-ea"/>
        <a:cs typeface="Arial" charset="0"/>
      </a:defRPr>
    </a:lvl3pPr>
    <a:lvl4pPr marL="1371600" algn="l" rtl="0" eaLnBrk="0" fontAlgn="base" hangingPunct="0">
      <a:spcBef>
        <a:spcPct val="0"/>
      </a:spcBef>
      <a:spcAft>
        <a:spcPct val="0"/>
      </a:spcAft>
      <a:defRPr kern="1200">
        <a:solidFill>
          <a:schemeClr val="tx1"/>
        </a:solidFill>
        <a:latin typeface="Arial" charset="0"/>
        <a:ea typeface="+mn-ea"/>
        <a:cs typeface="Arial" charset="0"/>
      </a:defRPr>
    </a:lvl4pPr>
    <a:lvl5pPr marL="1828800" algn="l" rtl="0" eaLnBrk="0" fontAlgn="base" hangingPunct="0">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presentationPr>
</file>

<file path=ppt/tableStyles.xml><?xml version="1.0" encoding="utf-8"?>
<a:tblStyleLst xmlns:a="http://schemas.openxmlformats.org/drawingml/2006/main" def="{6E25E649-3F16-4E02-A733-19D2CDBF48F0}">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5274" autoAdjust="0"/>
  </p:normalViewPr>
  <p:slideViewPr>
    <p:cSldViewPr>
      <p:cViewPr varScale="1">
        <p:scale>
          <a:sx n="91" d="100"/>
          <a:sy n="91" d="100"/>
        </p:scale>
        <p:origin x="-438" y="-114"/>
      </p:cViewPr>
      <p:guideLst>
        <p:guide orient="horz" pos="2160"/>
        <p:guide pos="3839"/>
      </p:guideLst>
    </p:cSldViewPr>
  </p:slideViewPr>
  <p:notesTextViewPr>
    <p:cViewPr>
      <p:scale>
        <a:sx n="1" d="1"/>
        <a:sy n="1" d="1"/>
      </p:scale>
      <p:origin x="0" y="0"/>
    </p:cViewPr>
  </p:notesTextViewPr>
  <p:notesViewPr>
    <p:cSldViewPr>
      <p:cViewPr varScale="1">
        <p:scale>
          <a:sx n="101" d="100"/>
          <a:sy n="101" d="100"/>
        </p:scale>
        <p:origin x="1842" y="108"/>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Üst Bilgi Yer Tutucusu 1">
            <a:extLst>
              <a:ext uri="{FF2B5EF4-FFF2-40B4-BE49-F238E27FC236}">
                <a16:creationId xmlns="" xmlns:a16="http://schemas.microsoft.com/office/drawing/2014/main" id="{E81680D9-0645-4E2B-80E3-C06FBCF73661}"/>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latinLnBrk="0" hangingPunct="1">
              <a:spcBef>
                <a:spcPts val="0"/>
              </a:spcBef>
              <a:spcAft>
                <a:spcPts val="0"/>
              </a:spcAft>
              <a:defRPr lang="tr-TR" sz="1200">
                <a:latin typeface="+mn-lt"/>
                <a:cs typeface="+mn-cs"/>
              </a:defRPr>
            </a:lvl1pPr>
          </a:lstStyle>
          <a:p>
            <a:pPr>
              <a:defRPr/>
            </a:pPr>
            <a:endParaRPr/>
          </a:p>
        </p:txBody>
      </p:sp>
      <p:sp>
        <p:nvSpPr>
          <p:cNvPr id="3" name="Tarih Yer Tutucusu 2">
            <a:extLst>
              <a:ext uri="{FF2B5EF4-FFF2-40B4-BE49-F238E27FC236}">
                <a16:creationId xmlns="" xmlns:a16="http://schemas.microsoft.com/office/drawing/2014/main" id="{7C739D87-A640-48D9-8400-76593F0BAFED}"/>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latinLnBrk="0" hangingPunct="1">
              <a:spcBef>
                <a:spcPts val="0"/>
              </a:spcBef>
              <a:spcAft>
                <a:spcPts val="0"/>
              </a:spcAft>
              <a:defRPr lang="tr-TR" sz="1200">
                <a:latin typeface="+mn-lt"/>
                <a:cs typeface="+mn-cs"/>
              </a:defRPr>
            </a:lvl1pPr>
          </a:lstStyle>
          <a:p>
            <a:pPr>
              <a:defRPr/>
            </a:pPr>
            <a:fld id="{DCA6A49F-3AAE-490C-9583-1D90B4AFA4E3}" type="datetime1">
              <a:rPr/>
              <a:pPr>
                <a:defRPr/>
              </a:pPr>
              <a:t>13.2.2018</a:t>
            </a:fld>
            <a:endParaRPr dirty="0"/>
          </a:p>
        </p:txBody>
      </p:sp>
      <p:sp>
        <p:nvSpPr>
          <p:cNvPr id="4" name="Alt Bilgi Yer Tutucusu 3">
            <a:extLst>
              <a:ext uri="{FF2B5EF4-FFF2-40B4-BE49-F238E27FC236}">
                <a16:creationId xmlns="" xmlns:a16="http://schemas.microsoft.com/office/drawing/2014/main" id="{3CD1FFF5-4C83-4620-8A9A-E27048F1D7E2}"/>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latinLnBrk="0" hangingPunct="1">
              <a:spcBef>
                <a:spcPts val="0"/>
              </a:spcBef>
              <a:spcAft>
                <a:spcPts val="0"/>
              </a:spcAft>
              <a:defRPr lang="tr-TR" sz="1200">
                <a:latin typeface="+mn-lt"/>
                <a:cs typeface="+mn-cs"/>
              </a:defRPr>
            </a:lvl1pPr>
          </a:lstStyle>
          <a:p>
            <a:pPr>
              <a:defRPr/>
            </a:pPr>
            <a:endParaRPr/>
          </a:p>
        </p:txBody>
      </p:sp>
      <p:sp>
        <p:nvSpPr>
          <p:cNvPr id="5" name="Slayt Numarası Yer Tutucusu 4">
            <a:extLst>
              <a:ext uri="{FF2B5EF4-FFF2-40B4-BE49-F238E27FC236}">
                <a16:creationId xmlns="" xmlns:a16="http://schemas.microsoft.com/office/drawing/2014/main" id="{EE5C86B9-EDD6-49FA-B9AB-2763471780E7}"/>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orbel" pitchFamily="34" charset="0"/>
              </a:defRPr>
            </a:lvl1pPr>
          </a:lstStyle>
          <a:p>
            <a:fld id="{4A95C4FE-A1A9-429F-9F14-A1B8E1B53F22}" type="slidenum">
              <a:rPr lang="tr-TR" altLang="tr-TR"/>
              <a:pPr/>
              <a:t>‹#›</a:t>
            </a:fld>
            <a:endParaRPr lang="tr-TR" altLang="tr-T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Üst Bilgi Yer Tutucusu 1">
            <a:extLst>
              <a:ext uri="{FF2B5EF4-FFF2-40B4-BE49-F238E27FC236}">
                <a16:creationId xmlns="" xmlns:a16="http://schemas.microsoft.com/office/drawing/2014/main" id="{E0C9B1DB-B55A-4557-B7F9-7CEC9734BDF0}"/>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latinLnBrk="0" hangingPunct="1">
              <a:spcBef>
                <a:spcPts val="0"/>
              </a:spcBef>
              <a:spcAft>
                <a:spcPts val="0"/>
              </a:spcAft>
              <a:defRPr lang="tr-TR" sz="1200">
                <a:latin typeface="+mn-lt"/>
                <a:cs typeface="+mn-cs"/>
              </a:defRPr>
            </a:lvl1pPr>
          </a:lstStyle>
          <a:p>
            <a:pPr>
              <a:defRPr/>
            </a:pPr>
            <a:endParaRPr/>
          </a:p>
        </p:txBody>
      </p:sp>
      <p:sp>
        <p:nvSpPr>
          <p:cNvPr id="3" name="Tarih Yer Tutucusu 2">
            <a:extLst>
              <a:ext uri="{FF2B5EF4-FFF2-40B4-BE49-F238E27FC236}">
                <a16:creationId xmlns="" xmlns:a16="http://schemas.microsoft.com/office/drawing/2014/main" id="{558BF8DD-45BE-424D-84BA-9534965E7E52}"/>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latinLnBrk="0" hangingPunct="1">
              <a:spcBef>
                <a:spcPts val="0"/>
              </a:spcBef>
              <a:spcAft>
                <a:spcPts val="0"/>
              </a:spcAft>
              <a:defRPr lang="tr-TR" sz="1200">
                <a:latin typeface="+mn-lt"/>
                <a:cs typeface="+mn-cs"/>
              </a:defRPr>
            </a:lvl1pPr>
          </a:lstStyle>
          <a:p>
            <a:pPr>
              <a:defRPr/>
            </a:pPr>
            <a:fld id="{92B95C16-6ECD-4582-B32B-9118508EB9B4}" type="datetime1">
              <a:rPr/>
              <a:pPr>
                <a:defRPr/>
              </a:pPr>
              <a:t>13.2.2018</a:t>
            </a:fld>
            <a:endParaRPr dirty="0"/>
          </a:p>
        </p:txBody>
      </p:sp>
      <p:sp>
        <p:nvSpPr>
          <p:cNvPr id="4" name="Slayt Görüntüsü Yer Tutucusu 3">
            <a:extLst>
              <a:ext uri="{FF2B5EF4-FFF2-40B4-BE49-F238E27FC236}">
                <a16:creationId xmlns="" xmlns:a16="http://schemas.microsoft.com/office/drawing/2014/main" id="{BC958509-BB91-4376-B9C3-B62AFD828613}"/>
              </a:ext>
            </a:extLst>
          </p:cNvPr>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pPr lvl="0"/>
            <a:endParaRPr lang="tr-TR" noProof="0" dirty="0"/>
          </a:p>
        </p:txBody>
      </p:sp>
      <p:sp>
        <p:nvSpPr>
          <p:cNvPr id="5" name="Notlar Yer Tutucusu 4">
            <a:extLst>
              <a:ext uri="{FF2B5EF4-FFF2-40B4-BE49-F238E27FC236}">
                <a16:creationId xmlns="" xmlns:a16="http://schemas.microsoft.com/office/drawing/2014/main" id="{A3DFCB54-070E-467A-95E1-31473DE037FE}"/>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noProof="0" dirty="0"/>
              <a:t>Asıl metin stillerini düzenlemek için tıklatın</a:t>
            </a:r>
          </a:p>
          <a:p>
            <a:pPr lvl="1"/>
            <a:r>
              <a:rPr lang="tr-TR" noProof="0" dirty="0"/>
              <a:t>İkinci düzey</a:t>
            </a:r>
          </a:p>
          <a:p>
            <a:pPr lvl="2"/>
            <a:r>
              <a:rPr lang="tr-TR" noProof="0" dirty="0"/>
              <a:t>Üçüncü düzey</a:t>
            </a:r>
          </a:p>
          <a:p>
            <a:pPr lvl="3"/>
            <a:r>
              <a:rPr lang="tr-TR" noProof="0" dirty="0"/>
              <a:t>Dördüncü düzey</a:t>
            </a:r>
          </a:p>
          <a:p>
            <a:pPr lvl="4"/>
            <a:r>
              <a:rPr lang="tr-TR" noProof="0" dirty="0"/>
              <a:t>Beşinci düzey</a:t>
            </a:r>
          </a:p>
        </p:txBody>
      </p:sp>
      <p:sp>
        <p:nvSpPr>
          <p:cNvPr id="6" name="Alt Bilgi Yer Tutucusu 5">
            <a:extLst>
              <a:ext uri="{FF2B5EF4-FFF2-40B4-BE49-F238E27FC236}">
                <a16:creationId xmlns="" xmlns:a16="http://schemas.microsoft.com/office/drawing/2014/main" id="{CE84916B-B248-4A5F-B66B-B836D4D25081}"/>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latinLnBrk="0" hangingPunct="1">
              <a:spcBef>
                <a:spcPts val="0"/>
              </a:spcBef>
              <a:spcAft>
                <a:spcPts val="0"/>
              </a:spcAft>
              <a:defRPr lang="tr-TR" sz="1200">
                <a:latin typeface="+mn-lt"/>
                <a:cs typeface="+mn-cs"/>
              </a:defRPr>
            </a:lvl1pPr>
          </a:lstStyle>
          <a:p>
            <a:pPr>
              <a:defRPr/>
            </a:pPr>
            <a:endParaRPr/>
          </a:p>
        </p:txBody>
      </p:sp>
      <p:sp>
        <p:nvSpPr>
          <p:cNvPr id="7" name="Slayt Numarası Yer Tutucusu 6">
            <a:extLst>
              <a:ext uri="{FF2B5EF4-FFF2-40B4-BE49-F238E27FC236}">
                <a16:creationId xmlns="" xmlns:a16="http://schemas.microsoft.com/office/drawing/2014/main" id="{04CAF9A7-C7FD-458E-8B2A-CAD94DFC509F}"/>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orbel" pitchFamily="34" charset="0"/>
              </a:defRPr>
            </a:lvl1pPr>
          </a:lstStyle>
          <a:p>
            <a:fld id="{87518F84-F34A-48E6-9B1A-214FD660FCC4}" type="slidenum">
              <a:rPr lang="tr-TR" altLang="tr-TR"/>
              <a:pPr/>
              <a:t>‹#›</a:t>
            </a:fld>
            <a:endParaRPr lang="tr-TR" altLang="tr-T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lang="tr-TR" sz="1200" kern="1200">
        <a:solidFill>
          <a:schemeClr val="tx1"/>
        </a:solidFill>
        <a:latin typeface="+mn-lt"/>
        <a:ea typeface="+mn-ea"/>
        <a:cs typeface="+mn-cs"/>
      </a:defRPr>
    </a:lvl1pPr>
    <a:lvl2pPr marL="457200" algn="l" rtl="0" eaLnBrk="0" fontAlgn="base" hangingPunct="0">
      <a:spcBef>
        <a:spcPct val="30000"/>
      </a:spcBef>
      <a:spcAft>
        <a:spcPct val="0"/>
      </a:spcAft>
      <a:defRPr lang="tr-TR" sz="1200" kern="1200">
        <a:solidFill>
          <a:schemeClr val="tx1"/>
        </a:solidFill>
        <a:latin typeface="+mn-lt"/>
        <a:ea typeface="+mn-ea"/>
        <a:cs typeface="+mn-cs"/>
      </a:defRPr>
    </a:lvl2pPr>
    <a:lvl3pPr marL="914400" algn="l" rtl="0" eaLnBrk="0" fontAlgn="base" hangingPunct="0">
      <a:spcBef>
        <a:spcPct val="30000"/>
      </a:spcBef>
      <a:spcAft>
        <a:spcPct val="0"/>
      </a:spcAft>
      <a:defRPr lang="tr-TR" sz="1200" kern="1200">
        <a:solidFill>
          <a:schemeClr val="tx1"/>
        </a:solidFill>
        <a:latin typeface="+mn-lt"/>
        <a:ea typeface="+mn-ea"/>
        <a:cs typeface="+mn-cs"/>
      </a:defRPr>
    </a:lvl3pPr>
    <a:lvl4pPr marL="1371600" algn="l" rtl="0" eaLnBrk="0" fontAlgn="base" hangingPunct="0">
      <a:spcBef>
        <a:spcPct val="30000"/>
      </a:spcBef>
      <a:spcAft>
        <a:spcPct val="0"/>
      </a:spcAft>
      <a:defRPr lang="tr-TR" sz="1200" kern="1200">
        <a:solidFill>
          <a:schemeClr val="tx1"/>
        </a:solidFill>
        <a:latin typeface="+mn-lt"/>
        <a:ea typeface="+mn-ea"/>
        <a:cs typeface="+mn-cs"/>
      </a:defRPr>
    </a:lvl4pPr>
    <a:lvl5pPr marL="1828800" algn="l" rtl="0" eaLnBrk="0" fontAlgn="base" hangingPunct="0">
      <a:spcBef>
        <a:spcPct val="30000"/>
      </a:spcBef>
      <a:spcAft>
        <a:spcPct val="0"/>
      </a:spcAft>
      <a:defRPr lang="tr-TR" sz="1200" kern="1200">
        <a:solidFill>
          <a:schemeClr val="tx1"/>
        </a:solidFill>
        <a:latin typeface="+mn-lt"/>
        <a:ea typeface="+mn-ea"/>
        <a:cs typeface="+mn-cs"/>
      </a:defRPr>
    </a:lvl5pPr>
    <a:lvl6pPr marL="2286000" algn="l" defTabSz="914400" rtl="0" eaLnBrk="1" latinLnBrk="0" hangingPunct="1">
      <a:defRPr lang="tr-TR" sz="1200" kern="1200">
        <a:solidFill>
          <a:schemeClr val="tx1"/>
        </a:solidFill>
        <a:latin typeface="+mn-lt"/>
        <a:ea typeface="+mn-ea"/>
        <a:cs typeface="+mn-cs"/>
      </a:defRPr>
    </a:lvl6pPr>
    <a:lvl7pPr marL="2743200" algn="l" defTabSz="914400" rtl="0" eaLnBrk="1" latinLnBrk="0" hangingPunct="1">
      <a:defRPr lang="tr-TR" sz="1200" kern="1200">
        <a:solidFill>
          <a:schemeClr val="tx1"/>
        </a:solidFill>
        <a:latin typeface="+mn-lt"/>
        <a:ea typeface="+mn-ea"/>
        <a:cs typeface="+mn-cs"/>
      </a:defRPr>
    </a:lvl7pPr>
    <a:lvl8pPr marL="3200400" algn="l" defTabSz="914400" rtl="0" eaLnBrk="1" latinLnBrk="0" hangingPunct="1">
      <a:defRPr lang="tr-TR" sz="1200" kern="1200">
        <a:solidFill>
          <a:schemeClr val="tx1"/>
        </a:solidFill>
        <a:latin typeface="+mn-lt"/>
        <a:ea typeface="+mn-ea"/>
        <a:cs typeface="+mn-cs"/>
      </a:defRPr>
    </a:lvl8pPr>
    <a:lvl9pPr marL="3657600" algn="l" defTabSz="914400" rtl="0" eaLnBrk="1" latinLnBrk="0" hangingPunct="1">
      <a:defRPr lang="tr-T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grpSp>
        <p:nvGrpSpPr>
          <p:cNvPr id="4" name="çizgi">
            <a:extLst>
              <a:ext uri="{FF2B5EF4-FFF2-40B4-BE49-F238E27FC236}">
                <a16:creationId xmlns="" xmlns:a16="http://schemas.microsoft.com/office/drawing/2014/main" id="{A9F4F78A-E0F5-4861-A018-99A91428A83D}"/>
              </a:ext>
            </a:extLst>
          </p:cNvPr>
          <p:cNvGrpSpPr/>
          <p:nvPr/>
        </p:nvGrpSpPr>
        <p:grpSpPr bwMode="invGray">
          <a:xfrm>
            <a:off x="1584896" y="4724400"/>
            <a:ext cx="8631936" cy="64008"/>
            <a:chOff x="-4110038" y="2703513"/>
            <a:chExt cx="17394239" cy="160336"/>
          </a:xfrm>
          <a:solidFill>
            <a:schemeClr val="accent1"/>
          </a:solidFill>
        </p:grpSpPr>
        <p:sp>
          <p:nvSpPr>
            <p:cNvPr id="5" name="Serbest Biçim 5">
              <a:extLst>
                <a:ext uri="{FF2B5EF4-FFF2-40B4-BE49-F238E27FC236}">
                  <a16:creationId xmlns="" xmlns:a16="http://schemas.microsoft.com/office/drawing/2014/main" id="{E654AC48-D990-4219-AFF6-8274167FC669}"/>
                </a:ext>
              </a:extLst>
            </p:cNvPr>
            <p:cNvSpPr>
              <a:spLocks/>
            </p:cNvSpPr>
            <p:nvPr/>
          </p:nvSpPr>
          <p:spPr bwMode="invGray">
            <a:xfrm>
              <a:off x="12815888" y="2768600"/>
              <a:ext cx="468313" cy="19050"/>
            </a:xfrm>
            <a:custGeom>
              <a:avLst/>
              <a:gdLst>
                <a:gd name="T0" fmla="*/ 21 w 244"/>
                <a:gd name="T1" fmla="*/ 5 h 8"/>
                <a:gd name="T2" fmla="*/ 21 w 244"/>
                <a:gd name="T3" fmla="*/ 5 h 8"/>
                <a:gd name="T4" fmla="*/ 52 w 244"/>
                <a:gd name="T5" fmla="*/ 7 h 8"/>
                <a:gd name="T6" fmla="*/ 100 w 244"/>
                <a:gd name="T7" fmla="*/ 5 h 8"/>
                <a:gd name="T8" fmla="*/ 125 w 244"/>
                <a:gd name="T9" fmla="*/ 7 h 8"/>
                <a:gd name="T10" fmla="*/ 202 w 244"/>
                <a:gd name="T11" fmla="*/ 6 h 8"/>
                <a:gd name="T12" fmla="*/ 156 w 244"/>
                <a:gd name="T13" fmla="*/ 5 h 8"/>
                <a:gd name="T14" fmla="*/ 244 w 244"/>
                <a:gd name="T15" fmla="*/ 3 h 8"/>
                <a:gd name="T16" fmla="*/ 161 w 244"/>
                <a:gd name="T17" fmla="*/ 3 h 8"/>
                <a:gd name="T18" fmla="*/ 165 w 244"/>
                <a:gd name="T19" fmla="*/ 2 h 8"/>
                <a:gd name="T20" fmla="*/ 96 w 244"/>
                <a:gd name="T21" fmla="*/ 2 h 8"/>
                <a:gd name="T22" fmla="*/ 111 w 244"/>
                <a:gd name="T23" fmla="*/ 1 h 8"/>
                <a:gd name="T24" fmla="*/ 0 w 244"/>
                <a:gd name="T25" fmla="*/ 5 h 8"/>
                <a:gd name="T26" fmla="*/ 21 w 244"/>
                <a:gd name="T27"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4" h="8">
                  <a:moveTo>
                    <a:pt x="21" y="5"/>
                  </a:moveTo>
                  <a:lnTo>
                    <a:pt x="21" y="5"/>
                  </a:lnTo>
                  <a:cubicBezTo>
                    <a:pt x="42" y="5"/>
                    <a:pt x="59" y="7"/>
                    <a:pt x="52" y="7"/>
                  </a:cubicBezTo>
                  <a:cubicBezTo>
                    <a:pt x="94" y="6"/>
                    <a:pt x="94" y="8"/>
                    <a:pt x="100" y="5"/>
                  </a:cubicBezTo>
                  <a:cubicBezTo>
                    <a:pt x="127" y="4"/>
                    <a:pt x="155" y="6"/>
                    <a:pt x="125" y="7"/>
                  </a:cubicBezTo>
                  <a:lnTo>
                    <a:pt x="202" y="6"/>
                  </a:lnTo>
                  <a:lnTo>
                    <a:pt x="156" y="5"/>
                  </a:lnTo>
                  <a:cubicBezTo>
                    <a:pt x="168" y="2"/>
                    <a:pt x="230" y="6"/>
                    <a:pt x="244" y="3"/>
                  </a:cubicBezTo>
                  <a:lnTo>
                    <a:pt x="161" y="3"/>
                  </a:lnTo>
                  <a:lnTo>
                    <a:pt x="165" y="2"/>
                  </a:lnTo>
                  <a:cubicBezTo>
                    <a:pt x="146" y="3"/>
                    <a:pt x="109" y="2"/>
                    <a:pt x="96" y="2"/>
                  </a:cubicBezTo>
                  <a:cubicBezTo>
                    <a:pt x="98" y="1"/>
                    <a:pt x="97" y="1"/>
                    <a:pt x="111" y="1"/>
                  </a:cubicBezTo>
                  <a:cubicBezTo>
                    <a:pt x="10" y="0"/>
                    <a:pt x="84" y="5"/>
                    <a:pt x="0" y="5"/>
                  </a:cubicBezTo>
                  <a:cubicBezTo>
                    <a:pt x="5" y="5"/>
                    <a:pt x="12" y="5"/>
                    <a:pt x="21" y="5"/>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6" name="Serbest Biçim 6">
              <a:extLst>
                <a:ext uri="{FF2B5EF4-FFF2-40B4-BE49-F238E27FC236}">
                  <a16:creationId xmlns="" xmlns:a16="http://schemas.microsoft.com/office/drawing/2014/main" id="{59F43441-E4C1-4241-A627-907340B442A0}"/>
                </a:ext>
              </a:extLst>
            </p:cNvPr>
            <p:cNvSpPr>
              <a:spLocks/>
            </p:cNvSpPr>
            <p:nvPr/>
          </p:nvSpPr>
          <p:spPr bwMode="invGray">
            <a:xfrm>
              <a:off x="12380913" y="2755900"/>
              <a:ext cx="461963" cy="26987"/>
            </a:xfrm>
            <a:custGeom>
              <a:avLst/>
              <a:gdLst>
                <a:gd name="T0" fmla="*/ 162 w 241"/>
                <a:gd name="T1" fmla="*/ 4 h 12"/>
                <a:gd name="T2" fmla="*/ 162 w 241"/>
                <a:gd name="T3" fmla="*/ 4 h 12"/>
                <a:gd name="T4" fmla="*/ 127 w 241"/>
                <a:gd name="T5" fmla="*/ 7 h 12"/>
                <a:gd name="T6" fmla="*/ 68 w 241"/>
                <a:gd name="T7" fmla="*/ 6 h 12"/>
                <a:gd name="T8" fmla="*/ 53 w 241"/>
                <a:gd name="T9" fmla="*/ 9 h 12"/>
                <a:gd name="T10" fmla="*/ 79 w 241"/>
                <a:gd name="T11" fmla="*/ 9 h 12"/>
                <a:gd name="T12" fmla="*/ 18 w 241"/>
                <a:gd name="T13" fmla="*/ 11 h 12"/>
                <a:gd name="T14" fmla="*/ 101 w 241"/>
                <a:gd name="T15" fmla="*/ 10 h 12"/>
                <a:gd name="T16" fmla="*/ 195 w 241"/>
                <a:gd name="T17" fmla="*/ 12 h 12"/>
                <a:gd name="T18" fmla="*/ 226 w 241"/>
                <a:gd name="T19" fmla="*/ 11 h 12"/>
                <a:gd name="T20" fmla="*/ 215 w 241"/>
                <a:gd name="T21" fmla="*/ 11 h 12"/>
                <a:gd name="T22" fmla="*/ 213 w 241"/>
                <a:gd name="T23" fmla="*/ 7 h 12"/>
                <a:gd name="T24" fmla="*/ 172 w 241"/>
                <a:gd name="T25" fmla="*/ 7 h 12"/>
                <a:gd name="T26" fmla="*/ 241 w 241"/>
                <a:gd name="T27" fmla="*/ 4 h 12"/>
                <a:gd name="T28" fmla="*/ 123 w 241"/>
                <a:gd name="T29" fmla="*/ 0 h 12"/>
                <a:gd name="T30" fmla="*/ 162 w 241"/>
                <a:gd name="T31" fmla="*/ 4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41" h="12">
                  <a:moveTo>
                    <a:pt x="162" y="4"/>
                  </a:moveTo>
                  <a:lnTo>
                    <a:pt x="162" y="4"/>
                  </a:lnTo>
                  <a:lnTo>
                    <a:pt x="127" y="7"/>
                  </a:lnTo>
                  <a:lnTo>
                    <a:pt x="68" y="6"/>
                  </a:lnTo>
                  <a:cubicBezTo>
                    <a:pt x="67" y="7"/>
                    <a:pt x="24" y="8"/>
                    <a:pt x="53" y="9"/>
                  </a:cubicBezTo>
                  <a:cubicBezTo>
                    <a:pt x="59" y="9"/>
                    <a:pt x="70" y="8"/>
                    <a:pt x="79" y="9"/>
                  </a:cubicBezTo>
                  <a:cubicBezTo>
                    <a:pt x="73" y="11"/>
                    <a:pt x="0" y="9"/>
                    <a:pt x="18" y="11"/>
                  </a:cubicBezTo>
                  <a:cubicBezTo>
                    <a:pt x="65" y="11"/>
                    <a:pt x="72" y="12"/>
                    <a:pt x="101" y="10"/>
                  </a:cubicBezTo>
                  <a:cubicBezTo>
                    <a:pt x="144" y="11"/>
                    <a:pt x="175" y="11"/>
                    <a:pt x="195" y="12"/>
                  </a:cubicBezTo>
                  <a:cubicBezTo>
                    <a:pt x="208" y="12"/>
                    <a:pt x="209" y="11"/>
                    <a:pt x="226" y="11"/>
                  </a:cubicBezTo>
                  <a:lnTo>
                    <a:pt x="215" y="11"/>
                  </a:lnTo>
                  <a:lnTo>
                    <a:pt x="213" y="7"/>
                  </a:lnTo>
                  <a:cubicBezTo>
                    <a:pt x="199" y="8"/>
                    <a:pt x="187" y="7"/>
                    <a:pt x="172" y="7"/>
                  </a:cubicBezTo>
                  <a:lnTo>
                    <a:pt x="241" y="4"/>
                  </a:lnTo>
                  <a:cubicBezTo>
                    <a:pt x="219" y="1"/>
                    <a:pt x="151" y="2"/>
                    <a:pt x="123" y="0"/>
                  </a:cubicBezTo>
                  <a:cubicBezTo>
                    <a:pt x="157" y="4"/>
                    <a:pt x="96" y="2"/>
                    <a:pt x="162" y="4"/>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7" name="Serbest Biçim 7">
              <a:extLst>
                <a:ext uri="{FF2B5EF4-FFF2-40B4-BE49-F238E27FC236}">
                  <a16:creationId xmlns="" xmlns:a16="http://schemas.microsoft.com/office/drawing/2014/main" id="{9678772E-7C73-471A-9E9E-5F518C91557F}"/>
                </a:ext>
              </a:extLst>
            </p:cNvPr>
            <p:cNvSpPr>
              <a:spLocks/>
            </p:cNvSpPr>
            <p:nvPr/>
          </p:nvSpPr>
          <p:spPr bwMode="invGray">
            <a:xfrm>
              <a:off x="12814300" y="2779713"/>
              <a:ext cx="1588"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lnTo>
                    <a:pt x="0" y="0"/>
                  </a:lnTo>
                  <a:lnTo>
                    <a:pt x="1" y="0"/>
                  </a:lnTo>
                  <a:lnTo>
                    <a:pt x="0"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8" name="Serbest Biçim 8">
              <a:extLst>
                <a:ext uri="{FF2B5EF4-FFF2-40B4-BE49-F238E27FC236}">
                  <a16:creationId xmlns="" xmlns:a16="http://schemas.microsoft.com/office/drawing/2014/main" id="{3CA73BF1-445C-4070-9DF7-042846A42D3F}"/>
                </a:ext>
              </a:extLst>
            </p:cNvPr>
            <p:cNvSpPr>
              <a:spLocks/>
            </p:cNvSpPr>
            <p:nvPr/>
          </p:nvSpPr>
          <p:spPr bwMode="invGray">
            <a:xfrm>
              <a:off x="2738437" y="2795588"/>
              <a:ext cx="425450" cy="15875"/>
            </a:xfrm>
            <a:custGeom>
              <a:avLst/>
              <a:gdLst>
                <a:gd name="T0" fmla="*/ 77 w 222"/>
                <a:gd name="T1" fmla="*/ 5 h 7"/>
                <a:gd name="T2" fmla="*/ 77 w 222"/>
                <a:gd name="T3" fmla="*/ 5 h 7"/>
                <a:gd name="T4" fmla="*/ 56 w 222"/>
                <a:gd name="T5" fmla="*/ 6 h 7"/>
                <a:gd name="T6" fmla="*/ 222 w 222"/>
                <a:gd name="T7" fmla="*/ 5 h 7"/>
                <a:gd name="T8" fmla="*/ 200 w 222"/>
                <a:gd name="T9" fmla="*/ 3 h 7"/>
                <a:gd name="T10" fmla="*/ 137 w 222"/>
                <a:gd name="T11" fmla="*/ 4 h 7"/>
                <a:gd name="T12" fmla="*/ 149 w 222"/>
                <a:gd name="T13" fmla="*/ 3 h 7"/>
                <a:gd name="T14" fmla="*/ 109 w 222"/>
                <a:gd name="T15" fmla="*/ 0 h 7"/>
                <a:gd name="T16" fmla="*/ 106 w 222"/>
                <a:gd name="T17" fmla="*/ 0 h 7"/>
                <a:gd name="T18" fmla="*/ 0 w 222"/>
                <a:gd name="T19" fmla="*/ 7 h 7"/>
                <a:gd name="T20" fmla="*/ 77 w 222"/>
                <a:gd name="T21"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2" h="7">
                  <a:moveTo>
                    <a:pt x="77" y="5"/>
                  </a:moveTo>
                  <a:lnTo>
                    <a:pt x="77" y="5"/>
                  </a:lnTo>
                  <a:cubicBezTo>
                    <a:pt x="62" y="5"/>
                    <a:pt x="58" y="5"/>
                    <a:pt x="56" y="6"/>
                  </a:cubicBezTo>
                  <a:lnTo>
                    <a:pt x="222" y="5"/>
                  </a:lnTo>
                  <a:cubicBezTo>
                    <a:pt x="216" y="5"/>
                    <a:pt x="169" y="4"/>
                    <a:pt x="200" y="3"/>
                  </a:cubicBezTo>
                  <a:cubicBezTo>
                    <a:pt x="186" y="2"/>
                    <a:pt x="143" y="3"/>
                    <a:pt x="137" y="4"/>
                  </a:cubicBezTo>
                  <a:lnTo>
                    <a:pt x="149" y="3"/>
                  </a:lnTo>
                  <a:cubicBezTo>
                    <a:pt x="110" y="5"/>
                    <a:pt x="84" y="1"/>
                    <a:pt x="109" y="0"/>
                  </a:cubicBezTo>
                  <a:lnTo>
                    <a:pt x="106" y="0"/>
                  </a:lnTo>
                  <a:lnTo>
                    <a:pt x="0" y="7"/>
                  </a:lnTo>
                  <a:cubicBezTo>
                    <a:pt x="39" y="7"/>
                    <a:pt x="30" y="5"/>
                    <a:pt x="77" y="5"/>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9" name="Serbest Biçim 9">
              <a:extLst>
                <a:ext uri="{FF2B5EF4-FFF2-40B4-BE49-F238E27FC236}">
                  <a16:creationId xmlns="" xmlns:a16="http://schemas.microsoft.com/office/drawing/2014/main" id="{5D13C8DD-F942-4D4C-AA49-AFE51743349D}"/>
                </a:ext>
              </a:extLst>
            </p:cNvPr>
            <p:cNvSpPr>
              <a:spLocks/>
            </p:cNvSpPr>
            <p:nvPr/>
          </p:nvSpPr>
          <p:spPr bwMode="invGray">
            <a:xfrm>
              <a:off x="-3646488" y="2800350"/>
              <a:ext cx="46038" cy="3175"/>
            </a:xfrm>
            <a:custGeom>
              <a:avLst/>
              <a:gdLst>
                <a:gd name="T0" fmla="*/ 0 w 24"/>
                <a:gd name="T1" fmla="*/ 1 h 1"/>
                <a:gd name="T2" fmla="*/ 0 w 24"/>
                <a:gd name="T3" fmla="*/ 1 h 1"/>
                <a:gd name="T4" fmla="*/ 21 w 24"/>
                <a:gd name="T5" fmla="*/ 0 h 1"/>
                <a:gd name="T6" fmla="*/ 0 w 24"/>
                <a:gd name="T7" fmla="*/ 1 h 1"/>
              </a:gdLst>
              <a:ahLst/>
              <a:cxnLst>
                <a:cxn ang="0">
                  <a:pos x="T0" y="T1"/>
                </a:cxn>
                <a:cxn ang="0">
                  <a:pos x="T2" y="T3"/>
                </a:cxn>
                <a:cxn ang="0">
                  <a:pos x="T4" y="T5"/>
                </a:cxn>
                <a:cxn ang="0">
                  <a:pos x="T6" y="T7"/>
                </a:cxn>
              </a:cxnLst>
              <a:rect l="0" t="0" r="r" b="b"/>
              <a:pathLst>
                <a:path w="24" h="1">
                  <a:moveTo>
                    <a:pt x="0" y="1"/>
                  </a:moveTo>
                  <a:lnTo>
                    <a:pt x="0" y="1"/>
                  </a:lnTo>
                  <a:cubicBezTo>
                    <a:pt x="21" y="0"/>
                    <a:pt x="24" y="0"/>
                    <a:pt x="21" y="0"/>
                  </a:cubicBezTo>
                  <a:lnTo>
                    <a:pt x="0"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0" name="Serbest Biçim 10">
              <a:extLst>
                <a:ext uri="{FF2B5EF4-FFF2-40B4-BE49-F238E27FC236}">
                  <a16:creationId xmlns="" xmlns:a16="http://schemas.microsoft.com/office/drawing/2014/main" id="{4D59ED5D-4547-4F90-AFA6-FED70731E102}"/>
                </a:ext>
              </a:extLst>
            </p:cNvPr>
            <p:cNvSpPr>
              <a:spLocks/>
            </p:cNvSpPr>
            <p:nvPr/>
          </p:nvSpPr>
          <p:spPr bwMode="invGray">
            <a:xfrm>
              <a:off x="2627312" y="2816225"/>
              <a:ext cx="63500" cy="4762"/>
            </a:xfrm>
            <a:custGeom>
              <a:avLst/>
              <a:gdLst>
                <a:gd name="T0" fmla="*/ 33 w 33"/>
                <a:gd name="T1" fmla="*/ 0 h 2"/>
                <a:gd name="T2" fmla="*/ 33 w 33"/>
                <a:gd name="T3" fmla="*/ 0 h 2"/>
                <a:gd name="T4" fmla="*/ 0 w 33"/>
                <a:gd name="T5" fmla="*/ 2 h 2"/>
                <a:gd name="T6" fmla="*/ 33 w 33"/>
                <a:gd name="T7" fmla="*/ 0 h 2"/>
              </a:gdLst>
              <a:ahLst/>
              <a:cxnLst>
                <a:cxn ang="0">
                  <a:pos x="T0" y="T1"/>
                </a:cxn>
                <a:cxn ang="0">
                  <a:pos x="T2" y="T3"/>
                </a:cxn>
                <a:cxn ang="0">
                  <a:pos x="T4" y="T5"/>
                </a:cxn>
                <a:cxn ang="0">
                  <a:pos x="T6" y="T7"/>
                </a:cxn>
              </a:cxnLst>
              <a:rect l="0" t="0" r="r" b="b"/>
              <a:pathLst>
                <a:path w="33" h="2">
                  <a:moveTo>
                    <a:pt x="33" y="0"/>
                  </a:moveTo>
                  <a:lnTo>
                    <a:pt x="33" y="0"/>
                  </a:lnTo>
                  <a:lnTo>
                    <a:pt x="0" y="2"/>
                  </a:lnTo>
                  <a:cubicBezTo>
                    <a:pt x="14" y="1"/>
                    <a:pt x="25" y="1"/>
                    <a:pt x="33"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1" name="Serbest Biçim 11">
              <a:extLst>
                <a:ext uri="{FF2B5EF4-FFF2-40B4-BE49-F238E27FC236}">
                  <a16:creationId xmlns="" xmlns:a16="http://schemas.microsoft.com/office/drawing/2014/main" id="{1E7BD35D-4007-45EE-9F0B-71DC67ECC65D}"/>
                </a:ext>
              </a:extLst>
            </p:cNvPr>
            <p:cNvSpPr>
              <a:spLocks/>
            </p:cNvSpPr>
            <p:nvPr/>
          </p:nvSpPr>
          <p:spPr bwMode="invGray">
            <a:xfrm>
              <a:off x="3103562" y="2741613"/>
              <a:ext cx="28575" cy="3175"/>
            </a:xfrm>
            <a:custGeom>
              <a:avLst/>
              <a:gdLst>
                <a:gd name="T0" fmla="*/ 15 w 15"/>
                <a:gd name="T1" fmla="*/ 0 h 1"/>
                <a:gd name="T2" fmla="*/ 15 w 15"/>
                <a:gd name="T3" fmla="*/ 0 h 1"/>
                <a:gd name="T4" fmla="*/ 15 w 15"/>
                <a:gd name="T5" fmla="*/ 0 h 1"/>
                <a:gd name="T6" fmla="*/ 0 w 15"/>
                <a:gd name="T7" fmla="*/ 1 h 1"/>
                <a:gd name="T8" fmla="*/ 0 w 15"/>
                <a:gd name="T9" fmla="*/ 1 h 1"/>
                <a:gd name="T10" fmla="*/ 15 w 15"/>
                <a:gd name="T11" fmla="*/ 0 h 1"/>
              </a:gdLst>
              <a:ahLst/>
              <a:cxnLst>
                <a:cxn ang="0">
                  <a:pos x="T0" y="T1"/>
                </a:cxn>
                <a:cxn ang="0">
                  <a:pos x="T2" y="T3"/>
                </a:cxn>
                <a:cxn ang="0">
                  <a:pos x="T4" y="T5"/>
                </a:cxn>
                <a:cxn ang="0">
                  <a:pos x="T6" y="T7"/>
                </a:cxn>
                <a:cxn ang="0">
                  <a:pos x="T8" y="T9"/>
                </a:cxn>
                <a:cxn ang="0">
                  <a:pos x="T10" y="T11"/>
                </a:cxn>
              </a:cxnLst>
              <a:rect l="0" t="0" r="r" b="b"/>
              <a:pathLst>
                <a:path w="15" h="1">
                  <a:moveTo>
                    <a:pt x="15" y="0"/>
                  </a:moveTo>
                  <a:lnTo>
                    <a:pt x="15" y="0"/>
                  </a:lnTo>
                  <a:cubicBezTo>
                    <a:pt x="15" y="0"/>
                    <a:pt x="15" y="0"/>
                    <a:pt x="15" y="0"/>
                  </a:cubicBezTo>
                  <a:lnTo>
                    <a:pt x="0" y="1"/>
                  </a:lnTo>
                  <a:lnTo>
                    <a:pt x="0" y="1"/>
                  </a:lnTo>
                  <a:lnTo>
                    <a:pt x="15"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2" name="Serbest Biçim 12">
              <a:extLst>
                <a:ext uri="{FF2B5EF4-FFF2-40B4-BE49-F238E27FC236}">
                  <a16:creationId xmlns="" xmlns:a16="http://schemas.microsoft.com/office/drawing/2014/main" id="{BB5AFD15-58D4-455B-BB14-BE70684CB256}"/>
                </a:ext>
              </a:extLst>
            </p:cNvPr>
            <p:cNvSpPr>
              <a:spLocks/>
            </p:cNvSpPr>
            <p:nvPr/>
          </p:nvSpPr>
          <p:spPr bwMode="invGray">
            <a:xfrm>
              <a:off x="1227137" y="2836863"/>
              <a:ext cx="20638" cy="0"/>
            </a:xfrm>
            <a:custGeom>
              <a:avLst/>
              <a:gdLst>
                <a:gd name="T0" fmla="*/ 11 w 11"/>
                <a:gd name="T1" fmla="*/ 11 w 11"/>
                <a:gd name="T2" fmla="*/ 0 w 11"/>
                <a:gd name="T3" fmla="*/ 11 w 11"/>
              </a:gdLst>
              <a:ahLst/>
              <a:cxnLst>
                <a:cxn ang="0">
                  <a:pos x="T0" y="0"/>
                </a:cxn>
                <a:cxn ang="0">
                  <a:pos x="T1" y="0"/>
                </a:cxn>
                <a:cxn ang="0">
                  <a:pos x="T2" y="0"/>
                </a:cxn>
                <a:cxn ang="0">
                  <a:pos x="T3" y="0"/>
                </a:cxn>
              </a:cxnLst>
              <a:rect l="0" t="0" r="r" b="b"/>
              <a:pathLst>
                <a:path w="11">
                  <a:moveTo>
                    <a:pt x="11" y="0"/>
                  </a:moveTo>
                  <a:lnTo>
                    <a:pt x="11" y="0"/>
                  </a:lnTo>
                  <a:lnTo>
                    <a:pt x="0" y="0"/>
                  </a:lnTo>
                  <a:lnTo>
                    <a:pt x="11"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3" name="Serbest Biçim 13">
              <a:extLst>
                <a:ext uri="{FF2B5EF4-FFF2-40B4-BE49-F238E27FC236}">
                  <a16:creationId xmlns="" xmlns:a16="http://schemas.microsoft.com/office/drawing/2014/main" id="{C7C38D40-5AB0-47EC-BA91-7C2F82961E3B}"/>
                </a:ext>
              </a:extLst>
            </p:cNvPr>
            <p:cNvSpPr>
              <a:spLocks/>
            </p:cNvSpPr>
            <p:nvPr/>
          </p:nvSpPr>
          <p:spPr bwMode="invGray">
            <a:xfrm>
              <a:off x="3660775" y="2713038"/>
              <a:ext cx="331788" cy="20637"/>
            </a:xfrm>
            <a:custGeom>
              <a:avLst/>
              <a:gdLst>
                <a:gd name="T0" fmla="*/ 173 w 173"/>
                <a:gd name="T1" fmla="*/ 0 h 9"/>
                <a:gd name="T2" fmla="*/ 173 w 173"/>
                <a:gd name="T3" fmla="*/ 0 h 9"/>
                <a:gd name="T4" fmla="*/ 99 w 173"/>
                <a:gd name="T5" fmla="*/ 2 h 9"/>
                <a:gd name="T6" fmla="*/ 89 w 173"/>
                <a:gd name="T7" fmla="*/ 1 h 9"/>
                <a:gd name="T8" fmla="*/ 64 w 173"/>
                <a:gd name="T9" fmla="*/ 2 h 9"/>
                <a:gd name="T10" fmla="*/ 79 w 173"/>
                <a:gd name="T11" fmla="*/ 2 h 9"/>
                <a:gd name="T12" fmla="*/ 0 w 173"/>
                <a:gd name="T13" fmla="*/ 8 h 9"/>
                <a:gd name="T14" fmla="*/ 78 w 173"/>
                <a:gd name="T15" fmla="*/ 7 h 9"/>
                <a:gd name="T16" fmla="*/ 98 w 173"/>
                <a:gd name="T17" fmla="*/ 6 h 9"/>
                <a:gd name="T18" fmla="*/ 159 w 173"/>
                <a:gd name="T19" fmla="*/ 2 h 9"/>
                <a:gd name="T20" fmla="*/ 173 w 173"/>
                <a:gd name="T21"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3" h="9">
                  <a:moveTo>
                    <a:pt x="173" y="0"/>
                  </a:moveTo>
                  <a:lnTo>
                    <a:pt x="173" y="0"/>
                  </a:lnTo>
                  <a:lnTo>
                    <a:pt x="99" y="2"/>
                  </a:lnTo>
                  <a:cubicBezTo>
                    <a:pt x="109" y="2"/>
                    <a:pt x="74" y="2"/>
                    <a:pt x="89" y="1"/>
                  </a:cubicBezTo>
                  <a:cubicBezTo>
                    <a:pt x="84" y="1"/>
                    <a:pt x="57" y="1"/>
                    <a:pt x="64" y="2"/>
                  </a:cubicBezTo>
                  <a:lnTo>
                    <a:pt x="79" y="2"/>
                  </a:lnTo>
                  <a:cubicBezTo>
                    <a:pt x="41" y="5"/>
                    <a:pt x="64" y="6"/>
                    <a:pt x="0" y="8"/>
                  </a:cubicBezTo>
                  <a:cubicBezTo>
                    <a:pt x="40" y="9"/>
                    <a:pt x="57" y="8"/>
                    <a:pt x="78" y="7"/>
                  </a:cubicBezTo>
                  <a:lnTo>
                    <a:pt x="98" y="6"/>
                  </a:lnTo>
                  <a:lnTo>
                    <a:pt x="159" y="2"/>
                  </a:lnTo>
                  <a:lnTo>
                    <a:pt x="173"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4" name="Serbest Biçim 14">
              <a:extLst>
                <a:ext uri="{FF2B5EF4-FFF2-40B4-BE49-F238E27FC236}">
                  <a16:creationId xmlns="" xmlns:a16="http://schemas.microsoft.com/office/drawing/2014/main" id="{190D71AD-3E97-4076-AAF0-CF2586359616}"/>
                </a:ext>
              </a:extLst>
            </p:cNvPr>
            <p:cNvSpPr>
              <a:spLocks/>
            </p:cNvSpPr>
            <p:nvPr/>
          </p:nvSpPr>
          <p:spPr bwMode="invGray">
            <a:xfrm>
              <a:off x="-1674813" y="2768600"/>
              <a:ext cx="1588"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lnTo>
                    <a:pt x="0" y="0"/>
                  </a:lnTo>
                  <a:lnTo>
                    <a:pt x="1" y="0"/>
                  </a:lnTo>
                  <a:cubicBezTo>
                    <a:pt x="0" y="0"/>
                    <a:pt x="0" y="0"/>
                    <a:pt x="0"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5" name="Serbest Biçim 15">
              <a:extLst>
                <a:ext uri="{FF2B5EF4-FFF2-40B4-BE49-F238E27FC236}">
                  <a16:creationId xmlns="" xmlns:a16="http://schemas.microsoft.com/office/drawing/2014/main" id="{A1FED186-424B-4C25-A7B3-2D74A6A55711}"/>
                </a:ext>
              </a:extLst>
            </p:cNvPr>
            <p:cNvSpPr>
              <a:spLocks/>
            </p:cNvSpPr>
            <p:nvPr/>
          </p:nvSpPr>
          <p:spPr bwMode="invGray">
            <a:xfrm>
              <a:off x="-1673225" y="2767013"/>
              <a:ext cx="36513" cy="1587"/>
            </a:xfrm>
            <a:custGeom>
              <a:avLst/>
              <a:gdLst>
                <a:gd name="T0" fmla="*/ 3 w 19"/>
                <a:gd name="T1" fmla="*/ 0 h 1"/>
                <a:gd name="T2" fmla="*/ 3 w 19"/>
                <a:gd name="T3" fmla="*/ 0 h 1"/>
                <a:gd name="T4" fmla="*/ 0 w 19"/>
                <a:gd name="T5" fmla="*/ 1 h 1"/>
                <a:gd name="T6" fmla="*/ 3 w 19"/>
                <a:gd name="T7" fmla="*/ 0 h 1"/>
              </a:gdLst>
              <a:ahLst/>
              <a:cxnLst>
                <a:cxn ang="0">
                  <a:pos x="T0" y="T1"/>
                </a:cxn>
                <a:cxn ang="0">
                  <a:pos x="T2" y="T3"/>
                </a:cxn>
                <a:cxn ang="0">
                  <a:pos x="T4" y="T5"/>
                </a:cxn>
                <a:cxn ang="0">
                  <a:pos x="T6" y="T7"/>
                </a:cxn>
              </a:cxnLst>
              <a:rect l="0" t="0" r="r" b="b"/>
              <a:pathLst>
                <a:path w="19" h="1">
                  <a:moveTo>
                    <a:pt x="3" y="0"/>
                  </a:moveTo>
                  <a:lnTo>
                    <a:pt x="3" y="0"/>
                  </a:lnTo>
                  <a:lnTo>
                    <a:pt x="0" y="1"/>
                  </a:lnTo>
                  <a:cubicBezTo>
                    <a:pt x="4" y="0"/>
                    <a:pt x="19" y="0"/>
                    <a:pt x="3"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6" name="Serbest Biçim 16">
              <a:extLst>
                <a:ext uri="{FF2B5EF4-FFF2-40B4-BE49-F238E27FC236}">
                  <a16:creationId xmlns="" xmlns:a16="http://schemas.microsoft.com/office/drawing/2014/main" id="{CE4FC352-F461-4EF2-AAB0-29EDA85D8AF6}"/>
                </a:ext>
              </a:extLst>
            </p:cNvPr>
            <p:cNvSpPr>
              <a:spLocks/>
            </p:cNvSpPr>
            <p:nvPr/>
          </p:nvSpPr>
          <p:spPr bwMode="invGray">
            <a:xfrm>
              <a:off x="2690812" y="2811463"/>
              <a:ext cx="47625" cy="4762"/>
            </a:xfrm>
            <a:custGeom>
              <a:avLst/>
              <a:gdLst>
                <a:gd name="T0" fmla="*/ 13 w 25"/>
                <a:gd name="T1" fmla="*/ 0 h 2"/>
                <a:gd name="T2" fmla="*/ 13 w 25"/>
                <a:gd name="T3" fmla="*/ 0 h 2"/>
                <a:gd name="T4" fmla="*/ 0 w 25"/>
                <a:gd name="T5" fmla="*/ 2 h 2"/>
                <a:gd name="T6" fmla="*/ 25 w 25"/>
                <a:gd name="T7" fmla="*/ 0 h 2"/>
                <a:gd name="T8" fmla="*/ 13 w 25"/>
                <a:gd name="T9" fmla="*/ 0 h 2"/>
              </a:gdLst>
              <a:ahLst/>
              <a:cxnLst>
                <a:cxn ang="0">
                  <a:pos x="T0" y="T1"/>
                </a:cxn>
                <a:cxn ang="0">
                  <a:pos x="T2" y="T3"/>
                </a:cxn>
                <a:cxn ang="0">
                  <a:pos x="T4" y="T5"/>
                </a:cxn>
                <a:cxn ang="0">
                  <a:pos x="T6" y="T7"/>
                </a:cxn>
                <a:cxn ang="0">
                  <a:pos x="T8" y="T9"/>
                </a:cxn>
              </a:cxnLst>
              <a:rect l="0" t="0" r="r" b="b"/>
              <a:pathLst>
                <a:path w="25" h="2">
                  <a:moveTo>
                    <a:pt x="13" y="0"/>
                  </a:moveTo>
                  <a:lnTo>
                    <a:pt x="13" y="0"/>
                  </a:lnTo>
                  <a:cubicBezTo>
                    <a:pt x="12" y="0"/>
                    <a:pt x="7" y="1"/>
                    <a:pt x="0" y="2"/>
                  </a:cubicBezTo>
                  <a:lnTo>
                    <a:pt x="25" y="0"/>
                  </a:lnTo>
                  <a:lnTo>
                    <a:pt x="13"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7" name="Serbest Biçim 17">
              <a:extLst>
                <a:ext uri="{FF2B5EF4-FFF2-40B4-BE49-F238E27FC236}">
                  <a16:creationId xmlns="" xmlns:a16="http://schemas.microsoft.com/office/drawing/2014/main" id="{77587074-41D8-4626-8391-9364CFDB8BC9}"/>
                </a:ext>
              </a:extLst>
            </p:cNvPr>
            <p:cNvSpPr>
              <a:spLocks/>
            </p:cNvSpPr>
            <p:nvPr/>
          </p:nvSpPr>
          <p:spPr bwMode="invGray">
            <a:xfrm>
              <a:off x="2822575" y="2794000"/>
              <a:ext cx="163513" cy="4762"/>
            </a:xfrm>
            <a:custGeom>
              <a:avLst/>
              <a:gdLst>
                <a:gd name="T0" fmla="*/ 0 w 85"/>
                <a:gd name="T1" fmla="*/ 2 h 2"/>
                <a:gd name="T2" fmla="*/ 0 w 85"/>
                <a:gd name="T3" fmla="*/ 2 h 2"/>
                <a:gd name="T4" fmla="*/ 62 w 85"/>
                <a:gd name="T5" fmla="*/ 1 h 2"/>
                <a:gd name="T6" fmla="*/ 85 w 85"/>
                <a:gd name="T7" fmla="*/ 0 h 2"/>
                <a:gd name="T8" fmla="*/ 0 w 85"/>
                <a:gd name="T9" fmla="*/ 2 h 2"/>
              </a:gdLst>
              <a:ahLst/>
              <a:cxnLst>
                <a:cxn ang="0">
                  <a:pos x="T0" y="T1"/>
                </a:cxn>
                <a:cxn ang="0">
                  <a:pos x="T2" y="T3"/>
                </a:cxn>
                <a:cxn ang="0">
                  <a:pos x="T4" y="T5"/>
                </a:cxn>
                <a:cxn ang="0">
                  <a:pos x="T6" y="T7"/>
                </a:cxn>
                <a:cxn ang="0">
                  <a:pos x="T8" y="T9"/>
                </a:cxn>
              </a:cxnLst>
              <a:rect l="0" t="0" r="r" b="b"/>
              <a:pathLst>
                <a:path w="85" h="2">
                  <a:moveTo>
                    <a:pt x="0" y="2"/>
                  </a:moveTo>
                  <a:lnTo>
                    <a:pt x="0" y="2"/>
                  </a:lnTo>
                  <a:lnTo>
                    <a:pt x="62" y="1"/>
                  </a:lnTo>
                  <a:lnTo>
                    <a:pt x="85" y="0"/>
                  </a:lnTo>
                  <a:lnTo>
                    <a:pt x="0" y="2"/>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8" name="Serbest Biçim 18">
              <a:extLst>
                <a:ext uri="{FF2B5EF4-FFF2-40B4-BE49-F238E27FC236}">
                  <a16:creationId xmlns="" xmlns:a16="http://schemas.microsoft.com/office/drawing/2014/main" id="{CEE58F2C-58B7-43C0-AF18-CFE05604BFF9}"/>
                </a:ext>
              </a:extLst>
            </p:cNvPr>
            <p:cNvSpPr>
              <a:spLocks/>
            </p:cNvSpPr>
            <p:nvPr/>
          </p:nvSpPr>
          <p:spPr bwMode="invGray">
            <a:xfrm>
              <a:off x="715962" y="2809875"/>
              <a:ext cx="1911350" cy="50800"/>
            </a:xfrm>
            <a:custGeom>
              <a:avLst/>
              <a:gdLst>
                <a:gd name="T0" fmla="*/ 375 w 996"/>
                <a:gd name="T1" fmla="*/ 13 h 23"/>
                <a:gd name="T2" fmla="*/ 375 w 996"/>
                <a:gd name="T3" fmla="*/ 13 h 23"/>
                <a:gd name="T4" fmla="*/ 348 w 996"/>
                <a:gd name="T5" fmla="*/ 9 h 23"/>
                <a:gd name="T6" fmla="*/ 277 w 996"/>
                <a:gd name="T7" fmla="*/ 12 h 23"/>
                <a:gd name="T8" fmla="*/ 366 w 996"/>
                <a:gd name="T9" fmla="*/ 16 h 23"/>
                <a:gd name="T10" fmla="*/ 257 w 996"/>
                <a:gd name="T11" fmla="*/ 19 h 23"/>
                <a:gd name="T12" fmla="*/ 301 w 996"/>
                <a:gd name="T13" fmla="*/ 14 h 23"/>
                <a:gd name="T14" fmla="*/ 249 w 996"/>
                <a:gd name="T15" fmla="*/ 16 h 23"/>
                <a:gd name="T16" fmla="*/ 76 w 996"/>
                <a:gd name="T17" fmla="*/ 16 h 23"/>
                <a:gd name="T18" fmla="*/ 5 w 996"/>
                <a:gd name="T19" fmla="*/ 20 h 23"/>
                <a:gd name="T20" fmla="*/ 93 w 996"/>
                <a:gd name="T21" fmla="*/ 23 h 23"/>
                <a:gd name="T22" fmla="*/ 84 w 996"/>
                <a:gd name="T23" fmla="*/ 22 h 23"/>
                <a:gd name="T24" fmla="*/ 125 w 996"/>
                <a:gd name="T25" fmla="*/ 23 h 23"/>
                <a:gd name="T26" fmla="*/ 151 w 996"/>
                <a:gd name="T27" fmla="*/ 20 h 23"/>
                <a:gd name="T28" fmla="*/ 191 w 996"/>
                <a:gd name="T29" fmla="*/ 20 h 23"/>
                <a:gd name="T30" fmla="*/ 168 w 996"/>
                <a:gd name="T31" fmla="*/ 21 h 23"/>
                <a:gd name="T32" fmla="*/ 264 w 996"/>
                <a:gd name="T33" fmla="*/ 20 h 23"/>
                <a:gd name="T34" fmla="*/ 252 w 996"/>
                <a:gd name="T35" fmla="*/ 22 h 23"/>
                <a:gd name="T36" fmla="*/ 371 w 996"/>
                <a:gd name="T37" fmla="*/ 18 h 23"/>
                <a:gd name="T38" fmla="*/ 341 w 996"/>
                <a:gd name="T39" fmla="*/ 21 h 23"/>
                <a:gd name="T40" fmla="*/ 539 w 996"/>
                <a:gd name="T41" fmla="*/ 20 h 23"/>
                <a:gd name="T42" fmla="*/ 527 w 996"/>
                <a:gd name="T43" fmla="*/ 19 h 23"/>
                <a:gd name="T44" fmla="*/ 575 w 996"/>
                <a:gd name="T45" fmla="*/ 21 h 23"/>
                <a:gd name="T46" fmla="*/ 766 w 996"/>
                <a:gd name="T47" fmla="*/ 20 h 23"/>
                <a:gd name="T48" fmla="*/ 996 w 996"/>
                <a:gd name="T49" fmla="*/ 5 h 23"/>
                <a:gd name="T50" fmla="*/ 969 w 996"/>
                <a:gd name="T51" fmla="*/ 6 h 23"/>
                <a:gd name="T52" fmla="*/ 973 w 996"/>
                <a:gd name="T53" fmla="*/ 1 h 23"/>
                <a:gd name="T54" fmla="*/ 897 w 996"/>
                <a:gd name="T55" fmla="*/ 5 h 23"/>
                <a:gd name="T56" fmla="*/ 872 w 996"/>
                <a:gd name="T57" fmla="*/ 0 h 23"/>
                <a:gd name="T58" fmla="*/ 535 w 996"/>
                <a:gd name="T59" fmla="*/ 14 h 23"/>
                <a:gd name="T60" fmla="*/ 389 w 996"/>
                <a:gd name="T61" fmla="*/ 13 h 23"/>
                <a:gd name="T62" fmla="*/ 476 w 996"/>
                <a:gd name="T63" fmla="*/ 9 h 23"/>
                <a:gd name="T64" fmla="*/ 387 w 996"/>
                <a:gd name="T65" fmla="*/ 9 h 23"/>
                <a:gd name="T66" fmla="*/ 375 w 996"/>
                <a:gd name="T67" fmla="*/ 1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96" h="23">
                  <a:moveTo>
                    <a:pt x="375" y="13"/>
                  </a:moveTo>
                  <a:lnTo>
                    <a:pt x="375" y="13"/>
                  </a:lnTo>
                  <a:cubicBezTo>
                    <a:pt x="247" y="14"/>
                    <a:pt x="407" y="10"/>
                    <a:pt x="348" y="9"/>
                  </a:cubicBezTo>
                  <a:cubicBezTo>
                    <a:pt x="312" y="10"/>
                    <a:pt x="299" y="11"/>
                    <a:pt x="277" y="12"/>
                  </a:cubicBezTo>
                  <a:cubicBezTo>
                    <a:pt x="379" y="10"/>
                    <a:pt x="263" y="17"/>
                    <a:pt x="366" y="16"/>
                  </a:cubicBezTo>
                  <a:cubicBezTo>
                    <a:pt x="352" y="19"/>
                    <a:pt x="292" y="19"/>
                    <a:pt x="257" y="19"/>
                  </a:cubicBezTo>
                  <a:cubicBezTo>
                    <a:pt x="218" y="16"/>
                    <a:pt x="292" y="17"/>
                    <a:pt x="301" y="14"/>
                  </a:cubicBezTo>
                  <a:cubicBezTo>
                    <a:pt x="259" y="14"/>
                    <a:pt x="267" y="15"/>
                    <a:pt x="249" y="16"/>
                  </a:cubicBezTo>
                  <a:cubicBezTo>
                    <a:pt x="184" y="16"/>
                    <a:pt x="115" y="20"/>
                    <a:pt x="76" y="16"/>
                  </a:cubicBezTo>
                  <a:cubicBezTo>
                    <a:pt x="29" y="17"/>
                    <a:pt x="32" y="18"/>
                    <a:pt x="5" y="20"/>
                  </a:cubicBezTo>
                  <a:cubicBezTo>
                    <a:pt x="0" y="23"/>
                    <a:pt x="75" y="21"/>
                    <a:pt x="93" y="23"/>
                  </a:cubicBezTo>
                  <a:cubicBezTo>
                    <a:pt x="89" y="23"/>
                    <a:pt x="82" y="23"/>
                    <a:pt x="84" y="22"/>
                  </a:cubicBezTo>
                  <a:lnTo>
                    <a:pt x="125" y="23"/>
                  </a:lnTo>
                  <a:cubicBezTo>
                    <a:pt x="86" y="22"/>
                    <a:pt x="130" y="20"/>
                    <a:pt x="151" y="20"/>
                  </a:cubicBezTo>
                  <a:cubicBezTo>
                    <a:pt x="165" y="20"/>
                    <a:pt x="195" y="19"/>
                    <a:pt x="191" y="20"/>
                  </a:cubicBezTo>
                  <a:lnTo>
                    <a:pt x="168" y="21"/>
                  </a:lnTo>
                  <a:cubicBezTo>
                    <a:pt x="198" y="22"/>
                    <a:pt x="233" y="19"/>
                    <a:pt x="264" y="20"/>
                  </a:cubicBezTo>
                  <a:cubicBezTo>
                    <a:pt x="265" y="21"/>
                    <a:pt x="254" y="21"/>
                    <a:pt x="252" y="22"/>
                  </a:cubicBezTo>
                  <a:cubicBezTo>
                    <a:pt x="286" y="20"/>
                    <a:pt x="320" y="20"/>
                    <a:pt x="371" y="18"/>
                  </a:cubicBezTo>
                  <a:lnTo>
                    <a:pt x="341" y="21"/>
                  </a:lnTo>
                  <a:cubicBezTo>
                    <a:pt x="382" y="18"/>
                    <a:pt x="475" y="19"/>
                    <a:pt x="539" y="20"/>
                  </a:cubicBezTo>
                  <a:cubicBezTo>
                    <a:pt x="532" y="20"/>
                    <a:pt x="519" y="19"/>
                    <a:pt x="527" y="19"/>
                  </a:cubicBezTo>
                  <a:cubicBezTo>
                    <a:pt x="564" y="18"/>
                    <a:pt x="593" y="20"/>
                    <a:pt x="575" y="21"/>
                  </a:cubicBezTo>
                  <a:cubicBezTo>
                    <a:pt x="612" y="19"/>
                    <a:pt x="716" y="23"/>
                    <a:pt x="766" y="20"/>
                  </a:cubicBezTo>
                  <a:lnTo>
                    <a:pt x="996" y="5"/>
                  </a:lnTo>
                  <a:cubicBezTo>
                    <a:pt x="988" y="5"/>
                    <a:pt x="978" y="6"/>
                    <a:pt x="969" y="6"/>
                  </a:cubicBezTo>
                  <a:cubicBezTo>
                    <a:pt x="948" y="3"/>
                    <a:pt x="937" y="4"/>
                    <a:pt x="973" y="1"/>
                  </a:cubicBezTo>
                  <a:cubicBezTo>
                    <a:pt x="937" y="3"/>
                    <a:pt x="951" y="5"/>
                    <a:pt x="897" y="5"/>
                  </a:cubicBezTo>
                  <a:cubicBezTo>
                    <a:pt x="918" y="3"/>
                    <a:pt x="924" y="0"/>
                    <a:pt x="872" y="0"/>
                  </a:cubicBezTo>
                  <a:cubicBezTo>
                    <a:pt x="742" y="3"/>
                    <a:pt x="656" y="10"/>
                    <a:pt x="535" y="14"/>
                  </a:cubicBezTo>
                  <a:cubicBezTo>
                    <a:pt x="530" y="12"/>
                    <a:pt x="435" y="13"/>
                    <a:pt x="389" y="13"/>
                  </a:cubicBezTo>
                  <a:cubicBezTo>
                    <a:pt x="406" y="11"/>
                    <a:pt x="441" y="10"/>
                    <a:pt x="476" y="9"/>
                  </a:cubicBezTo>
                  <a:lnTo>
                    <a:pt x="387" y="9"/>
                  </a:lnTo>
                  <a:lnTo>
                    <a:pt x="375" y="13"/>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9" name="Serbest Biçim 19">
              <a:extLst>
                <a:ext uri="{FF2B5EF4-FFF2-40B4-BE49-F238E27FC236}">
                  <a16:creationId xmlns="" xmlns:a16="http://schemas.microsoft.com/office/drawing/2014/main" id="{CBC987B9-D31C-4B64-85F9-00498956680A}"/>
                </a:ext>
              </a:extLst>
            </p:cNvPr>
            <p:cNvSpPr>
              <a:spLocks/>
            </p:cNvSpPr>
            <p:nvPr/>
          </p:nvSpPr>
          <p:spPr bwMode="invGray">
            <a:xfrm>
              <a:off x="1995487" y="2822575"/>
              <a:ext cx="20638" cy="0"/>
            </a:xfrm>
            <a:custGeom>
              <a:avLst/>
              <a:gdLst>
                <a:gd name="T0" fmla="*/ 10 w 10"/>
                <a:gd name="T1" fmla="*/ 10 w 10"/>
                <a:gd name="T2" fmla="*/ 0 w 10"/>
                <a:gd name="T3" fmla="*/ 10 w 10"/>
              </a:gdLst>
              <a:ahLst/>
              <a:cxnLst>
                <a:cxn ang="0">
                  <a:pos x="T0" y="0"/>
                </a:cxn>
                <a:cxn ang="0">
                  <a:pos x="T1" y="0"/>
                </a:cxn>
                <a:cxn ang="0">
                  <a:pos x="T2" y="0"/>
                </a:cxn>
                <a:cxn ang="0">
                  <a:pos x="T3" y="0"/>
                </a:cxn>
              </a:cxnLst>
              <a:rect l="0" t="0" r="r" b="b"/>
              <a:pathLst>
                <a:path w="10">
                  <a:moveTo>
                    <a:pt x="10" y="0"/>
                  </a:moveTo>
                  <a:lnTo>
                    <a:pt x="10" y="0"/>
                  </a:lnTo>
                  <a:lnTo>
                    <a:pt x="0" y="0"/>
                  </a:lnTo>
                  <a:cubicBezTo>
                    <a:pt x="1" y="0"/>
                    <a:pt x="4" y="0"/>
                    <a:pt x="10"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0" name="Serbest Biçim 20">
              <a:extLst>
                <a:ext uri="{FF2B5EF4-FFF2-40B4-BE49-F238E27FC236}">
                  <a16:creationId xmlns="" xmlns:a16="http://schemas.microsoft.com/office/drawing/2014/main" id="{C1B478C8-8EEB-426D-A0D6-71BE45712A0C}"/>
                </a:ext>
              </a:extLst>
            </p:cNvPr>
            <p:cNvSpPr>
              <a:spLocks/>
            </p:cNvSpPr>
            <p:nvPr/>
          </p:nvSpPr>
          <p:spPr bwMode="invGray">
            <a:xfrm>
              <a:off x="1630362" y="2830513"/>
              <a:ext cx="22225" cy="0"/>
            </a:xfrm>
            <a:custGeom>
              <a:avLst/>
              <a:gdLst>
                <a:gd name="T0" fmla="*/ 11 w 12"/>
                <a:gd name="T1" fmla="*/ 11 w 12"/>
                <a:gd name="T2" fmla="*/ 12 w 12"/>
                <a:gd name="T3" fmla="*/ 0 w 12"/>
                <a:gd name="T4" fmla="*/ 11 w 12"/>
              </a:gdLst>
              <a:ahLst/>
              <a:cxnLst>
                <a:cxn ang="0">
                  <a:pos x="T0" y="0"/>
                </a:cxn>
                <a:cxn ang="0">
                  <a:pos x="T1" y="0"/>
                </a:cxn>
                <a:cxn ang="0">
                  <a:pos x="T2" y="0"/>
                </a:cxn>
                <a:cxn ang="0">
                  <a:pos x="T3" y="0"/>
                </a:cxn>
                <a:cxn ang="0">
                  <a:pos x="T4" y="0"/>
                </a:cxn>
              </a:cxnLst>
              <a:rect l="0" t="0" r="r" b="b"/>
              <a:pathLst>
                <a:path w="12">
                  <a:moveTo>
                    <a:pt x="11" y="0"/>
                  </a:moveTo>
                  <a:lnTo>
                    <a:pt x="11" y="0"/>
                  </a:lnTo>
                  <a:cubicBezTo>
                    <a:pt x="12" y="0"/>
                    <a:pt x="11" y="0"/>
                    <a:pt x="12" y="0"/>
                  </a:cubicBezTo>
                  <a:lnTo>
                    <a:pt x="0" y="0"/>
                  </a:lnTo>
                  <a:lnTo>
                    <a:pt x="11"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1" name="Serbest Biçim 21">
              <a:extLst>
                <a:ext uri="{FF2B5EF4-FFF2-40B4-BE49-F238E27FC236}">
                  <a16:creationId xmlns="" xmlns:a16="http://schemas.microsoft.com/office/drawing/2014/main" id="{CA832EAD-8337-40BC-BB22-95B74A4FD8C8}"/>
                </a:ext>
              </a:extLst>
            </p:cNvPr>
            <p:cNvSpPr>
              <a:spLocks/>
            </p:cNvSpPr>
            <p:nvPr/>
          </p:nvSpPr>
          <p:spPr bwMode="invGray">
            <a:xfrm>
              <a:off x="2651125" y="2798763"/>
              <a:ext cx="46038" cy="1587"/>
            </a:xfrm>
            <a:custGeom>
              <a:avLst/>
              <a:gdLst>
                <a:gd name="T0" fmla="*/ 3 w 24"/>
                <a:gd name="T1" fmla="*/ 1 h 1"/>
                <a:gd name="T2" fmla="*/ 3 w 24"/>
                <a:gd name="T3" fmla="*/ 1 h 1"/>
                <a:gd name="T4" fmla="*/ 24 w 24"/>
                <a:gd name="T5" fmla="*/ 0 h 1"/>
                <a:gd name="T6" fmla="*/ 8 w 24"/>
                <a:gd name="T7" fmla="*/ 1 h 1"/>
                <a:gd name="T8" fmla="*/ 3 w 24"/>
                <a:gd name="T9" fmla="*/ 1 h 1"/>
              </a:gdLst>
              <a:ahLst/>
              <a:cxnLst>
                <a:cxn ang="0">
                  <a:pos x="T0" y="T1"/>
                </a:cxn>
                <a:cxn ang="0">
                  <a:pos x="T2" y="T3"/>
                </a:cxn>
                <a:cxn ang="0">
                  <a:pos x="T4" y="T5"/>
                </a:cxn>
                <a:cxn ang="0">
                  <a:pos x="T6" y="T7"/>
                </a:cxn>
                <a:cxn ang="0">
                  <a:pos x="T8" y="T9"/>
                </a:cxn>
              </a:cxnLst>
              <a:rect l="0" t="0" r="r" b="b"/>
              <a:pathLst>
                <a:path w="24" h="1">
                  <a:moveTo>
                    <a:pt x="3" y="1"/>
                  </a:moveTo>
                  <a:lnTo>
                    <a:pt x="3" y="1"/>
                  </a:lnTo>
                  <a:lnTo>
                    <a:pt x="24" y="0"/>
                  </a:lnTo>
                  <a:lnTo>
                    <a:pt x="8" y="1"/>
                  </a:lnTo>
                  <a:cubicBezTo>
                    <a:pt x="2" y="1"/>
                    <a:pt x="0" y="1"/>
                    <a:pt x="3"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2" name="Serbest Biçim 22">
              <a:extLst>
                <a:ext uri="{FF2B5EF4-FFF2-40B4-BE49-F238E27FC236}">
                  <a16:creationId xmlns="" xmlns:a16="http://schemas.microsoft.com/office/drawing/2014/main" id="{271A2F0C-3BC9-480E-ADC2-6CFE2D801232}"/>
                </a:ext>
              </a:extLst>
            </p:cNvPr>
            <p:cNvSpPr>
              <a:spLocks/>
            </p:cNvSpPr>
            <p:nvPr/>
          </p:nvSpPr>
          <p:spPr bwMode="invGray">
            <a:xfrm>
              <a:off x="2698750" y="2809875"/>
              <a:ext cx="19050" cy="1587"/>
            </a:xfrm>
            <a:custGeom>
              <a:avLst/>
              <a:gdLst>
                <a:gd name="T0" fmla="*/ 4 w 10"/>
                <a:gd name="T1" fmla="*/ 0 h 1"/>
                <a:gd name="T2" fmla="*/ 4 w 10"/>
                <a:gd name="T3" fmla="*/ 0 h 1"/>
                <a:gd name="T4" fmla="*/ 0 w 10"/>
                <a:gd name="T5" fmla="*/ 1 h 1"/>
                <a:gd name="T6" fmla="*/ 9 w 10"/>
                <a:gd name="T7" fmla="*/ 1 h 1"/>
                <a:gd name="T8" fmla="*/ 4 w 10"/>
                <a:gd name="T9" fmla="*/ 0 h 1"/>
              </a:gdLst>
              <a:ahLst/>
              <a:cxnLst>
                <a:cxn ang="0">
                  <a:pos x="T0" y="T1"/>
                </a:cxn>
                <a:cxn ang="0">
                  <a:pos x="T2" y="T3"/>
                </a:cxn>
                <a:cxn ang="0">
                  <a:pos x="T4" y="T5"/>
                </a:cxn>
                <a:cxn ang="0">
                  <a:pos x="T6" y="T7"/>
                </a:cxn>
                <a:cxn ang="0">
                  <a:pos x="T8" y="T9"/>
                </a:cxn>
              </a:cxnLst>
              <a:rect l="0" t="0" r="r" b="b"/>
              <a:pathLst>
                <a:path w="10" h="1">
                  <a:moveTo>
                    <a:pt x="4" y="0"/>
                  </a:moveTo>
                  <a:lnTo>
                    <a:pt x="4" y="0"/>
                  </a:lnTo>
                  <a:lnTo>
                    <a:pt x="0" y="1"/>
                  </a:lnTo>
                  <a:lnTo>
                    <a:pt x="9" y="1"/>
                  </a:lnTo>
                  <a:cubicBezTo>
                    <a:pt x="10" y="0"/>
                    <a:pt x="9" y="0"/>
                    <a:pt x="4"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3" name="Serbest Biçim 23">
              <a:extLst>
                <a:ext uri="{FF2B5EF4-FFF2-40B4-BE49-F238E27FC236}">
                  <a16:creationId xmlns="" xmlns:a16="http://schemas.microsoft.com/office/drawing/2014/main" id="{73D49102-4774-402B-A29E-4374CD4613EA}"/>
                </a:ext>
              </a:extLst>
            </p:cNvPr>
            <p:cNvSpPr>
              <a:spLocks/>
            </p:cNvSpPr>
            <p:nvPr/>
          </p:nvSpPr>
          <p:spPr bwMode="invGray">
            <a:xfrm>
              <a:off x="469900" y="2800350"/>
              <a:ext cx="23813" cy="3175"/>
            </a:xfrm>
            <a:custGeom>
              <a:avLst/>
              <a:gdLst>
                <a:gd name="T0" fmla="*/ 13 w 13"/>
                <a:gd name="T1" fmla="*/ 0 h 1"/>
                <a:gd name="T2" fmla="*/ 13 w 13"/>
                <a:gd name="T3" fmla="*/ 0 h 1"/>
                <a:gd name="T4" fmla="*/ 0 w 13"/>
                <a:gd name="T5" fmla="*/ 1 h 1"/>
                <a:gd name="T6" fmla="*/ 13 w 13"/>
                <a:gd name="T7" fmla="*/ 0 h 1"/>
              </a:gdLst>
              <a:ahLst/>
              <a:cxnLst>
                <a:cxn ang="0">
                  <a:pos x="T0" y="T1"/>
                </a:cxn>
                <a:cxn ang="0">
                  <a:pos x="T2" y="T3"/>
                </a:cxn>
                <a:cxn ang="0">
                  <a:pos x="T4" y="T5"/>
                </a:cxn>
                <a:cxn ang="0">
                  <a:pos x="T6" y="T7"/>
                </a:cxn>
              </a:cxnLst>
              <a:rect l="0" t="0" r="r" b="b"/>
              <a:pathLst>
                <a:path w="13" h="1">
                  <a:moveTo>
                    <a:pt x="13" y="0"/>
                  </a:moveTo>
                  <a:lnTo>
                    <a:pt x="13" y="0"/>
                  </a:lnTo>
                  <a:lnTo>
                    <a:pt x="0" y="1"/>
                  </a:lnTo>
                  <a:cubicBezTo>
                    <a:pt x="8" y="1"/>
                    <a:pt x="11" y="1"/>
                    <a:pt x="13"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4" name="Serbest Biçim 24">
              <a:extLst>
                <a:ext uri="{FF2B5EF4-FFF2-40B4-BE49-F238E27FC236}">
                  <a16:creationId xmlns="" xmlns:a16="http://schemas.microsoft.com/office/drawing/2014/main" id="{CB7EA98C-DA71-4986-945B-1E68A1FCE6B9}"/>
                </a:ext>
              </a:extLst>
            </p:cNvPr>
            <p:cNvSpPr>
              <a:spLocks/>
            </p:cNvSpPr>
            <p:nvPr/>
          </p:nvSpPr>
          <p:spPr bwMode="invGray">
            <a:xfrm>
              <a:off x="998537" y="2811463"/>
              <a:ext cx="1076325" cy="20637"/>
            </a:xfrm>
            <a:custGeom>
              <a:avLst/>
              <a:gdLst>
                <a:gd name="T0" fmla="*/ 85 w 561"/>
                <a:gd name="T1" fmla="*/ 9 h 9"/>
                <a:gd name="T2" fmla="*/ 85 w 561"/>
                <a:gd name="T3" fmla="*/ 9 h 9"/>
                <a:gd name="T4" fmla="*/ 154 w 561"/>
                <a:gd name="T5" fmla="*/ 6 h 9"/>
                <a:gd name="T6" fmla="*/ 135 w 561"/>
                <a:gd name="T7" fmla="*/ 6 h 9"/>
                <a:gd name="T8" fmla="*/ 314 w 561"/>
                <a:gd name="T9" fmla="*/ 5 h 9"/>
                <a:gd name="T10" fmla="*/ 341 w 561"/>
                <a:gd name="T11" fmla="*/ 8 h 9"/>
                <a:gd name="T12" fmla="*/ 433 w 561"/>
                <a:gd name="T13" fmla="*/ 5 h 9"/>
                <a:gd name="T14" fmla="*/ 520 w 561"/>
                <a:gd name="T15" fmla="*/ 5 h 9"/>
                <a:gd name="T16" fmla="*/ 490 w 561"/>
                <a:gd name="T17" fmla="*/ 3 h 9"/>
                <a:gd name="T18" fmla="*/ 498 w 561"/>
                <a:gd name="T19" fmla="*/ 2 h 9"/>
                <a:gd name="T20" fmla="*/ 395 w 561"/>
                <a:gd name="T21" fmla="*/ 3 h 9"/>
                <a:gd name="T22" fmla="*/ 411 w 561"/>
                <a:gd name="T23" fmla="*/ 1 h 9"/>
                <a:gd name="T24" fmla="*/ 261 w 561"/>
                <a:gd name="T25" fmla="*/ 4 h 9"/>
                <a:gd name="T26" fmla="*/ 210 w 561"/>
                <a:gd name="T27" fmla="*/ 3 h 9"/>
                <a:gd name="T28" fmla="*/ 1 w 561"/>
                <a:gd name="T29" fmla="*/ 7 h 9"/>
                <a:gd name="T30" fmla="*/ 85 w 561"/>
                <a:gd name="T31" fmla="*/ 6 h 9"/>
                <a:gd name="T32" fmla="*/ 85 w 561"/>
                <a:gd name="T33"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61" h="9">
                  <a:moveTo>
                    <a:pt x="85" y="9"/>
                  </a:moveTo>
                  <a:lnTo>
                    <a:pt x="85" y="9"/>
                  </a:lnTo>
                  <a:cubicBezTo>
                    <a:pt x="130" y="9"/>
                    <a:pt x="90" y="6"/>
                    <a:pt x="154" y="6"/>
                  </a:cubicBezTo>
                  <a:lnTo>
                    <a:pt x="135" y="6"/>
                  </a:lnTo>
                  <a:cubicBezTo>
                    <a:pt x="180" y="5"/>
                    <a:pt x="260" y="5"/>
                    <a:pt x="314" y="5"/>
                  </a:cubicBezTo>
                  <a:cubicBezTo>
                    <a:pt x="308" y="6"/>
                    <a:pt x="347" y="6"/>
                    <a:pt x="341" y="8"/>
                  </a:cubicBezTo>
                  <a:cubicBezTo>
                    <a:pt x="377" y="8"/>
                    <a:pt x="414" y="7"/>
                    <a:pt x="433" y="5"/>
                  </a:cubicBezTo>
                  <a:cubicBezTo>
                    <a:pt x="456" y="6"/>
                    <a:pt x="491" y="4"/>
                    <a:pt x="520" y="5"/>
                  </a:cubicBezTo>
                  <a:cubicBezTo>
                    <a:pt x="507" y="4"/>
                    <a:pt x="561" y="1"/>
                    <a:pt x="490" y="3"/>
                  </a:cubicBezTo>
                  <a:cubicBezTo>
                    <a:pt x="496" y="3"/>
                    <a:pt x="492" y="2"/>
                    <a:pt x="498" y="2"/>
                  </a:cubicBezTo>
                  <a:cubicBezTo>
                    <a:pt x="452" y="1"/>
                    <a:pt x="434" y="3"/>
                    <a:pt x="395" y="3"/>
                  </a:cubicBezTo>
                  <a:cubicBezTo>
                    <a:pt x="372" y="2"/>
                    <a:pt x="433" y="2"/>
                    <a:pt x="411" y="1"/>
                  </a:cubicBezTo>
                  <a:cubicBezTo>
                    <a:pt x="362" y="2"/>
                    <a:pt x="258" y="0"/>
                    <a:pt x="261" y="4"/>
                  </a:cubicBezTo>
                  <a:cubicBezTo>
                    <a:pt x="225" y="5"/>
                    <a:pt x="220" y="4"/>
                    <a:pt x="210" y="3"/>
                  </a:cubicBezTo>
                  <a:cubicBezTo>
                    <a:pt x="153" y="7"/>
                    <a:pt x="0" y="1"/>
                    <a:pt x="1" y="7"/>
                  </a:cubicBezTo>
                  <a:cubicBezTo>
                    <a:pt x="21" y="7"/>
                    <a:pt x="55" y="7"/>
                    <a:pt x="85" y="6"/>
                  </a:cubicBezTo>
                  <a:lnTo>
                    <a:pt x="85" y="9"/>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5" name="Serbest Biçim 25">
              <a:extLst>
                <a:ext uri="{FF2B5EF4-FFF2-40B4-BE49-F238E27FC236}">
                  <a16:creationId xmlns="" xmlns:a16="http://schemas.microsoft.com/office/drawing/2014/main" id="{4185587F-8A94-4312-ADBD-EFAD9928BE7F}"/>
                </a:ext>
              </a:extLst>
            </p:cNvPr>
            <p:cNvSpPr>
              <a:spLocks/>
            </p:cNvSpPr>
            <p:nvPr/>
          </p:nvSpPr>
          <p:spPr bwMode="invGray">
            <a:xfrm>
              <a:off x="2495550" y="2803525"/>
              <a:ext cx="17463" cy="0"/>
            </a:xfrm>
            <a:custGeom>
              <a:avLst/>
              <a:gdLst>
                <a:gd name="T0" fmla="*/ 9 w 9"/>
                <a:gd name="T1" fmla="*/ 9 w 9"/>
                <a:gd name="T2" fmla="*/ 0 w 9"/>
                <a:gd name="T3" fmla="*/ 9 w 9"/>
              </a:gdLst>
              <a:ahLst/>
              <a:cxnLst>
                <a:cxn ang="0">
                  <a:pos x="T0" y="0"/>
                </a:cxn>
                <a:cxn ang="0">
                  <a:pos x="T1" y="0"/>
                </a:cxn>
                <a:cxn ang="0">
                  <a:pos x="T2" y="0"/>
                </a:cxn>
                <a:cxn ang="0">
                  <a:pos x="T3" y="0"/>
                </a:cxn>
              </a:cxnLst>
              <a:rect l="0" t="0" r="r" b="b"/>
              <a:pathLst>
                <a:path w="9">
                  <a:moveTo>
                    <a:pt x="9" y="0"/>
                  </a:moveTo>
                  <a:lnTo>
                    <a:pt x="9" y="0"/>
                  </a:lnTo>
                  <a:lnTo>
                    <a:pt x="0" y="0"/>
                  </a:lnTo>
                  <a:lnTo>
                    <a:pt x="9"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6" name="Serbest Biçim 26">
              <a:extLst>
                <a:ext uri="{FF2B5EF4-FFF2-40B4-BE49-F238E27FC236}">
                  <a16:creationId xmlns="" xmlns:a16="http://schemas.microsoft.com/office/drawing/2014/main" id="{2DBD20E8-8383-4F77-A92A-1697E2AE2BDC}"/>
                </a:ext>
              </a:extLst>
            </p:cNvPr>
            <p:cNvSpPr>
              <a:spLocks noEditPoints="1"/>
            </p:cNvSpPr>
            <p:nvPr/>
          </p:nvSpPr>
          <p:spPr bwMode="invGray">
            <a:xfrm>
              <a:off x="2538412" y="2816225"/>
              <a:ext cx="1057275" cy="31750"/>
            </a:xfrm>
            <a:custGeom>
              <a:avLst/>
              <a:gdLst>
                <a:gd name="T0" fmla="*/ 495 w 551"/>
                <a:gd name="T1" fmla="*/ 10 h 14"/>
                <a:gd name="T2" fmla="*/ 495 w 551"/>
                <a:gd name="T3" fmla="*/ 10 h 14"/>
                <a:gd name="T4" fmla="*/ 461 w 551"/>
                <a:gd name="T5" fmla="*/ 9 h 14"/>
                <a:gd name="T6" fmla="*/ 495 w 551"/>
                <a:gd name="T7" fmla="*/ 10 h 14"/>
                <a:gd name="T8" fmla="*/ 551 w 551"/>
                <a:gd name="T9" fmla="*/ 9 h 14"/>
                <a:gd name="T10" fmla="*/ 551 w 551"/>
                <a:gd name="T11" fmla="*/ 9 h 14"/>
                <a:gd name="T12" fmla="*/ 532 w 551"/>
                <a:gd name="T13" fmla="*/ 13 h 14"/>
                <a:gd name="T14" fmla="*/ 294 w 551"/>
                <a:gd name="T15" fmla="*/ 13 h 14"/>
                <a:gd name="T16" fmla="*/ 304 w 551"/>
                <a:gd name="T17" fmla="*/ 12 h 14"/>
                <a:gd name="T18" fmla="*/ 93 w 551"/>
                <a:gd name="T19" fmla="*/ 14 h 14"/>
                <a:gd name="T20" fmla="*/ 38 w 551"/>
                <a:gd name="T21" fmla="*/ 12 h 14"/>
                <a:gd name="T22" fmla="*/ 4 w 551"/>
                <a:gd name="T23" fmla="*/ 12 h 14"/>
                <a:gd name="T24" fmla="*/ 31 w 551"/>
                <a:gd name="T25" fmla="*/ 11 h 14"/>
                <a:gd name="T26" fmla="*/ 16 w 551"/>
                <a:gd name="T27" fmla="*/ 11 h 14"/>
                <a:gd name="T28" fmla="*/ 73 w 551"/>
                <a:gd name="T29" fmla="*/ 6 h 14"/>
                <a:gd name="T30" fmla="*/ 39 w 551"/>
                <a:gd name="T31" fmla="*/ 10 h 14"/>
                <a:gd name="T32" fmla="*/ 62 w 551"/>
                <a:gd name="T33" fmla="*/ 8 h 14"/>
                <a:gd name="T34" fmla="*/ 90 w 551"/>
                <a:gd name="T35" fmla="*/ 10 h 14"/>
                <a:gd name="T36" fmla="*/ 157 w 551"/>
                <a:gd name="T37" fmla="*/ 9 h 14"/>
                <a:gd name="T38" fmla="*/ 193 w 551"/>
                <a:gd name="T39" fmla="*/ 11 h 14"/>
                <a:gd name="T40" fmla="*/ 215 w 551"/>
                <a:gd name="T41" fmla="*/ 8 h 14"/>
                <a:gd name="T42" fmla="*/ 280 w 551"/>
                <a:gd name="T43" fmla="*/ 8 h 14"/>
                <a:gd name="T44" fmla="*/ 373 w 551"/>
                <a:gd name="T45" fmla="*/ 0 h 14"/>
                <a:gd name="T46" fmla="*/ 452 w 551"/>
                <a:gd name="T47" fmla="*/ 6 h 14"/>
                <a:gd name="T48" fmla="*/ 329 w 551"/>
                <a:gd name="T49" fmla="*/ 7 h 14"/>
                <a:gd name="T50" fmla="*/ 282 w 551"/>
                <a:gd name="T51" fmla="*/ 11 h 14"/>
                <a:gd name="T52" fmla="*/ 389 w 551"/>
                <a:gd name="T53" fmla="*/ 9 h 14"/>
                <a:gd name="T54" fmla="*/ 377 w 551"/>
                <a:gd name="T55" fmla="*/ 10 h 14"/>
                <a:gd name="T56" fmla="*/ 494 w 551"/>
                <a:gd name="T57" fmla="*/ 8 h 14"/>
                <a:gd name="T58" fmla="*/ 510 w 551"/>
                <a:gd name="T59" fmla="*/ 9 h 14"/>
                <a:gd name="T60" fmla="*/ 551 w 551"/>
                <a:gd name="T61" fmla="*/ 9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51" h="14">
                  <a:moveTo>
                    <a:pt x="495" y="10"/>
                  </a:moveTo>
                  <a:lnTo>
                    <a:pt x="495" y="10"/>
                  </a:lnTo>
                  <a:lnTo>
                    <a:pt x="461" y="9"/>
                  </a:lnTo>
                  <a:cubicBezTo>
                    <a:pt x="469" y="10"/>
                    <a:pt x="482" y="10"/>
                    <a:pt x="495" y="10"/>
                  </a:cubicBezTo>
                  <a:close/>
                  <a:moveTo>
                    <a:pt x="551" y="9"/>
                  </a:moveTo>
                  <a:lnTo>
                    <a:pt x="551" y="9"/>
                  </a:lnTo>
                  <a:lnTo>
                    <a:pt x="532" y="13"/>
                  </a:lnTo>
                  <a:cubicBezTo>
                    <a:pt x="425" y="14"/>
                    <a:pt x="387" y="13"/>
                    <a:pt x="294" y="13"/>
                  </a:cubicBezTo>
                  <a:cubicBezTo>
                    <a:pt x="287" y="12"/>
                    <a:pt x="298" y="12"/>
                    <a:pt x="304" y="12"/>
                  </a:cubicBezTo>
                  <a:cubicBezTo>
                    <a:pt x="238" y="13"/>
                    <a:pt x="140" y="12"/>
                    <a:pt x="93" y="14"/>
                  </a:cubicBezTo>
                  <a:cubicBezTo>
                    <a:pt x="72" y="14"/>
                    <a:pt x="17" y="13"/>
                    <a:pt x="38" y="12"/>
                  </a:cubicBezTo>
                  <a:cubicBezTo>
                    <a:pt x="28" y="12"/>
                    <a:pt x="16" y="12"/>
                    <a:pt x="4" y="12"/>
                  </a:cubicBezTo>
                  <a:cubicBezTo>
                    <a:pt x="1" y="11"/>
                    <a:pt x="30" y="12"/>
                    <a:pt x="31" y="11"/>
                  </a:cubicBezTo>
                  <a:cubicBezTo>
                    <a:pt x="22" y="11"/>
                    <a:pt x="18" y="10"/>
                    <a:pt x="16" y="11"/>
                  </a:cubicBezTo>
                  <a:cubicBezTo>
                    <a:pt x="32" y="10"/>
                    <a:pt x="0" y="6"/>
                    <a:pt x="73" y="6"/>
                  </a:cubicBezTo>
                  <a:cubicBezTo>
                    <a:pt x="101" y="9"/>
                    <a:pt x="22" y="7"/>
                    <a:pt x="39" y="10"/>
                  </a:cubicBezTo>
                  <a:cubicBezTo>
                    <a:pt x="63" y="10"/>
                    <a:pt x="60" y="9"/>
                    <a:pt x="62" y="8"/>
                  </a:cubicBezTo>
                  <a:cubicBezTo>
                    <a:pt x="93" y="8"/>
                    <a:pt x="92" y="9"/>
                    <a:pt x="90" y="10"/>
                  </a:cubicBezTo>
                  <a:cubicBezTo>
                    <a:pt x="102" y="9"/>
                    <a:pt x="141" y="10"/>
                    <a:pt x="157" y="9"/>
                  </a:cubicBezTo>
                  <a:cubicBezTo>
                    <a:pt x="216" y="8"/>
                    <a:pt x="154" y="11"/>
                    <a:pt x="193" y="11"/>
                  </a:cubicBezTo>
                  <a:lnTo>
                    <a:pt x="215" y="8"/>
                  </a:lnTo>
                  <a:lnTo>
                    <a:pt x="280" y="8"/>
                  </a:lnTo>
                  <a:cubicBezTo>
                    <a:pt x="373" y="7"/>
                    <a:pt x="266" y="2"/>
                    <a:pt x="373" y="0"/>
                  </a:cubicBezTo>
                  <a:cubicBezTo>
                    <a:pt x="359" y="2"/>
                    <a:pt x="402" y="5"/>
                    <a:pt x="452" y="6"/>
                  </a:cubicBezTo>
                  <a:cubicBezTo>
                    <a:pt x="422" y="6"/>
                    <a:pt x="367" y="8"/>
                    <a:pt x="329" y="7"/>
                  </a:cubicBezTo>
                  <a:cubicBezTo>
                    <a:pt x="383" y="10"/>
                    <a:pt x="254" y="8"/>
                    <a:pt x="282" y="11"/>
                  </a:cubicBezTo>
                  <a:cubicBezTo>
                    <a:pt x="309" y="9"/>
                    <a:pt x="354" y="9"/>
                    <a:pt x="389" y="9"/>
                  </a:cubicBezTo>
                  <a:lnTo>
                    <a:pt x="377" y="10"/>
                  </a:lnTo>
                  <a:cubicBezTo>
                    <a:pt x="414" y="10"/>
                    <a:pt x="442" y="7"/>
                    <a:pt x="494" y="8"/>
                  </a:cubicBezTo>
                  <a:cubicBezTo>
                    <a:pt x="519" y="8"/>
                    <a:pt x="514" y="9"/>
                    <a:pt x="510" y="9"/>
                  </a:cubicBezTo>
                  <a:cubicBezTo>
                    <a:pt x="531" y="9"/>
                    <a:pt x="551" y="8"/>
                    <a:pt x="551" y="9"/>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7" name="Serbest Biçim 27">
              <a:extLst>
                <a:ext uri="{FF2B5EF4-FFF2-40B4-BE49-F238E27FC236}">
                  <a16:creationId xmlns="" xmlns:a16="http://schemas.microsoft.com/office/drawing/2014/main" id="{B5DD220C-6B91-491A-B31C-2D08F8E74C5D}"/>
                </a:ext>
              </a:extLst>
            </p:cNvPr>
            <p:cNvSpPr>
              <a:spLocks/>
            </p:cNvSpPr>
            <p:nvPr/>
          </p:nvSpPr>
          <p:spPr bwMode="invGray">
            <a:xfrm>
              <a:off x="11777663" y="2757488"/>
              <a:ext cx="19050" cy="3175"/>
            </a:xfrm>
            <a:custGeom>
              <a:avLst/>
              <a:gdLst>
                <a:gd name="T0" fmla="*/ 0 w 10"/>
                <a:gd name="T1" fmla="*/ 0 h 1"/>
                <a:gd name="T2" fmla="*/ 0 w 10"/>
                <a:gd name="T3" fmla="*/ 0 h 1"/>
                <a:gd name="T4" fmla="*/ 10 w 10"/>
                <a:gd name="T5" fmla="*/ 1 h 1"/>
                <a:gd name="T6" fmla="*/ 0 w 10"/>
                <a:gd name="T7" fmla="*/ 0 h 1"/>
              </a:gdLst>
              <a:ahLst/>
              <a:cxnLst>
                <a:cxn ang="0">
                  <a:pos x="T0" y="T1"/>
                </a:cxn>
                <a:cxn ang="0">
                  <a:pos x="T2" y="T3"/>
                </a:cxn>
                <a:cxn ang="0">
                  <a:pos x="T4" y="T5"/>
                </a:cxn>
                <a:cxn ang="0">
                  <a:pos x="T6" y="T7"/>
                </a:cxn>
              </a:cxnLst>
              <a:rect l="0" t="0" r="r" b="b"/>
              <a:pathLst>
                <a:path w="10" h="1">
                  <a:moveTo>
                    <a:pt x="0" y="0"/>
                  </a:moveTo>
                  <a:lnTo>
                    <a:pt x="0" y="0"/>
                  </a:lnTo>
                  <a:lnTo>
                    <a:pt x="10" y="1"/>
                  </a:lnTo>
                  <a:cubicBezTo>
                    <a:pt x="8" y="1"/>
                    <a:pt x="4" y="1"/>
                    <a:pt x="0"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8" name="Serbest Biçim 28">
              <a:extLst>
                <a:ext uri="{FF2B5EF4-FFF2-40B4-BE49-F238E27FC236}">
                  <a16:creationId xmlns="" xmlns:a16="http://schemas.microsoft.com/office/drawing/2014/main" id="{4AEC87D2-01C7-42DE-911E-9EB36AE28D97}"/>
                </a:ext>
              </a:extLst>
            </p:cNvPr>
            <p:cNvSpPr>
              <a:spLocks/>
            </p:cNvSpPr>
            <p:nvPr/>
          </p:nvSpPr>
          <p:spPr bwMode="invGray">
            <a:xfrm>
              <a:off x="5983288" y="2741613"/>
              <a:ext cx="38100" cy="0"/>
            </a:xfrm>
            <a:custGeom>
              <a:avLst/>
              <a:gdLst>
                <a:gd name="T0" fmla="*/ 0 w 20"/>
                <a:gd name="T1" fmla="*/ 0 w 20"/>
                <a:gd name="T2" fmla="*/ 20 w 20"/>
                <a:gd name="T3" fmla="*/ 0 w 20"/>
              </a:gdLst>
              <a:ahLst/>
              <a:cxnLst>
                <a:cxn ang="0">
                  <a:pos x="T0" y="0"/>
                </a:cxn>
                <a:cxn ang="0">
                  <a:pos x="T1" y="0"/>
                </a:cxn>
                <a:cxn ang="0">
                  <a:pos x="T2" y="0"/>
                </a:cxn>
                <a:cxn ang="0">
                  <a:pos x="T3" y="0"/>
                </a:cxn>
              </a:cxnLst>
              <a:rect l="0" t="0" r="r" b="b"/>
              <a:pathLst>
                <a:path w="20">
                  <a:moveTo>
                    <a:pt x="0" y="0"/>
                  </a:moveTo>
                  <a:lnTo>
                    <a:pt x="0" y="0"/>
                  </a:lnTo>
                  <a:lnTo>
                    <a:pt x="20" y="0"/>
                  </a:lnTo>
                  <a:lnTo>
                    <a:pt x="0"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9" name="Serbest Biçim 29">
              <a:extLst>
                <a:ext uri="{FF2B5EF4-FFF2-40B4-BE49-F238E27FC236}">
                  <a16:creationId xmlns="" xmlns:a16="http://schemas.microsoft.com/office/drawing/2014/main" id="{306853AC-6C21-450E-B58E-7D67F304327E}"/>
                </a:ext>
              </a:extLst>
            </p:cNvPr>
            <p:cNvSpPr>
              <a:spLocks/>
            </p:cNvSpPr>
            <p:nvPr/>
          </p:nvSpPr>
          <p:spPr bwMode="invGray">
            <a:xfrm>
              <a:off x="6832600" y="2713038"/>
              <a:ext cx="53975" cy="1587"/>
            </a:xfrm>
            <a:custGeom>
              <a:avLst/>
              <a:gdLst>
                <a:gd name="T0" fmla="*/ 0 w 28"/>
                <a:gd name="T1" fmla="*/ 1 h 1"/>
                <a:gd name="T2" fmla="*/ 0 w 28"/>
                <a:gd name="T3" fmla="*/ 1 h 1"/>
                <a:gd name="T4" fmla="*/ 28 w 28"/>
                <a:gd name="T5" fmla="*/ 0 h 1"/>
                <a:gd name="T6" fmla="*/ 0 w 28"/>
                <a:gd name="T7" fmla="*/ 1 h 1"/>
              </a:gdLst>
              <a:ahLst/>
              <a:cxnLst>
                <a:cxn ang="0">
                  <a:pos x="T0" y="T1"/>
                </a:cxn>
                <a:cxn ang="0">
                  <a:pos x="T2" y="T3"/>
                </a:cxn>
                <a:cxn ang="0">
                  <a:pos x="T4" y="T5"/>
                </a:cxn>
                <a:cxn ang="0">
                  <a:pos x="T6" y="T7"/>
                </a:cxn>
              </a:cxnLst>
              <a:rect l="0" t="0" r="r" b="b"/>
              <a:pathLst>
                <a:path w="28" h="1">
                  <a:moveTo>
                    <a:pt x="0" y="1"/>
                  </a:moveTo>
                  <a:lnTo>
                    <a:pt x="0" y="1"/>
                  </a:lnTo>
                  <a:lnTo>
                    <a:pt x="28" y="0"/>
                  </a:lnTo>
                  <a:cubicBezTo>
                    <a:pt x="17" y="0"/>
                    <a:pt x="8" y="1"/>
                    <a:pt x="0"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0" name="Serbest Biçim 30">
              <a:extLst>
                <a:ext uri="{FF2B5EF4-FFF2-40B4-BE49-F238E27FC236}">
                  <a16:creationId xmlns="" xmlns:a16="http://schemas.microsoft.com/office/drawing/2014/main" id="{CA47C877-FEA0-4CE3-8404-658F3DC88AA7}"/>
                </a:ext>
              </a:extLst>
            </p:cNvPr>
            <p:cNvSpPr>
              <a:spLocks/>
            </p:cNvSpPr>
            <p:nvPr/>
          </p:nvSpPr>
          <p:spPr bwMode="invGray">
            <a:xfrm>
              <a:off x="11317288" y="2755900"/>
              <a:ext cx="9525" cy="0"/>
            </a:xfrm>
            <a:custGeom>
              <a:avLst/>
              <a:gdLst>
                <a:gd name="T0" fmla="*/ 5 w 5"/>
                <a:gd name="T1" fmla="*/ 5 w 5"/>
                <a:gd name="T2" fmla="*/ 4 w 5"/>
                <a:gd name="T3" fmla="*/ 0 w 5"/>
                <a:gd name="T4" fmla="*/ 5 w 5"/>
              </a:gdLst>
              <a:ahLst/>
              <a:cxnLst>
                <a:cxn ang="0">
                  <a:pos x="T0" y="0"/>
                </a:cxn>
                <a:cxn ang="0">
                  <a:pos x="T1" y="0"/>
                </a:cxn>
                <a:cxn ang="0">
                  <a:pos x="T2" y="0"/>
                </a:cxn>
                <a:cxn ang="0">
                  <a:pos x="T3" y="0"/>
                </a:cxn>
                <a:cxn ang="0">
                  <a:pos x="T4" y="0"/>
                </a:cxn>
              </a:cxnLst>
              <a:rect l="0" t="0" r="r" b="b"/>
              <a:pathLst>
                <a:path w="5">
                  <a:moveTo>
                    <a:pt x="5" y="0"/>
                  </a:moveTo>
                  <a:lnTo>
                    <a:pt x="5" y="0"/>
                  </a:lnTo>
                  <a:lnTo>
                    <a:pt x="4" y="0"/>
                  </a:lnTo>
                  <a:lnTo>
                    <a:pt x="0" y="0"/>
                  </a:lnTo>
                  <a:lnTo>
                    <a:pt x="5"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1" name="Serbest Biçim 31">
              <a:extLst>
                <a:ext uri="{FF2B5EF4-FFF2-40B4-BE49-F238E27FC236}">
                  <a16:creationId xmlns="" xmlns:a16="http://schemas.microsoft.com/office/drawing/2014/main" id="{1E440D09-C8E0-4746-813E-594A0DF1248E}"/>
                </a:ext>
              </a:extLst>
            </p:cNvPr>
            <p:cNvSpPr>
              <a:spLocks/>
            </p:cNvSpPr>
            <p:nvPr/>
          </p:nvSpPr>
          <p:spPr bwMode="invGray">
            <a:xfrm>
              <a:off x="8534400" y="2735263"/>
              <a:ext cx="30163" cy="0"/>
            </a:xfrm>
            <a:custGeom>
              <a:avLst/>
              <a:gdLst>
                <a:gd name="T0" fmla="*/ 0 w 16"/>
                <a:gd name="T1" fmla="*/ 0 w 16"/>
                <a:gd name="T2" fmla="*/ 16 w 16"/>
                <a:gd name="T3" fmla="*/ 0 w 16"/>
              </a:gdLst>
              <a:ahLst/>
              <a:cxnLst>
                <a:cxn ang="0">
                  <a:pos x="T0" y="0"/>
                </a:cxn>
                <a:cxn ang="0">
                  <a:pos x="T1" y="0"/>
                </a:cxn>
                <a:cxn ang="0">
                  <a:pos x="T2" y="0"/>
                </a:cxn>
                <a:cxn ang="0">
                  <a:pos x="T3" y="0"/>
                </a:cxn>
              </a:cxnLst>
              <a:rect l="0" t="0" r="r" b="b"/>
              <a:pathLst>
                <a:path w="16">
                  <a:moveTo>
                    <a:pt x="0" y="0"/>
                  </a:moveTo>
                  <a:lnTo>
                    <a:pt x="0" y="0"/>
                  </a:lnTo>
                  <a:cubicBezTo>
                    <a:pt x="4" y="0"/>
                    <a:pt x="9" y="0"/>
                    <a:pt x="16" y="0"/>
                  </a:cubicBezTo>
                  <a:cubicBezTo>
                    <a:pt x="15" y="0"/>
                    <a:pt x="9" y="0"/>
                    <a:pt x="0"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2" name="Serbest Biçim 32">
              <a:extLst>
                <a:ext uri="{FF2B5EF4-FFF2-40B4-BE49-F238E27FC236}">
                  <a16:creationId xmlns="" xmlns:a16="http://schemas.microsoft.com/office/drawing/2014/main" id="{B76D87E0-5103-4CB1-B6A4-38D086BC7CA5}"/>
                </a:ext>
              </a:extLst>
            </p:cNvPr>
            <p:cNvSpPr>
              <a:spLocks/>
            </p:cNvSpPr>
            <p:nvPr/>
          </p:nvSpPr>
          <p:spPr bwMode="invGray">
            <a:xfrm>
              <a:off x="6821488" y="2714625"/>
              <a:ext cx="9525" cy="0"/>
            </a:xfrm>
            <a:custGeom>
              <a:avLst/>
              <a:gdLst>
                <a:gd name="T0" fmla="*/ 0 w 5"/>
                <a:gd name="T1" fmla="*/ 0 w 5"/>
                <a:gd name="T2" fmla="*/ 2 w 5"/>
                <a:gd name="T3" fmla="*/ 5 w 5"/>
                <a:gd name="T4" fmla="*/ 0 w 5"/>
              </a:gdLst>
              <a:ahLst/>
              <a:cxnLst>
                <a:cxn ang="0">
                  <a:pos x="T0" y="0"/>
                </a:cxn>
                <a:cxn ang="0">
                  <a:pos x="T1" y="0"/>
                </a:cxn>
                <a:cxn ang="0">
                  <a:pos x="T2" y="0"/>
                </a:cxn>
                <a:cxn ang="0">
                  <a:pos x="T3" y="0"/>
                </a:cxn>
                <a:cxn ang="0">
                  <a:pos x="T4" y="0"/>
                </a:cxn>
              </a:cxnLst>
              <a:rect l="0" t="0" r="r" b="b"/>
              <a:pathLst>
                <a:path w="5">
                  <a:moveTo>
                    <a:pt x="0" y="0"/>
                  </a:moveTo>
                  <a:lnTo>
                    <a:pt x="0" y="0"/>
                  </a:lnTo>
                  <a:lnTo>
                    <a:pt x="2" y="0"/>
                  </a:lnTo>
                  <a:lnTo>
                    <a:pt x="5" y="0"/>
                  </a:lnTo>
                  <a:lnTo>
                    <a:pt x="0"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3" name="Serbest Biçim 33">
              <a:extLst>
                <a:ext uri="{FF2B5EF4-FFF2-40B4-BE49-F238E27FC236}">
                  <a16:creationId xmlns="" xmlns:a16="http://schemas.microsoft.com/office/drawing/2014/main" id="{6D0DAE3B-8E4A-46E3-876C-0EC5086510D6}"/>
                </a:ext>
              </a:extLst>
            </p:cNvPr>
            <p:cNvSpPr>
              <a:spLocks/>
            </p:cNvSpPr>
            <p:nvPr/>
          </p:nvSpPr>
          <p:spPr bwMode="invGray">
            <a:xfrm>
              <a:off x="5583238" y="2719388"/>
              <a:ext cx="25400" cy="0"/>
            </a:xfrm>
            <a:custGeom>
              <a:avLst/>
              <a:gdLst>
                <a:gd name="T0" fmla="*/ 13 w 13"/>
                <a:gd name="T1" fmla="*/ 13 w 13"/>
                <a:gd name="T2" fmla="*/ 0 w 13"/>
                <a:gd name="T3" fmla="*/ 13 w 13"/>
              </a:gdLst>
              <a:ahLst/>
              <a:cxnLst>
                <a:cxn ang="0">
                  <a:pos x="T0" y="0"/>
                </a:cxn>
                <a:cxn ang="0">
                  <a:pos x="T1" y="0"/>
                </a:cxn>
                <a:cxn ang="0">
                  <a:pos x="T2" y="0"/>
                </a:cxn>
                <a:cxn ang="0">
                  <a:pos x="T3" y="0"/>
                </a:cxn>
              </a:cxnLst>
              <a:rect l="0" t="0" r="r" b="b"/>
              <a:pathLst>
                <a:path w="13">
                  <a:moveTo>
                    <a:pt x="13" y="0"/>
                  </a:moveTo>
                  <a:lnTo>
                    <a:pt x="13" y="0"/>
                  </a:lnTo>
                  <a:lnTo>
                    <a:pt x="0" y="0"/>
                  </a:lnTo>
                  <a:lnTo>
                    <a:pt x="13"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4" name="Serbest Biçim 34">
              <a:extLst>
                <a:ext uri="{FF2B5EF4-FFF2-40B4-BE49-F238E27FC236}">
                  <a16:creationId xmlns="" xmlns:a16="http://schemas.microsoft.com/office/drawing/2014/main" id="{4B34EA03-B6B9-48D0-8C18-B98381BFA71D}"/>
                </a:ext>
              </a:extLst>
            </p:cNvPr>
            <p:cNvSpPr>
              <a:spLocks/>
            </p:cNvSpPr>
            <p:nvPr/>
          </p:nvSpPr>
          <p:spPr bwMode="invGray">
            <a:xfrm>
              <a:off x="5638800" y="2740025"/>
              <a:ext cx="23813" cy="1587"/>
            </a:xfrm>
            <a:custGeom>
              <a:avLst/>
              <a:gdLst>
                <a:gd name="T0" fmla="*/ 12 w 12"/>
                <a:gd name="T1" fmla="*/ 0 h 1"/>
                <a:gd name="T2" fmla="*/ 12 w 12"/>
                <a:gd name="T3" fmla="*/ 0 h 1"/>
                <a:gd name="T4" fmla="*/ 0 w 12"/>
                <a:gd name="T5" fmla="*/ 1 h 1"/>
                <a:gd name="T6" fmla="*/ 12 w 12"/>
                <a:gd name="T7" fmla="*/ 0 h 1"/>
              </a:gdLst>
              <a:ahLst/>
              <a:cxnLst>
                <a:cxn ang="0">
                  <a:pos x="T0" y="T1"/>
                </a:cxn>
                <a:cxn ang="0">
                  <a:pos x="T2" y="T3"/>
                </a:cxn>
                <a:cxn ang="0">
                  <a:pos x="T4" y="T5"/>
                </a:cxn>
                <a:cxn ang="0">
                  <a:pos x="T6" y="T7"/>
                </a:cxn>
              </a:cxnLst>
              <a:rect l="0" t="0" r="r" b="b"/>
              <a:pathLst>
                <a:path w="12" h="1">
                  <a:moveTo>
                    <a:pt x="12" y="0"/>
                  </a:moveTo>
                  <a:lnTo>
                    <a:pt x="12" y="0"/>
                  </a:lnTo>
                  <a:lnTo>
                    <a:pt x="0" y="1"/>
                  </a:lnTo>
                  <a:lnTo>
                    <a:pt x="12"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5" name="Serbest Biçim 35">
              <a:extLst>
                <a:ext uri="{FF2B5EF4-FFF2-40B4-BE49-F238E27FC236}">
                  <a16:creationId xmlns="" xmlns:a16="http://schemas.microsoft.com/office/drawing/2014/main" id="{F00991B2-126A-442B-9C57-0BB75107C82E}"/>
                </a:ext>
              </a:extLst>
            </p:cNvPr>
            <p:cNvSpPr>
              <a:spLocks/>
            </p:cNvSpPr>
            <p:nvPr/>
          </p:nvSpPr>
          <p:spPr bwMode="invGray">
            <a:xfrm>
              <a:off x="4303712" y="2728913"/>
              <a:ext cx="50800" cy="0"/>
            </a:xfrm>
            <a:custGeom>
              <a:avLst/>
              <a:gdLst>
                <a:gd name="T0" fmla="*/ 26 w 26"/>
                <a:gd name="T1" fmla="*/ 26 w 26"/>
                <a:gd name="T2" fmla="*/ 0 w 26"/>
                <a:gd name="T3" fmla="*/ 26 w 26"/>
              </a:gdLst>
              <a:ahLst/>
              <a:cxnLst>
                <a:cxn ang="0">
                  <a:pos x="T0" y="0"/>
                </a:cxn>
                <a:cxn ang="0">
                  <a:pos x="T1" y="0"/>
                </a:cxn>
                <a:cxn ang="0">
                  <a:pos x="T2" y="0"/>
                </a:cxn>
                <a:cxn ang="0">
                  <a:pos x="T3" y="0"/>
                </a:cxn>
              </a:cxnLst>
              <a:rect l="0" t="0" r="r" b="b"/>
              <a:pathLst>
                <a:path w="26">
                  <a:moveTo>
                    <a:pt x="26" y="0"/>
                  </a:moveTo>
                  <a:lnTo>
                    <a:pt x="26" y="0"/>
                  </a:lnTo>
                  <a:lnTo>
                    <a:pt x="0" y="0"/>
                  </a:lnTo>
                  <a:cubicBezTo>
                    <a:pt x="13" y="0"/>
                    <a:pt x="20" y="0"/>
                    <a:pt x="26"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6" name="Serbest Biçim 36">
              <a:extLst>
                <a:ext uri="{FF2B5EF4-FFF2-40B4-BE49-F238E27FC236}">
                  <a16:creationId xmlns="" xmlns:a16="http://schemas.microsoft.com/office/drawing/2014/main" id="{4C10F8EF-9EA2-439A-B4F8-347EB586B8FF}"/>
                </a:ext>
              </a:extLst>
            </p:cNvPr>
            <p:cNvSpPr>
              <a:spLocks/>
            </p:cNvSpPr>
            <p:nvPr/>
          </p:nvSpPr>
          <p:spPr bwMode="invGray">
            <a:xfrm>
              <a:off x="5519738" y="2735263"/>
              <a:ext cx="9525" cy="3175"/>
            </a:xfrm>
            <a:custGeom>
              <a:avLst/>
              <a:gdLst>
                <a:gd name="T0" fmla="*/ 4 w 5"/>
                <a:gd name="T1" fmla="*/ 0 h 1"/>
                <a:gd name="T2" fmla="*/ 4 w 5"/>
                <a:gd name="T3" fmla="*/ 0 h 1"/>
                <a:gd name="T4" fmla="*/ 0 w 5"/>
                <a:gd name="T5" fmla="*/ 1 h 1"/>
                <a:gd name="T6" fmla="*/ 4 w 5"/>
                <a:gd name="T7" fmla="*/ 0 h 1"/>
              </a:gdLst>
              <a:ahLst/>
              <a:cxnLst>
                <a:cxn ang="0">
                  <a:pos x="T0" y="T1"/>
                </a:cxn>
                <a:cxn ang="0">
                  <a:pos x="T2" y="T3"/>
                </a:cxn>
                <a:cxn ang="0">
                  <a:pos x="T4" y="T5"/>
                </a:cxn>
                <a:cxn ang="0">
                  <a:pos x="T6" y="T7"/>
                </a:cxn>
              </a:cxnLst>
              <a:rect l="0" t="0" r="r" b="b"/>
              <a:pathLst>
                <a:path w="5" h="1">
                  <a:moveTo>
                    <a:pt x="4" y="0"/>
                  </a:moveTo>
                  <a:lnTo>
                    <a:pt x="4" y="0"/>
                  </a:lnTo>
                  <a:lnTo>
                    <a:pt x="0" y="1"/>
                  </a:lnTo>
                  <a:cubicBezTo>
                    <a:pt x="3" y="1"/>
                    <a:pt x="5" y="1"/>
                    <a:pt x="4"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7" name="Serbest Biçim 37">
              <a:extLst>
                <a:ext uri="{FF2B5EF4-FFF2-40B4-BE49-F238E27FC236}">
                  <a16:creationId xmlns="" xmlns:a16="http://schemas.microsoft.com/office/drawing/2014/main" id="{189D7763-3F73-456E-B16C-7D942133AE75}"/>
                </a:ext>
              </a:extLst>
            </p:cNvPr>
            <p:cNvSpPr>
              <a:spLocks/>
            </p:cNvSpPr>
            <p:nvPr/>
          </p:nvSpPr>
          <p:spPr bwMode="invGray">
            <a:xfrm>
              <a:off x="12096750" y="2784475"/>
              <a:ext cx="6350" cy="0"/>
            </a:xfrm>
            <a:custGeom>
              <a:avLst/>
              <a:gdLst>
                <a:gd name="T0" fmla="*/ 3 w 3"/>
                <a:gd name="T1" fmla="*/ 3 w 3"/>
                <a:gd name="T2" fmla="*/ 1 w 3"/>
                <a:gd name="T3" fmla="*/ 0 w 3"/>
                <a:gd name="T4" fmla="*/ 3 w 3"/>
              </a:gdLst>
              <a:ahLst/>
              <a:cxnLst>
                <a:cxn ang="0">
                  <a:pos x="T0" y="0"/>
                </a:cxn>
                <a:cxn ang="0">
                  <a:pos x="T1" y="0"/>
                </a:cxn>
                <a:cxn ang="0">
                  <a:pos x="T2" y="0"/>
                </a:cxn>
                <a:cxn ang="0">
                  <a:pos x="T3" y="0"/>
                </a:cxn>
                <a:cxn ang="0">
                  <a:pos x="T4" y="0"/>
                </a:cxn>
              </a:cxnLst>
              <a:rect l="0" t="0" r="r" b="b"/>
              <a:pathLst>
                <a:path w="3">
                  <a:moveTo>
                    <a:pt x="3" y="0"/>
                  </a:moveTo>
                  <a:lnTo>
                    <a:pt x="3" y="0"/>
                  </a:lnTo>
                  <a:lnTo>
                    <a:pt x="1" y="0"/>
                  </a:lnTo>
                  <a:lnTo>
                    <a:pt x="0" y="0"/>
                  </a:lnTo>
                  <a:lnTo>
                    <a:pt x="3"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8" name="Serbest Biçim 38">
              <a:extLst>
                <a:ext uri="{FF2B5EF4-FFF2-40B4-BE49-F238E27FC236}">
                  <a16:creationId xmlns="" xmlns:a16="http://schemas.microsoft.com/office/drawing/2014/main" id="{9E7AD453-1787-4754-AE66-82F1F1F46CC6}"/>
                </a:ext>
              </a:extLst>
            </p:cNvPr>
            <p:cNvSpPr>
              <a:spLocks/>
            </p:cNvSpPr>
            <p:nvPr/>
          </p:nvSpPr>
          <p:spPr bwMode="invGray">
            <a:xfrm>
              <a:off x="12225338" y="2773363"/>
              <a:ext cx="46038" cy="0"/>
            </a:xfrm>
            <a:custGeom>
              <a:avLst/>
              <a:gdLst>
                <a:gd name="T0" fmla="*/ 0 w 24"/>
                <a:gd name="T1" fmla="*/ 0 w 24"/>
                <a:gd name="T2" fmla="*/ 24 w 24"/>
                <a:gd name="T3" fmla="*/ 0 w 24"/>
              </a:gdLst>
              <a:ahLst/>
              <a:cxnLst>
                <a:cxn ang="0">
                  <a:pos x="T0" y="0"/>
                </a:cxn>
                <a:cxn ang="0">
                  <a:pos x="T1" y="0"/>
                </a:cxn>
                <a:cxn ang="0">
                  <a:pos x="T2" y="0"/>
                </a:cxn>
                <a:cxn ang="0">
                  <a:pos x="T3" y="0"/>
                </a:cxn>
              </a:cxnLst>
              <a:rect l="0" t="0" r="r" b="b"/>
              <a:pathLst>
                <a:path w="24">
                  <a:moveTo>
                    <a:pt x="0" y="0"/>
                  </a:moveTo>
                  <a:lnTo>
                    <a:pt x="0" y="0"/>
                  </a:lnTo>
                  <a:lnTo>
                    <a:pt x="24" y="0"/>
                  </a:lnTo>
                  <a:cubicBezTo>
                    <a:pt x="15" y="0"/>
                    <a:pt x="6" y="0"/>
                    <a:pt x="0"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9" name="Serbest Biçim 39">
              <a:extLst>
                <a:ext uri="{FF2B5EF4-FFF2-40B4-BE49-F238E27FC236}">
                  <a16:creationId xmlns="" xmlns:a16="http://schemas.microsoft.com/office/drawing/2014/main" id="{0B7C90AE-6BE1-4169-B85F-5963FBE21FDF}"/>
                </a:ext>
              </a:extLst>
            </p:cNvPr>
            <p:cNvSpPr>
              <a:spLocks/>
            </p:cNvSpPr>
            <p:nvPr/>
          </p:nvSpPr>
          <p:spPr bwMode="invGray">
            <a:xfrm>
              <a:off x="9274175" y="2746375"/>
              <a:ext cx="55563" cy="4762"/>
            </a:xfrm>
            <a:custGeom>
              <a:avLst/>
              <a:gdLst>
                <a:gd name="T0" fmla="*/ 0 w 29"/>
                <a:gd name="T1" fmla="*/ 1 h 2"/>
                <a:gd name="T2" fmla="*/ 0 w 29"/>
                <a:gd name="T3" fmla="*/ 1 h 2"/>
                <a:gd name="T4" fmla="*/ 15 w 29"/>
                <a:gd name="T5" fmla="*/ 2 h 2"/>
                <a:gd name="T6" fmla="*/ 0 w 29"/>
                <a:gd name="T7" fmla="*/ 1 h 2"/>
              </a:gdLst>
              <a:ahLst/>
              <a:cxnLst>
                <a:cxn ang="0">
                  <a:pos x="T0" y="T1"/>
                </a:cxn>
                <a:cxn ang="0">
                  <a:pos x="T2" y="T3"/>
                </a:cxn>
                <a:cxn ang="0">
                  <a:pos x="T4" y="T5"/>
                </a:cxn>
                <a:cxn ang="0">
                  <a:pos x="T6" y="T7"/>
                </a:cxn>
              </a:cxnLst>
              <a:rect l="0" t="0" r="r" b="b"/>
              <a:pathLst>
                <a:path w="29" h="2">
                  <a:moveTo>
                    <a:pt x="0" y="1"/>
                  </a:moveTo>
                  <a:lnTo>
                    <a:pt x="0" y="1"/>
                  </a:lnTo>
                  <a:cubicBezTo>
                    <a:pt x="7" y="1"/>
                    <a:pt x="23" y="2"/>
                    <a:pt x="15" y="2"/>
                  </a:cubicBezTo>
                  <a:cubicBezTo>
                    <a:pt x="29" y="2"/>
                    <a:pt x="28" y="0"/>
                    <a:pt x="0"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40" name="Serbest Biçim 40">
              <a:extLst>
                <a:ext uri="{FF2B5EF4-FFF2-40B4-BE49-F238E27FC236}">
                  <a16:creationId xmlns="" xmlns:a16="http://schemas.microsoft.com/office/drawing/2014/main" id="{8B4FD171-6326-4B14-8B0B-D524AF339924}"/>
                </a:ext>
              </a:extLst>
            </p:cNvPr>
            <p:cNvSpPr>
              <a:spLocks/>
            </p:cNvSpPr>
            <p:nvPr/>
          </p:nvSpPr>
          <p:spPr bwMode="invGray">
            <a:xfrm>
              <a:off x="11847513" y="2827338"/>
              <a:ext cx="34925" cy="3175"/>
            </a:xfrm>
            <a:custGeom>
              <a:avLst/>
              <a:gdLst>
                <a:gd name="T0" fmla="*/ 3 w 18"/>
                <a:gd name="T1" fmla="*/ 1 h 1"/>
                <a:gd name="T2" fmla="*/ 3 w 18"/>
                <a:gd name="T3" fmla="*/ 1 h 1"/>
                <a:gd name="T4" fmla="*/ 18 w 18"/>
                <a:gd name="T5" fmla="*/ 0 h 1"/>
                <a:gd name="T6" fmla="*/ 3 w 18"/>
                <a:gd name="T7" fmla="*/ 1 h 1"/>
              </a:gdLst>
              <a:ahLst/>
              <a:cxnLst>
                <a:cxn ang="0">
                  <a:pos x="T0" y="T1"/>
                </a:cxn>
                <a:cxn ang="0">
                  <a:pos x="T2" y="T3"/>
                </a:cxn>
                <a:cxn ang="0">
                  <a:pos x="T4" y="T5"/>
                </a:cxn>
                <a:cxn ang="0">
                  <a:pos x="T6" y="T7"/>
                </a:cxn>
              </a:cxnLst>
              <a:rect l="0" t="0" r="r" b="b"/>
              <a:pathLst>
                <a:path w="18" h="1">
                  <a:moveTo>
                    <a:pt x="3" y="1"/>
                  </a:moveTo>
                  <a:lnTo>
                    <a:pt x="3" y="1"/>
                  </a:lnTo>
                  <a:cubicBezTo>
                    <a:pt x="7" y="1"/>
                    <a:pt x="13" y="0"/>
                    <a:pt x="18" y="0"/>
                  </a:cubicBezTo>
                  <a:cubicBezTo>
                    <a:pt x="8" y="0"/>
                    <a:pt x="0" y="1"/>
                    <a:pt x="3"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41" name="Serbest Biçim 41">
              <a:extLst>
                <a:ext uri="{FF2B5EF4-FFF2-40B4-BE49-F238E27FC236}">
                  <a16:creationId xmlns="" xmlns:a16="http://schemas.microsoft.com/office/drawing/2014/main" id="{61FFC7F2-9F7E-4683-B669-D326E3E9DF1D}"/>
                </a:ext>
              </a:extLst>
            </p:cNvPr>
            <p:cNvSpPr>
              <a:spLocks/>
            </p:cNvSpPr>
            <p:nvPr/>
          </p:nvSpPr>
          <p:spPr bwMode="invGray">
            <a:xfrm>
              <a:off x="11882438" y="2825750"/>
              <a:ext cx="25400" cy="1587"/>
            </a:xfrm>
            <a:custGeom>
              <a:avLst/>
              <a:gdLst>
                <a:gd name="T0" fmla="*/ 0 w 14"/>
                <a:gd name="T1" fmla="*/ 1 h 1"/>
                <a:gd name="T2" fmla="*/ 0 w 14"/>
                <a:gd name="T3" fmla="*/ 1 h 1"/>
                <a:gd name="T4" fmla="*/ 14 w 14"/>
                <a:gd name="T5" fmla="*/ 0 h 1"/>
                <a:gd name="T6" fmla="*/ 0 w 14"/>
                <a:gd name="T7" fmla="*/ 1 h 1"/>
              </a:gdLst>
              <a:ahLst/>
              <a:cxnLst>
                <a:cxn ang="0">
                  <a:pos x="T0" y="T1"/>
                </a:cxn>
                <a:cxn ang="0">
                  <a:pos x="T2" y="T3"/>
                </a:cxn>
                <a:cxn ang="0">
                  <a:pos x="T4" y="T5"/>
                </a:cxn>
                <a:cxn ang="0">
                  <a:pos x="T6" y="T7"/>
                </a:cxn>
              </a:cxnLst>
              <a:rect l="0" t="0" r="r" b="b"/>
              <a:pathLst>
                <a:path w="14" h="1">
                  <a:moveTo>
                    <a:pt x="0" y="1"/>
                  </a:moveTo>
                  <a:lnTo>
                    <a:pt x="0" y="1"/>
                  </a:lnTo>
                  <a:lnTo>
                    <a:pt x="14" y="0"/>
                  </a:lnTo>
                  <a:lnTo>
                    <a:pt x="0"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42" name="Serbest Biçim 42">
              <a:extLst>
                <a:ext uri="{FF2B5EF4-FFF2-40B4-BE49-F238E27FC236}">
                  <a16:creationId xmlns="" xmlns:a16="http://schemas.microsoft.com/office/drawing/2014/main" id="{3000A0C8-1F26-4C95-B04D-E28E64F2DE1E}"/>
                </a:ext>
              </a:extLst>
            </p:cNvPr>
            <p:cNvSpPr>
              <a:spLocks/>
            </p:cNvSpPr>
            <p:nvPr/>
          </p:nvSpPr>
          <p:spPr bwMode="invGray">
            <a:xfrm>
              <a:off x="8915400" y="2809875"/>
              <a:ext cx="15875" cy="1587"/>
            </a:xfrm>
            <a:custGeom>
              <a:avLst/>
              <a:gdLst>
                <a:gd name="T0" fmla="*/ 8 w 8"/>
                <a:gd name="T1" fmla="*/ 1 h 1"/>
                <a:gd name="T2" fmla="*/ 8 w 8"/>
                <a:gd name="T3" fmla="*/ 1 h 1"/>
                <a:gd name="T4" fmla="*/ 0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cubicBezTo>
                    <a:pt x="6" y="0"/>
                    <a:pt x="3" y="0"/>
                    <a:pt x="0" y="0"/>
                  </a:cubicBezTo>
                  <a:cubicBezTo>
                    <a:pt x="1" y="0"/>
                    <a:pt x="4" y="1"/>
                    <a:pt x="8"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43" name="Serbest Biçim 43">
              <a:extLst>
                <a:ext uri="{FF2B5EF4-FFF2-40B4-BE49-F238E27FC236}">
                  <a16:creationId xmlns="" xmlns:a16="http://schemas.microsoft.com/office/drawing/2014/main" id="{4455201E-B6A9-4966-A3FE-CACD36E004FF}"/>
                </a:ext>
              </a:extLst>
            </p:cNvPr>
            <p:cNvSpPr>
              <a:spLocks/>
            </p:cNvSpPr>
            <p:nvPr/>
          </p:nvSpPr>
          <p:spPr bwMode="invGray">
            <a:xfrm>
              <a:off x="12109450" y="2752725"/>
              <a:ext cx="454025" cy="23812"/>
            </a:xfrm>
            <a:custGeom>
              <a:avLst/>
              <a:gdLst>
                <a:gd name="T0" fmla="*/ 102 w 236"/>
                <a:gd name="T1" fmla="*/ 10 h 10"/>
                <a:gd name="T2" fmla="*/ 102 w 236"/>
                <a:gd name="T3" fmla="*/ 10 h 10"/>
                <a:gd name="T4" fmla="*/ 123 w 236"/>
                <a:gd name="T5" fmla="*/ 7 h 10"/>
                <a:gd name="T6" fmla="*/ 200 w 236"/>
                <a:gd name="T7" fmla="*/ 6 h 10"/>
                <a:gd name="T8" fmla="*/ 203 w 236"/>
                <a:gd name="T9" fmla="*/ 3 h 10"/>
                <a:gd name="T10" fmla="*/ 160 w 236"/>
                <a:gd name="T11" fmla="*/ 4 h 10"/>
                <a:gd name="T12" fmla="*/ 202 w 236"/>
                <a:gd name="T13" fmla="*/ 3 h 10"/>
                <a:gd name="T14" fmla="*/ 198 w 236"/>
                <a:gd name="T15" fmla="*/ 0 h 10"/>
                <a:gd name="T16" fmla="*/ 0 w 236"/>
                <a:gd name="T17" fmla="*/ 4 h 10"/>
                <a:gd name="T18" fmla="*/ 137 w 236"/>
                <a:gd name="T19" fmla="*/ 4 h 10"/>
                <a:gd name="T20" fmla="*/ 121 w 236"/>
                <a:gd name="T21" fmla="*/ 6 h 10"/>
                <a:gd name="T22" fmla="*/ 8 w 236"/>
                <a:gd name="T23" fmla="*/ 5 h 10"/>
                <a:gd name="T24" fmla="*/ 104 w 236"/>
                <a:gd name="T25" fmla="*/ 7 h 10"/>
                <a:gd name="T26" fmla="*/ 84 w 236"/>
                <a:gd name="T27" fmla="*/ 9 h 10"/>
                <a:gd name="T28" fmla="*/ 102 w 236"/>
                <a:gd name="T2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6" h="10">
                  <a:moveTo>
                    <a:pt x="102" y="10"/>
                  </a:moveTo>
                  <a:lnTo>
                    <a:pt x="102" y="10"/>
                  </a:lnTo>
                  <a:cubicBezTo>
                    <a:pt x="107" y="9"/>
                    <a:pt x="208" y="8"/>
                    <a:pt x="123" y="7"/>
                  </a:cubicBezTo>
                  <a:cubicBezTo>
                    <a:pt x="126" y="4"/>
                    <a:pt x="177" y="6"/>
                    <a:pt x="200" y="6"/>
                  </a:cubicBezTo>
                  <a:cubicBezTo>
                    <a:pt x="184" y="5"/>
                    <a:pt x="208" y="4"/>
                    <a:pt x="203" y="3"/>
                  </a:cubicBezTo>
                  <a:cubicBezTo>
                    <a:pt x="192" y="4"/>
                    <a:pt x="179" y="4"/>
                    <a:pt x="160" y="4"/>
                  </a:cubicBezTo>
                  <a:cubicBezTo>
                    <a:pt x="152" y="3"/>
                    <a:pt x="180" y="2"/>
                    <a:pt x="202" y="3"/>
                  </a:cubicBezTo>
                  <a:cubicBezTo>
                    <a:pt x="175" y="1"/>
                    <a:pt x="236" y="1"/>
                    <a:pt x="198" y="0"/>
                  </a:cubicBezTo>
                  <a:cubicBezTo>
                    <a:pt x="116" y="0"/>
                    <a:pt x="57" y="0"/>
                    <a:pt x="0" y="4"/>
                  </a:cubicBezTo>
                  <a:cubicBezTo>
                    <a:pt x="46" y="3"/>
                    <a:pt x="99" y="3"/>
                    <a:pt x="137" y="4"/>
                  </a:cubicBezTo>
                  <a:lnTo>
                    <a:pt x="121" y="6"/>
                  </a:lnTo>
                  <a:cubicBezTo>
                    <a:pt x="78" y="4"/>
                    <a:pt x="51" y="5"/>
                    <a:pt x="8" y="5"/>
                  </a:cubicBezTo>
                  <a:lnTo>
                    <a:pt x="104" y="7"/>
                  </a:lnTo>
                  <a:cubicBezTo>
                    <a:pt x="149" y="9"/>
                    <a:pt x="119" y="9"/>
                    <a:pt x="84" y="9"/>
                  </a:cubicBezTo>
                  <a:cubicBezTo>
                    <a:pt x="92" y="9"/>
                    <a:pt x="100" y="9"/>
                    <a:pt x="102" y="1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44" name="Serbest Biçim 44">
              <a:extLst>
                <a:ext uri="{FF2B5EF4-FFF2-40B4-BE49-F238E27FC236}">
                  <a16:creationId xmlns="" xmlns:a16="http://schemas.microsoft.com/office/drawing/2014/main" id="{8FAD331B-F854-48D5-B788-60932733B790}"/>
                </a:ext>
              </a:extLst>
            </p:cNvPr>
            <p:cNvSpPr>
              <a:spLocks/>
            </p:cNvSpPr>
            <p:nvPr/>
          </p:nvSpPr>
          <p:spPr bwMode="invGray">
            <a:xfrm>
              <a:off x="12182475" y="2816225"/>
              <a:ext cx="9525" cy="0"/>
            </a:xfrm>
            <a:custGeom>
              <a:avLst/>
              <a:gdLst>
                <a:gd name="T0" fmla="*/ 0 w 5"/>
                <a:gd name="T1" fmla="*/ 0 w 5"/>
                <a:gd name="T2" fmla="*/ 1 w 5"/>
                <a:gd name="T3" fmla="*/ 5 w 5"/>
                <a:gd name="T4" fmla="*/ 0 w 5"/>
              </a:gdLst>
              <a:ahLst/>
              <a:cxnLst>
                <a:cxn ang="0">
                  <a:pos x="T0" y="0"/>
                </a:cxn>
                <a:cxn ang="0">
                  <a:pos x="T1" y="0"/>
                </a:cxn>
                <a:cxn ang="0">
                  <a:pos x="T2" y="0"/>
                </a:cxn>
                <a:cxn ang="0">
                  <a:pos x="T3" y="0"/>
                </a:cxn>
                <a:cxn ang="0">
                  <a:pos x="T4" y="0"/>
                </a:cxn>
              </a:cxnLst>
              <a:rect l="0" t="0" r="r" b="b"/>
              <a:pathLst>
                <a:path w="5">
                  <a:moveTo>
                    <a:pt x="0" y="0"/>
                  </a:moveTo>
                  <a:lnTo>
                    <a:pt x="0" y="0"/>
                  </a:lnTo>
                  <a:lnTo>
                    <a:pt x="1" y="0"/>
                  </a:lnTo>
                  <a:lnTo>
                    <a:pt x="5" y="0"/>
                  </a:lnTo>
                  <a:lnTo>
                    <a:pt x="0"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45" name="Serbest Biçim 45">
              <a:extLst>
                <a:ext uri="{FF2B5EF4-FFF2-40B4-BE49-F238E27FC236}">
                  <a16:creationId xmlns="" xmlns:a16="http://schemas.microsoft.com/office/drawing/2014/main" id="{FD431271-1062-458E-9077-62E610341C47}"/>
                </a:ext>
              </a:extLst>
            </p:cNvPr>
            <p:cNvSpPr>
              <a:spLocks/>
            </p:cNvSpPr>
            <p:nvPr/>
          </p:nvSpPr>
          <p:spPr bwMode="invGray">
            <a:xfrm>
              <a:off x="4348162" y="2827338"/>
              <a:ext cx="17463" cy="3175"/>
            </a:xfrm>
            <a:custGeom>
              <a:avLst/>
              <a:gdLst>
                <a:gd name="T0" fmla="*/ 8 w 9"/>
                <a:gd name="T1" fmla="*/ 0 h 1"/>
                <a:gd name="T2" fmla="*/ 8 w 9"/>
                <a:gd name="T3" fmla="*/ 0 h 1"/>
                <a:gd name="T4" fmla="*/ 0 w 9"/>
                <a:gd name="T5" fmla="*/ 1 h 1"/>
                <a:gd name="T6" fmla="*/ 8 w 9"/>
                <a:gd name="T7" fmla="*/ 0 h 1"/>
              </a:gdLst>
              <a:ahLst/>
              <a:cxnLst>
                <a:cxn ang="0">
                  <a:pos x="T0" y="T1"/>
                </a:cxn>
                <a:cxn ang="0">
                  <a:pos x="T2" y="T3"/>
                </a:cxn>
                <a:cxn ang="0">
                  <a:pos x="T4" y="T5"/>
                </a:cxn>
                <a:cxn ang="0">
                  <a:pos x="T6" y="T7"/>
                </a:cxn>
              </a:cxnLst>
              <a:rect l="0" t="0" r="r" b="b"/>
              <a:pathLst>
                <a:path w="9" h="1">
                  <a:moveTo>
                    <a:pt x="8" y="0"/>
                  </a:moveTo>
                  <a:lnTo>
                    <a:pt x="8" y="0"/>
                  </a:lnTo>
                  <a:lnTo>
                    <a:pt x="0" y="1"/>
                  </a:lnTo>
                  <a:cubicBezTo>
                    <a:pt x="7" y="0"/>
                    <a:pt x="9" y="0"/>
                    <a:pt x="8"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46" name="Serbest Biçim 46">
              <a:extLst>
                <a:ext uri="{FF2B5EF4-FFF2-40B4-BE49-F238E27FC236}">
                  <a16:creationId xmlns="" xmlns:a16="http://schemas.microsoft.com/office/drawing/2014/main" id="{AD911F43-1CB6-4690-96DA-935FEDD24BCC}"/>
                </a:ext>
              </a:extLst>
            </p:cNvPr>
            <p:cNvSpPr>
              <a:spLocks/>
            </p:cNvSpPr>
            <p:nvPr/>
          </p:nvSpPr>
          <p:spPr bwMode="invGray">
            <a:xfrm>
              <a:off x="12071350" y="2790825"/>
              <a:ext cx="0" cy="0"/>
            </a:xfrm>
            <a:custGeom>
              <a:avLst/>
              <a:gdLst/>
              <a:ahLst/>
              <a:cxnLst>
                <a:cxn ang="0">
                  <a:pos x="0" y="0"/>
                </a:cxn>
                <a:cxn ang="0">
                  <a:pos x="0" y="0"/>
                </a:cxn>
                <a:cxn ang="0">
                  <a:pos x="0" y="0"/>
                </a:cxn>
                <a:cxn ang="0">
                  <a:pos x="0" y="0"/>
                </a:cxn>
              </a:cxnLst>
              <a:rect l="0" t="0" r="r" b="b"/>
              <a:pathLst>
                <a:path>
                  <a:moveTo>
                    <a:pt x="0" y="0"/>
                  </a:moveTo>
                  <a:lnTo>
                    <a:pt x="0" y="0"/>
                  </a:lnTo>
                  <a:lnTo>
                    <a:pt x="0" y="0"/>
                  </a:lnTo>
                  <a:cubicBezTo>
                    <a:pt x="0" y="0"/>
                    <a:pt x="0" y="0"/>
                    <a:pt x="0"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47" name="Serbest Biçim 47">
              <a:extLst>
                <a:ext uri="{FF2B5EF4-FFF2-40B4-BE49-F238E27FC236}">
                  <a16:creationId xmlns="" xmlns:a16="http://schemas.microsoft.com/office/drawing/2014/main" id="{E845A202-A112-4980-82C7-09F29E834918}"/>
                </a:ext>
              </a:extLst>
            </p:cNvPr>
            <p:cNvSpPr>
              <a:spLocks/>
            </p:cNvSpPr>
            <p:nvPr/>
          </p:nvSpPr>
          <p:spPr bwMode="invGray">
            <a:xfrm>
              <a:off x="4754563" y="2827338"/>
              <a:ext cx="4763" cy="0"/>
            </a:xfrm>
            <a:custGeom>
              <a:avLst/>
              <a:gdLst>
                <a:gd name="T0" fmla="*/ 2 w 2"/>
                <a:gd name="T1" fmla="*/ 2 w 2"/>
                <a:gd name="T2" fmla="*/ 0 w 2"/>
                <a:gd name="T3" fmla="*/ 2 w 2"/>
              </a:gdLst>
              <a:ahLst/>
              <a:cxnLst>
                <a:cxn ang="0">
                  <a:pos x="T0" y="0"/>
                </a:cxn>
                <a:cxn ang="0">
                  <a:pos x="T1" y="0"/>
                </a:cxn>
                <a:cxn ang="0">
                  <a:pos x="T2" y="0"/>
                </a:cxn>
                <a:cxn ang="0">
                  <a:pos x="T3" y="0"/>
                </a:cxn>
              </a:cxnLst>
              <a:rect l="0" t="0" r="r" b="b"/>
              <a:pathLst>
                <a:path w="2">
                  <a:moveTo>
                    <a:pt x="2" y="0"/>
                  </a:moveTo>
                  <a:lnTo>
                    <a:pt x="2" y="0"/>
                  </a:lnTo>
                  <a:lnTo>
                    <a:pt x="0" y="0"/>
                  </a:lnTo>
                  <a:cubicBezTo>
                    <a:pt x="1" y="0"/>
                    <a:pt x="1" y="0"/>
                    <a:pt x="2"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48" name="Serbest Biçim 48">
              <a:extLst>
                <a:ext uri="{FF2B5EF4-FFF2-40B4-BE49-F238E27FC236}">
                  <a16:creationId xmlns="" xmlns:a16="http://schemas.microsoft.com/office/drawing/2014/main" id="{BD459366-FCB0-47D6-8AD7-5C8C6750B95A}"/>
                </a:ext>
              </a:extLst>
            </p:cNvPr>
            <p:cNvSpPr>
              <a:spLocks/>
            </p:cNvSpPr>
            <p:nvPr/>
          </p:nvSpPr>
          <p:spPr bwMode="invGray">
            <a:xfrm>
              <a:off x="4852988" y="2719388"/>
              <a:ext cx="9525" cy="3175"/>
            </a:xfrm>
            <a:custGeom>
              <a:avLst/>
              <a:gdLst>
                <a:gd name="T0" fmla="*/ 5 w 5"/>
                <a:gd name="T1" fmla="*/ 1 h 1"/>
                <a:gd name="T2" fmla="*/ 5 w 5"/>
                <a:gd name="T3" fmla="*/ 1 h 1"/>
                <a:gd name="T4" fmla="*/ 4 w 5"/>
                <a:gd name="T5" fmla="*/ 0 h 1"/>
                <a:gd name="T6" fmla="*/ 5 w 5"/>
                <a:gd name="T7" fmla="*/ 1 h 1"/>
              </a:gdLst>
              <a:ahLst/>
              <a:cxnLst>
                <a:cxn ang="0">
                  <a:pos x="T0" y="T1"/>
                </a:cxn>
                <a:cxn ang="0">
                  <a:pos x="T2" y="T3"/>
                </a:cxn>
                <a:cxn ang="0">
                  <a:pos x="T4" y="T5"/>
                </a:cxn>
                <a:cxn ang="0">
                  <a:pos x="T6" y="T7"/>
                </a:cxn>
              </a:cxnLst>
              <a:rect l="0" t="0" r="r" b="b"/>
              <a:pathLst>
                <a:path w="5" h="1">
                  <a:moveTo>
                    <a:pt x="5" y="1"/>
                  </a:moveTo>
                  <a:lnTo>
                    <a:pt x="5" y="1"/>
                  </a:lnTo>
                  <a:cubicBezTo>
                    <a:pt x="5" y="1"/>
                    <a:pt x="5" y="1"/>
                    <a:pt x="4" y="0"/>
                  </a:cubicBezTo>
                  <a:cubicBezTo>
                    <a:pt x="0" y="1"/>
                    <a:pt x="2" y="1"/>
                    <a:pt x="5"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49" name="Serbest Biçim 49">
              <a:extLst>
                <a:ext uri="{FF2B5EF4-FFF2-40B4-BE49-F238E27FC236}">
                  <a16:creationId xmlns="" xmlns:a16="http://schemas.microsoft.com/office/drawing/2014/main" id="{01086057-0FFB-433B-833D-DD0700EECB68}"/>
                </a:ext>
              </a:extLst>
            </p:cNvPr>
            <p:cNvSpPr>
              <a:spLocks/>
            </p:cNvSpPr>
            <p:nvPr/>
          </p:nvSpPr>
          <p:spPr bwMode="invGray">
            <a:xfrm>
              <a:off x="4759325" y="2827338"/>
              <a:ext cx="0" cy="0"/>
            </a:xfrm>
            <a:custGeom>
              <a:avLst/>
              <a:gdLst/>
              <a:ahLst/>
              <a:cxnLst>
                <a:cxn ang="0">
                  <a:pos x="0" y="0"/>
                </a:cxn>
                <a:cxn ang="0">
                  <a:pos x="0" y="0"/>
                </a:cxn>
                <a:cxn ang="0">
                  <a:pos x="0" y="0"/>
                </a:cxn>
                <a:cxn ang="0">
                  <a:pos x="0" y="0"/>
                </a:cxn>
              </a:cxnLst>
              <a:rect l="0" t="0" r="r" b="b"/>
              <a:pathLst>
                <a:path>
                  <a:moveTo>
                    <a:pt x="0" y="0"/>
                  </a:moveTo>
                  <a:lnTo>
                    <a:pt x="0" y="0"/>
                  </a:lnTo>
                  <a:cubicBezTo>
                    <a:pt x="0" y="0"/>
                    <a:pt x="0" y="0"/>
                    <a:pt x="0" y="0"/>
                  </a:cubicBezTo>
                  <a:cubicBezTo>
                    <a:pt x="0" y="0"/>
                    <a:pt x="0" y="0"/>
                    <a:pt x="0"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50" name="Serbest Biçim 50">
              <a:extLst>
                <a:ext uri="{FF2B5EF4-FFF2-40B4-BE49-F238E27FC236}">
                  <a16:creationId xmlns="" xmlns:a16="http://schemas.microsoft.com/office/drawing/2014/main" id="{63017565-8BD5-4284-A787-9BA10A2F78DD}"/>
                </a:ext>
              </a:extLst>
            </p:cNvPr>
            <p:cNvSpPr>
              <a:spLocks/>
            </p:cNvSpPr>
            <p:nvPr/>
          </p:nvSpPr>
          <p:spPr bwMode="invGray">
            <a:xfrm>
              <a:off x="6654800" y="2805113"/>
              <a:ext cx="19050" cy="1587"/>
            </a:xfrm>
            <a:custGeom>
              <a:avLst/>
              <a:gdLst>
                <a:gd name="T0" fmla="*/ 10 w 10"/>
                <a:gd name="T1" fmla="*/ 1 h 1"/>
                <a:gd name="T2" fmla="*/ 10 w 10"/>
                <a:gd name="T3" fmla="*/ 1 h 1"/>
                <a:gd name="T4" fmla="*/ 2 w 10"/>
                <a:gd name="T5" fmla="*/ 0 h 1"/>
                <a:gd name="T6" fmla="*/ 10 w 10"/>
                <a:gd name="T7" fmla="*/ 1 h 1"/>
              </a:gdLst>
              <a:ahLst/>
              <a:cxnLst>
                <a:cxn ang="0">
                  <a:pos x="T0" y="T1"/>
                </a:cxn>
                <a:cxn ang="0">
                  <a:pos x="T2" y="T3"/>
                </a:cxn>
                <a:cxn ang="0">
                  <a:pos x="T4" y="T5"/>
                </a:cxn>
                <a:cxn ang="0">
                  <a:pos x="T6" y="T7"/>
                </a:cxn>
              </a:cxnLst>
              <a:rect l="0" t="0" r="r" b="b"/>
              <a:pathLst>
                <a:path w="10" h="1">
                  <a:moveTo>
                    <a:pt x="10" y="1"/>
                  </a:moveTo>
                  <a:lnTo>
                    <a:pt x="10" y="1"/>
                  </a:lnTo>
                  <a:lnTo>
                    <a:pt x="2" y="0"/>
                  </a:lnTo>
                  <a:cubicBezTo>
                    <a:pt x="0" y="0"/>
                    <a:pt x="2" y="0"/>
                    <a:pt x="10"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51" name="Serbest Biçim 51">
              <a:extLst>
                <a:ext uri="{FF2B5EF4-FFF2-40B4-BE49-F238E27FC236}">
                  <a16:creationId xmlns="" xmlns:a16="http://schemas.microsoft.com/office/drawing/2014/main" id="{C49BCB19-A7CB-4B4D-A33D-97A6B55C4E08}"/>
                </a:ext>
              </a:extLst>
            </p:cNvPr>
            <p:cNvSpPr>
              <a:spLocks/>
            </p:cNvSpPr>
            <p:nvPr/>
          </p:nvSpPr>
          <p:spPr bwMode="invGray">
            <a:xfrm>
              <a:off x="6289675" y="2798763"/>
              <a:ext cx="6350" cy="0"/>
            </a:xfrm>
            <a:custGeom>
              <a:avLst/>
              <a:gdLst>
                <a:gd name="T0" fmla="*/ 3 w 3"/>
                <a:gd name="T1" fmla="*/ 3 w 3"/>
                <a:gd name="T2" fmla="*/ 0 w 3"/>
                <a:gd name="T3" fmla="*/ 3 w 3"/>
              </a:gdLst>
              <a:ahLst/>
              <a:cxnLst>
                <a:cxn ang="0">
                  <a:pos x="T0" y="0"/>
                </a:cxn>
                <a:cxn ang="0">
                  <a:pos x="T1" y="0"/>
                </a:cxn>
                <a:cxn ang="0">
                  <a:pos x="T2" y="0"/>
                </a:cxn>
                <a:cxn ang="0">
                  <a:pos x="T3" y="0"/>
                </a:cxn>
              </a:cxnLst>
              <a:rect l="0" t="0" r="r" b="b"/>
              <a:pathLst>
                <a:path w="3">
                  <a:moveTo>
                    <a:pt x="3" y="0"/>
                  </a:moveTo>
                  <a:lnTo>
                    <a:pt x="3" y="0"/>
                  </a:lnTo>
                  <a:lnTo>
                    <a:pt x="0" y="0"/>
                  </a:lnTo>
                  <a:lnTo>
                    <a:pt x="3"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52" name="Serbest Biçim 52">
              <a:extLst>
                <a:ext uri="{FF2B5EF4-FFF2-40B4-BE49-F238E27FC236}">
                  <a16:creationId xmlns="" xmlns:a16="http://schemas.microsoft.com/office/drawing/2014/main" id="{E3FB7A55-E1F5-4B7C-94DE-9D31509C507A}"/>
                </a:ext>
              </a:extLst>
            </p:cNvPr>
            <p:cNvSpPr>
              <a:spLocks/>
            </p:cNvSpPr>
            <p:nvPr/>
          </p:nvSpPr>
          <p:spPr bwMode="invGray">
            <a:xfrm>
              <a:off x="9140825" y="2725738"/>
              <a:ext cx="44450" cy="0"/>
            </a:xfrm>
            <a:custGeom>
              <a:avLst/>
              <a:gdLst>
                <a:gd name="T0" fmla="*/ 23 w 23"/>
                <a:gd name="T1" fmla="*/ 23 w 23"/>
                <a:gd name="T2" fmla="*/ 0 w 23"/>
                <a:gd name="T3" fmla="*/ 23 w 23"/>
              </a:gdLst>
              <a:ahLst/>
              <a:cxnLst>
                <a:cxn ang="0">
                  <a:pos x="T0" y="0"/>
                </a:cxn>
                <a:cxn ang="0">
                  <a:pos x="T1" y="0"/>
                </a:cxn>
                <a:cxn ang="0">
                  <a:pos x="T2" y="0"/>
                </a:cxn>
                <a:cxn ang="0">
                  <a:pos x="T3" y="0"/>
                </a:cxn>
              </a:cxnLst>
              <a:rect l="0" t="0" r="r" b="b"/>
              <a:pathLst>
                <a:path w="23">
                  <a:moveTo>
                    <a:pt x="23" y="0"/>
                  </a:moveTo>
                  <a:lnTo>
                    <a:pt x="23" y="0"/>
                  </a:lnTo>
                  <a:lnTo>
                    <a:pt x="0" y="0"/>
                  </a:lnTo>
                  <a:lnTo>
                    <a:pt x="23"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53" name="Serbest Biçim 53">
              <a:extLst>
                <a:ext uri="{FF2B5EF4-FFF2-40B4-BE49-F238E27FC236}">
                  <a16:creationId xmlns="" xmlns:a16="http://schemas.microsoft.com/office/drawing/2014/main" id="{4DF1D5AF-B0B5-4D95-B376-4B0891C488F9}"/>
                </a:ext>
              </a:extLst>
            </p:cNvPr>
            <p:cNvSpPr>
              <a:spLocks/>
            </p:cNvSpPr>
            <p:nvPr/>
          </p:nvSpPr>
          <p:spPr bwMode="invGray">
            <a:xfrm>
              <a:off x="4737100" y="2827338"/>
              <a:ext cx="17463" cy="3175"/>
            </a:xfrm>
            <a:custGeom>
              <a:avLst/>
              <a:gdLst>
                <a:gd name="T0" fmla="*/ 9 w 9"/>
                <a:gd name="T1" fmla="*/ 0 h 1"/>
                <a:gd name="T2" fmla="*/ 9 w 9"/>
                <a:gd name="T3" fmla="*/ 0 h 1"/>
                <a:gd name="T4" fmla="*/ 0 w 9"/>
                <a:gd name="T5" fmla="*/ 1 h 1"/>
                <a:gd name="T6" fmla="*/ 9 w 9"/>
                <a:gd name="T7" fmla="*/ 0 h 1"/>
              </a:gdLst>
              <a:ahLst/>
              <a:cxnLst>
                <a:cxn ang="0">
                  <a:pos x="T0" y="T1"/>
                </a:cxn>
                <a:cxn ang="0">
                  <a:pos x="T2" y="T3"/>
                </a:cxn>
                <a:cxn ang="0">
                  <a:pos x="T4" y="T5"/>
                </a:cxn>
                <a:cxn ang="0">
                  <a:pos x="T6" y="T7"/>
                </a:cxn>
              </a:cxnLst>
              <a:rect l="0" t="0" r="r" b="b"/>
              <a:pathLst>
                <a:path w="9" h="1">
                  <a:moveTo>
                    <a:pt x="9" y="0"/>
                  </a:moveTo>
                  <a:lnTo>
                    <a:pt x="9" y="0"/>
                  </a:lnTo>
                  <a:lnTo>
                    <a:pt x="0" y="1"/>
                  </a:lnTo>
                  <a:cubicBezTo>
                    <a:pt x="5" y="0"/>
                    <a:pt x="8" y="0"/>
                    <a:pt x="9"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54" name="Serbest Biçim 54">
              <a:extLst>
                <a:ext uri="{FF2B5EF4-FFF2-40B4-BE49-F238E27FC236}">
                  <a16:creationId xmlns="" xmlns:a16="http://schemas.microsoft.com/office/drawing/2014/main" id="{A6FA84B0-FA59-4EC4-91F5-3D4C7FAB4900}"/>
                </a:ext>
              </a:extLst>
            </p:cNvPr>
            <p:cNvSpPr>
              <a:spLocks/>
            </p:cNvSpPr>
            <p:nvPr/>
          </p:nvSpPr>
          <p:spPr bwMode="invGray">
            <a:xfrm>
              <a:off x="7239000" y="2779713"/>
              <a:ext cx="11113" cy="3175"/>
            </a:xfrm>
            <a:custGeom>
              <a:avLst/>
              <a:gdLst>
                <a:gd name="T0" fmla="*/ 6 w 6"/>
                <a:gd name="T1" fmla="*/ 0 h 1"/>
                <a:gd name="T2" fmla="*/ 6 w 6"/>
                <a:gd name="T3" fmla="*/ 0 h 1"/>
                <a:gd name="T4" fmla="*/ 0 w 6"/>
                <a:gd name="T5" fmla="*/ 1 h 1"/>
                <a:gd name="T6" fmla="*/ 4 w 6"/>
                <a:gd name="T7" fmla="*/ 1 h 1"/>
                <a:gd name="T8" fmla="*/ 6 w 6"/>
                <a:gd name="T9" fmla="*/ 0 h 1"/>
              </a:gdLst>
              <a:ahLst/>
              <a:cxnLst>
                <a:cxn ang="0">
                  <a:pos x="T0" y="T1"/>
                </a:cxn>
                <a:cxn ang="0">
                  <a:pos x="T2" y="T3"/>
                </a:cxn>
                <a:cxn ang="0">
                  <a:pos x="T4" y="T5"/>
                </a:cxn>
                <a:cxn ang="0">
                  <a:pos x="T6" y="T7"/>
                </a:cxn>
                <a:cxn ang="0">
                  <a:pos x="T8" y="T9"/>
                </a:cxn>
              </a:cxnLst>
              <a:rect l="0" t="0" r="r" b="b"/>
              <a:pathLst>
                <a:path w="6" h="1">
                  <a:moveTo>
                    <a:pt x="6" y="0"/>
                  </a:moveTo>
                  <a:lnTo>
                    <a:pt x="6" y="0"/>
                  </a:lnTo>
                  <a:lnTo>
                    <a:pt x="0" y="1"/>
                  </a:lnTo>
                  <a:lnTo>
                    <a:pt x="4" y="1"/>
                  </a:lnTo>
                  <a:lnTo>
                    <a:pt x="6"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55" name="Serbest Biçim 55">
              <a:extLst>
                <a:ext uri="{FF2B5EF4-FFF2-40B4-BE49-F238E27FC236}">
                  <a16:creationId xmlns="" xmlns:a16="http://schemas.microsoft.com/office/drawing/2014/main" id="{762D53B5-8980-481E-A2BB-9EFB2E7E8A99}"/>
                </a:ext>
              </a:extLst>
            </p:cNvPr>
            <p:cNvSpPr>
              <a:spLocks/>
            </p:cNvSpPr>
            <p:nvPr/>
          </p:nvSpPr>
          <p:spPr bwMode="invGray">
            <a:xfrm>
              <a:off x="7181850" y="2773363"/>
              <a:ext cx="468313" cy="15875"/>
            </a:xfrm>
            <a:custGeom>
              <a:avLst/>
              <a:gdLst>
                <a:gd name="T0" fmla="*/ 139 w 244"/>
                <a:gd name="T1" fmla="*/ 5 h 7"/>
                <a:gd name="T2" fmla="*/ 139 w 244"/>
                <a:gd name="T3" fmla="*/ 5 h 7"/>
                <a:gd name="T4" fmla="*/ 132 w 244"/>
                <a:gd name="T5" fmla="*/ 6 h 7"/>
                <a:gd name="T6" fmla="*/ 244 w 244"/>
                <a:gd name="T7" fmla="*/ 4 h 7"/>
                <a:gd name="T8" fmla="*/ 178 w 244"/>
                <a:gd name="T9" fmla="*/ 1 h 7"/>
                <a:gd name="T10" fmla="*/ 101 w 244"/>
                <a:gd name="T11" fmla="*/ 0 h 7"/>
                <a:gd name="T12" fmla="*/ 77 w 244"/>
                <a:gd name="T13" fmla="*/ 3 h 7"/>
                <a:gd name="T14" fmla="*/ 60 w 244"/>
                <a:gd name="T15" fmla="*/ 1 h 7"/>
                <a:gd name="T16" fmla="*/ 0 w 244"/>
                <a:gd name="T17" fmla="*/ 1 h 7"/>
                <a:gd name="T18" fmla="*/ 52 w 244"/>
                <a:gd name="T19" fmla="*/ 1 h 7"/>
                <a:gd name="T20" fmla="*/ 36 w 244"/>
                <a:gd name="T21" fmla="*/ 3 h 7"/>
                <a:gd name="T22" fmla="*/ 41 w 244"/>
                <a:gd name="T23" fmla="*/ 3 h 7"/>
                <a:gd name="T24" fmla="*/ 139 w 244"/>
                <a:gd name="T25"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4" h="7">
                  <a:moveTo>
                    <a:pt x="139" y="5"/>
                  </a:moveTo>
                  <a:lnTo>
                    <a:pt x="139" y="5"/>
                  </a:lnTo>
                  <a:cubicBezTo>
                    <a:pt x="135" y="5"/>
                    <a:pt x="134" y="6"/>
                    <a:pt x="132" y="6"/>
                  </a:cubicBezTo>
                  <a:cubicBezTo>
                    <a:pt x="169" y="5"/>
                    <a:pt x="236" y="6"/>
                    <a:pt x="244" y="4"/>
                  </a:cubicBezTo>
                  <a:cubicBezTo>
                    <a:pt x="232" y="4"/>
                    <a:pt x="167" y="2"/>
                    <a:pt x="178" y="1"/>
                  </a:cubicBezTo>
                  <a:cubicBezTo>
                    <a:pt x="152" y="2"/>
                    <a:pt x="115" y="0"/>
                    <a:pt x="101" y="0"/>
                  </a:cubicBezTo>
                  <a:cubicBezTo>
                    <a:pt x="143" y="2"/>
                    <a:pt x="105" y="2"/>
                    <a:pt x="77" y="3"/>
                  </a:cubicBezTo>
                  <a:cubicBezTo>
                    <a:pt x="51" y="2"/>
                    <a:pt x="82" y="1"/>
                    <a:pt x="60" y="1"/>
                  </a:cubicBezTo>
                  <a:lnTo>
                    <a:pt x="0" y="1"/>
                  </a:lnTo>
                  <a:lnTo>
                    <a:pt x="52" y="1"/>
                  </a:lnTo>
                  <a:lnTo>
                    <a:pt x="36" y="3"/>
                  </a:lnTo>
                  <a:lnTo>
                    <a:pt x="41" y="3"/>
                  </a:lnTo>
                  <a:cubicBezTo>
                    <a:pt x="129" y="2"/>
                    <a:pt x="49" y="7"/>
                    <a:pt x="139" y="5"/>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56" name="Serbest Biçim 56">
              <a:extLst>
                <a:ext uri="{FF2B5EF4-FFF2-40B4-BE49-F238E27FC236}">
                  <a16:creationId xmlns="" xmlns:a16="http://schemas.microsoft.com/office/drawing/2014/main" id="{E62264F3-EECC-402B-BBB4-54C3A02FA073}"/>
                </a:ext>
              </a:extLst>
            </p:cNvPr>
            <p:cNvSpPr>
              <a:spLocks/>
            </p:cNvSpPr>
            <p:nvPr/>
          </p:nvSpPr>
          <p:spPr bwMode="invGray">
            <a:xfrm>
              <a:off x="7407275" y="2787650"/>
              <a:ext cx="26988" cy="0"/>
            </a:xfrm>
            <a:custGeom>
              <a:avLst/>
              <a:gdLst>
                <a:gd name="T0" fmla="*/ 14 w 14"/>
                <a:gd name="T1" fmla="*/ 14 w 14"/>
                <a:gd name="T2" fmla="*/ 0 w 14"/>
                <a:gd name="T3" fmla="*/ 14 w 14"/>
              </a:gdLst>
              <a:ahLst/>
              <a:cxnLst>
                <a:cxn ang="0">
                  <a:pos x="T0" y="0"/>
                </a:cxn>
                <a:cxn ang="0">
                  <a:pos x="T1" y="0"/>
                </a:cxn>
                <a:cxn ang="0">
                  <a:pos x="T2" y="0"/>
                </a:cxn>
                <a:cxn ang="0">
                  <a:pos x="T3" y="0"/>
                </a:cxn>
              </a:cxnLst>
              <a:rect l="0" t="0" r="r" b="b"/>
              <a:pathLst>
                <a:path w="14">
                  <a:moveTo>
                    <a:pt x="14" y="0"/>
                  </a:moveTo>
                  <a:lnTo>
                    <a:pt x="14" y="0"/>
                  </a:lnTo>
                  <a:lnTo>
                    <a:pt x="0" y="0"/>
                  </a:lnTo>
                  <a:cubicBezTo>
                    <a:pt x="8" y="0"/>
                    <a:pt x="11" y="0"/>
                    <a:pt x="14"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57" name="Serbest Biçim 57">
              <a:extLst>
                <a:ext uri="{FF2B5EF4-FFF2-40B4-BE49-F238E27FC236}">
                  <a16:creationId xmlns="" xmlns:a16="http://schemas.microsoft.com/office/drawing/2014/main" id="{5B8A9AD9-96BF-4BC7-8FA2-278D4D1D867E}"/>
                </a:ext>
              </a:extLst>
            </p:cNvPr>
            <p:cNvSpPr>
              <a:spLocks/>
            </p:cNvSpPr>
            <p:nvPr/>
          </p:nvSpPr>
          <p:spPr bwMode="invGray">
            <a:xfrm>
              <a:off x="8123238" y="2794000"/>
              <a:ext cx="31750" cy="1587"/>
            </a:xfrm>
            <a:custGeom>
              <a:avLst/>
              <a:gdLst>
                <a:gd name="T0" fmla="*/ 0 w 16"/>
                <a:gd name="T1" fmla="*/ 1 h 1"/>
                <a:gd name="T2" fmla="*/ 0 w 16"/>
                <a:gd name="T3" fmla="*/ 1 h 1"/>
                <a:gd name="T4" fmla="*/ 16 w 16"/>
                <a:gd name="T5" fmla="*/ 0 h 1"/>
                <a:gd name="T6" fmla="*/ 0 w 16"/>
                <a:gd name="T7" fmla="*/ 1 h 1"/>
              </a:gdLst>
              <a:ahLst/>
              <a:cxnLst>
                <a:cxn ang="0">
                  <a:pos x="T0" y="T1"/>
                </a:cxn>
                <a:cxn ang="0">
                  <a:pos x="T2" y="T3"/>
                </a:cxn>
                <a:cxn ang="0">
                  <a:pos x="T4" y="T5"/>
                </a:cxn>
                <a:cxn ang="0">
                  <a:pos x="T6" y="T7"/>
                </a:cxn>
              </a:cxnLst>
              <a:rect l="0" t="0" r="r" b="b"/>
              <a:pathLst>
                <a:path w="16" h="1">
                  <a:moveTo>
                    <a:pt x="0" y="1"/>
                  </a:moveTo>
                  <a:lnTo>
                    <a:pt x="0" y="1"/>
                  </a:lnTo>
                  <a:lnTo>
                    <a:pt x="16" y="0"/>
                  </a:lnTo>
                  <a:lnTo>
                    <a:pt x="0"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58" name="Serbest Biçim 58">
              <a:extLst>
                <a:ext uri="{FF2B5EF4-FFF2-40B4-BE49-F238E27FC236}">
                  <a16:creationId xmlns="" xmlns:a16="http://schemas.microsoft.com/office/drawing/2014/main" id="{79119F9D-2AD4-45E1-A360-9D4DE43864C4}"/>
                </a:ext>
              </a:extLst>
            </p:cNvPr>
            <p:cNvSpPr>
              <a:spLocks/>
            </p:cNvSpPr>
            <p:nvPr/>
          </p:nvSpPr>
          <p:spPr bwMode="invGray">
            <a:xfrm>
              <a:off x="3070225" y="2794000"/>
              <a:ext cx="101600" cy="4762"/>
            </a:xfrm>
            <a:custGeom>
              <a:avLst/>
              <a:gdLst>
                <a:gd name="T0" fmla="*/ 0 w 53"/>
                <a:gd name="T1" fmla="*/ 0 h 2"/>
                <a:gd name="T2" fmla="*/ 0 w 53"/>
                <a:gd name="T3" fmla="*/ 0 h 2"/>
                <a:gd name="T4" fmla="*/ 52 w 53"/>
                <a:gd name="T5" fmla="*/ 0 h 2"/>
                <a:gd name="T6" fmla="*/ 6 w 53"/>
                <a:gd name="T7" fmla="*/ 0 h 2"/>
                <a:gd name="T8" fmla="*/ 0 w 53"/>
                <a:gd name="T9" fmla="*/ 0 h 2"/>
              </a:gdLst>
              <a:ahLst/>
              <a:cxnLst>
                <a:cxn ang="0">
                  <a:pos x="T0" y="T1"/>
                </a:cxn>
                <a:cxn ang="0">
                  <a:pos x="T2" y="T3"/>
                </a:cxn>
                <a:cxn ang="0">
                  <a:pos x="T4" y="T5"/>
                </a:cxn>
                <a:cxn ang="0">
                  <a:pos x="T6" y="T7"/>
                </a:cxn>
                <a:cxn ang="0">
                  <a:pos x="T8" y="T9"/>
                </a:cxn>
              </a:cxnLst>
              <a:rect l="0" t="0" r="r" b="b"/>
              <a:pathLst>
                <a:path w="53" h="2">
                  <a:moveTo>
                    <a:pt x="0" y="0"/>
                  </a:moveTo>
                  <a:lnTo>
                    <a:pt x="0" y="0"/>
                  </a:lnTo>
                  <a:cubicBezTo>
                    <a:pt x="2" y="1"/>
                    <a:pt x="53" y="2"/>
                    <a:pt x="52" y="0"/>
                  </a:cubicBezTo>
                  <a:lnTo>
                    <a:pt x="6" y="0"/>
                  </a:lnTo>
                  <a:lnTo>
                    <a:pt x="0"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59" name="Serbest Biçim 59">
              <a:extLst>
                <a:ext uri="{FF2B5EF4-FFF2-40B4-BE49-F238E27FC236}">
                  <a16:creationId xmlns="" xmlns:a16="http://schemas.microsoft.com/office/drawing/2014/main" id="{D429782D-387B-4CC9-B521-9715E298BBAD}"/>
                </a:ext>
              </a:extLst>
            </p:cNvPr>
            <p:cNvSpPr>
              <a:spLocks/>
            </p:cNvSpPr>
            <p:nvPr/>
          </p:nvSpPr>
          <p:spPr bwMode="invGray">
            <a:xfrm>
              <a:off x="9963150" y="2778125"/>
              <a:ext cx="41275" cy="0"/>
            </a:xfrm>
            <a:custGeom>
              <a:avLst/>
              <a:gdLst>
                <a:gd name="T0" fmla="*/ 21 w 21"/>
                <a:gd name="T1" fmla="*/ 21 w 21"/>
                <a:gd name="T2" fmla="*/ 3 w 21"/>
                <a:gd name="T3" fmla="*/ 0 w 21"/>
                <a:gd name="T4" fmla="*/ 21 w 21"/>
              </a:gdLst>
              <a:ahLst/>
              <a:cxnLst>
                <a:cxn ang="0">
                  <a:pos x="T0" y="0"/>
                </a:cxn>
                <a:cxn ang="0">
                  <a:pos x="T1" y="0"/>
                </a:cxn>
                <a:cxn ang="0">
                  <a:pos x="T2" y="0"/>
                </a:cxn>
                <a:cxn ang="0">
                  <a:pos x="T3" y="0"/>
                </a:cxn>
                <a:cxn ang="0">
                  <a:pos x="T4" y="0"/>
                </a:cxn>
              </a:cxnLst>
              <a:rect l="0" t="0" r="r" b="b"/>
              <a:pathLst>
                <a:path w="21">
                  <a:moveTo>
                    <a:pt x="21" y="0"/>
                  </a:moveTo>
                  <a:lnTo>
                    <a:pt x="21" y="0"/>
                  </a:lnTo>
                  <a:lnTo>
                    <a:pt x="3" y="0"/>
                  </a:lnTo>
                  <a:lnTo>
                    <a:pt x="0" y="0"/>
                  </a:lnTo>
                  <a:cubicBezTo>
                    <a:pt x="4" y="0"/>
                    <a:pt x="15" y="0"/>
                    <a:pt x="21"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60" name="Serbest Biçim 60">
              <a:extLst>
                <a:ext uri="{FF2B5EF4-FFF2-40B4-BE49-F238E27FC236}">
                  <a16:creationId xmlns="" xmlns:a16="http://schemas.microsoft.com/office/drawing/2014/main" id="{67557172-9F20-4D0F-A4AE-338C20C85F89}"/>
                </a:ext>
              </a:extLst>
            </p:cNvPr>
            <p:cNvSpPr>
              <a:spLocks/>
            </p:cNvSpPr>
            <p:nvPr/>
          </p:nvSpPr>
          <p:spPr bwMode="invGray">
            <a:xfrm>
              <a:off x="7523163" y="2773363"/>
              <a:ext cx="30163" cy="3175"/>
            </a:xfrm>
            <a:custGeom>
              <a:avLst/>
              <a:gdLst>
                <a:gd name="T0" fmla="*/ 16 w 16"/>
                <a:gd name="T1" fmla="*/ 0 h 1"/>
                <a:gd name="T2" fmla="*/ 16 w 16"/>
                <a:gd name="T3" fmla="*/ 0 h 1"/>
                <a:gd name="T4" fmla="*/ 0 w 16"/>
                <a:gd name="T5" fmla="*/ 1 h 1"/>
                <a:gd name="T6" fmla="*/ 16 w 16"/>
                <a:gd name="T7" fmla="*/ 0 h 1"/>
              </a:gdLst>
              <a:ahLst/>
              <a:cxnLst>
                <a:cxn ang="0">
                  <a:pos x="T0" y="T1"/>
                </a:cxn>
                <a:cxn ang="0">
                  <a:pos x="T2" y="T3"/>
                </a:cxn>
                <a:cxn ang="0">
                  <a:pos x="T4" y="T5"/>
                </a:cxn>
                <a:cxn ang="0">
                  <a:pos x="T6" y="T7"/>
                </a:cxn>
              </a:cxnLst>
              <a:rect l="0" t="0" r="r" b="b"/>
              <a:pathLst>
                <a:path w="16" h="1">
                  <a:moveTo>
                    <a:pt x="16" y="0"/>
                  </a:moveTo>
                  <a:lnTo>
                    <a:pt x="16" y="0"/>
                  </a:lnTo>
                  <a:cubicBezTo>
                    <a:pt x="6" y="0"/>
                    <a:pt x="2" y="1"/>
                    <a:pt x="0" y="1"/>
                  </a:cubicBezTo>
                  <a:cubicBezTo>
                    <a:pt x="6" y="1"/>
                    <a:pt x="12" y="1"/>
                    <a:pt x="16"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61" name="Serbest Biçim 61">
              <a:extLst>
                <a:ext uri="{FF2B5EF4-FFF2-40B4-BE49-F238E27FC236}">
                  <a16:creationId xmlns="" xmlns:a16="http://schemas.microsoft.com/office/drawing/2014/main" id="{3D62B48F-C9C1-404C-A486-C2DD121FDD2A}"/>
                </a:ext>
              </a:extLst>
            </p:cNvPr>
            <p:cNvSpPr>
              <a:spLocks/>
            </p:cNvSpPr>
            <p:nvPr/>
          </p:nvSpPr>
          <p:spPr bwMode="invGray">
            <a:xfrm>
              <a:off x="10009188" y="2787650"/>
              <a:ext cx="115888" cy="3175"/>
            </a:xfrm>
            <a:custGeom>
              <a:avLst/>
              <a:gdLst>
                <a:gd name="T0" fmla="*/ 0 w 60"/>
                <a:gd name="T1" fmla="*/ 0 h 2"/>
                <a:gd name="T2" fmla="*/ 0 w 60"/>
                <a:gd name="T3" fmla="*/ 0 h 2"/>
                <a:gd name="T4" fmla="*/ 19 w 60"/>
                <a:gd name="T5" fmla="*/ 2 h 2"/>
                <a:gd name="T6" fmla="*/ 60 w 60"/>
                <a:gd name="T7" fmla="*/ 1 h 2"/>
                <a:gd name="T8" fmla="*/ 0 w 60"/>
                <a:gd name="T9" fmla="*/ 0 h 2"/>
              </a:gdLst>
              <a:ahLst/>
              <a:cxnLst>
                <a:cxn ang="0">
                  <a:pos x="T0" y="T1"/>
                </a:cxn>
                <a:cxn ang="0">
                  <a:pos x="T2" y="T3"/>
                </a:cxn>
                <a:cxn ang="0">
                  <a:pos x="T4" y="T5"/>
                </a:cxn>
                <a:cxn ang="0">
                  <a:pos x="T6" y="T7"/>
                </a:cxn>
                <a:cxn ang="0">
                  <a:pos x="T8" y="T9"/>
                </a:cxn>
              </a:cxnLst>
              <a:rect l="0" t="0" r="r" b="b"/>
              <a:pathLst>
                <a:path w="60" h="2">
                  <a:moveTo>
                    <a:pt x="0" y="0"/>
                  </a:moveTo>
                  <a:lnTo>
                    <a:pt x="0" y="0"/>
                  </a:lnTo>
                  <a:cubicBezTo>
                    <a:pt x="7" y="0"/>
                    <a:pt x="18" y="1"/>
                    <a:pt x="19" y="2"/>
                  </a:cubicBezTo>
                  <a:cubicBezTo>
                    <a:pt x="34" y="2"/>
                    <a:pt x="45" y="1"/>
                    <a:pt x="60" y="1"/>
                  </a:cubicBezTo>
                  <a:cubicBezTo>
                    <a:pt x="43" y="1"/>
                    <a:pt x="23" y="1"/>
                    <a:pt x="0"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62" name="Serbest Biçim 62">
              <a:extLst>
                <a:ext uri="{FF2B5EF4-FFF2-40B4-BE49-F238E27FC236}">
                  <a16:creationId xmlns="" xmlns:a16="http://schemas.microsoft.com/office/drawing/2014/main" id="{41680B3A-AC3A-4DF7-9B5F-465FC5C39B92}"/>
                </a:ext>
              </a:extLst>
            </p:cNvPr>
            <p:cNvSpPr>
              <a:spLocks/>
            </p:cNvSpPr>
            <p:nvPr/>
          </p:nvSpPr>
          <p:spPr bwMode="invGray">
            <a:xfrm>
              <a:off x="10125075" y="2789238"/>
              <a:ext cx="1588"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lnTo>
                    <a:pt x="1" y="0"/>
                  </a:lnTo>
                  <a:lnTo>
                    <a:pt x="0" y="0"/>
                  </a:lnTo>
                  <a:lnTo>
                    <a:pt x="1"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63" name="Serbest Biçim 63">
              <a:extLst>
                <a:ext uri="{FF2B5EF4-FFF2-40B4-BE49-F238E27FC236}">
                  <a16:creationId xmlns="" xmlns:a16="http://schemas.microsoft.com/office/drawing/2014/main" id="{FDF4C4A3-307D-4F81-A686-9EB3431D1480}"/>
                </a:ext>
              </a:extLst>
            </p:cNvPr>
            <p:cNvSpPr>
              <a:spLocks noEditPoints="1"/>
            </p:cNvSpPr>
            <p:nvPr/>
          </p:nvSpPr>
          <p:spPr bwMode="invGray">
            <a:xfrm>
              <a:off x="-4110038" y="2703513"/>
              <a:ext cx="16486188" cy="134937"/>
            </a:xfrm>
            <a:custGeom>
              <a:avLst/>
              <a:gdLst>
                <a:gd name="T0" fmla="*/ 5206 w 8594"/>
                <a:gd name="T1" fmla="*/ 34 h 60"/>
                <a:gd name="T2" fmla="*/ 4851 w 8594"/>
                <a:gd name="T3" fmla="*/ 37 h 60"/>
                <a:gd name="T4" fmla="*/ 5322 w 8594"/>
                <a:gd name="T5" fmla="*/ 35 h 60"/>
                <a:gd name="T6" fmla="*/ 5841 w 8594"/>
                <a:gd name="T7" fmla="*/ 43 h 60"/>
                <a:gd name="T8" fmla="*/ 5952 w 8594"/>
                <a:gd name="T9" fmla="*/ 46 h 60"/>
                <a:gd name="T10" fmla="*/ 6323 w 8594"/>
                <a:gd name="T11" fmla="*/ 40 h 60"/>
                <a:gd name="T12" fmla="*/ 6806 w 8594"/>
                <a:gd name="T13" fmla="*/ 32 h 60"/>
                <a:gd name="T14" fmla="*/ 6211 w 8594"/>
                <a:gd name="T15" fmla="*/ 34 h 60"/>
                <a:gd name="T16" fmla="*/ 5558 w 8594"/>
                <a:gd name="T17" fmla="*/ 29 h 60"/>
                <a:gd name="T18" fmla="*/ 7046 w 8594"/>
                <a:gd name="T19" fmla="*/ 41 h 60"/>
                <a:gd name="T20" fmla="*/ 7472 w 8594"/>
                <a:gd name="T21" fmla="*/ 40 h 60"/>
                <a:gd name="T22" fmla="*/ 7784 w 8594"/>
                <a:gd name="T23" fmla="*/ 39 h 60"/>
                <a:gd name="T24" fmla="*/ 4392 w 8594"/>
                <a:gd name="T25" fmla="*/ 36 h 60"/>
                <a:gd name="T26" fmla="*/ 4053 w 8594"/>
                <a:gd name="T27" fmla="*/ 35 h 60"/>
                <a:gd name="T28" fmla="*/ 4729 w 8594"/>
                <a:gd name="T29" fmla="*/ 29 h 60"/>
                <a:gd name="T30" fmla="*/ 348 w 8594"/>
                <a:gd name="T31" fmla="*/ 40 h 60"/>
                <a:gd name="T32" fmla="*/ 3365 w 8594"/>
                <a:gd name="T33" fmla="*/ 41 h 60"/>
                <a:gd name="T34" fmla="*/ 2626 w 8594"/>
                <a:gd name="T35" fmla="*/ 45 h 60"/>
                <a:gd name="T36" fmla="*/ 1989 w 8594"/>
                <a:gd name="T37" fmla="*/ 45 h 60"/>
                <a:gd name="T38" fmla="*/ 1241 w 8594"/>
                <a:gd name="T39" fmla="*/ 44 h 60"/>
                <a:gd name="T40" fmla="*/ 260 w 8594"/>
                <a:gd name="T41" fmla="*/ 41 h 60"/>
                <a:gd name="T42" fmla="*/ 403 w 8594"/>
                <a:gd name="T43" fmla="*/ 29 h 60"/>
                <a:gd name="T44" fmla="*/ 1235 w 8594"/>
                <a:gd name="T45" fmla="*/ 30 h 60"/>
                <a:gd name="T46" fmla="*/ 1695 w 8594"/>
                <a:gd name="T47" fmla="*/ 28 h 60"/>
                <a:gd name="T48" fmla="*/ 2516 w 8594"/>
                <a:gd name="T49" fmla="*/ 20 h 60"/>
                <a:gd name="T50" fmla="*/ 3096 w 8594"/>
                <a:gd name="T51" fmla="*/ 21 h 60"/>
                <a:gd name="T52" fmla="*/ 3775 w 8594"/>
                <a:gd name="T53" fmla="*/ 17 h 60"/>
                <a:gd name="T54" fmla="*/ 3608 w 8594"/>
                <a:gd name="T55" fmla="*/ 13 h 60"/>
                <a:gd name="T56" fmla="*/ 3472 w 8594"/>
                <a:gd name="T57" fmla="*/ 9 h 60"/>
                <a:gd name="T58" fmla="*/ 4061 w 8594"/>
                <a:gd name="T59" fmla="*/ 4 h 60"/>
                <a:gd name="T60" fmla="*/ 4257 w 8594"/>
                <a:gd name="T61" fmla="*/ 12 h 60"/>
                <a:gd name="T62" fmla="*/ 4645 w 8594"/>
                <a:gd name="T63" fmla="*/ 16 h 60"/>
                <a:gd name="T64" fmla="*/ 4373 w 8594"/>
                <a:gd name="T65" fmla="*/ 10 h 60"/>
                <a:gd name="T66" fmla="*/ 5119 w 8594"/>
                <a:gd name="T67" fmla="*/ 4 h 60"/>
                <a:gd name="T68" fmla="*/ 5193 w 8594"/>
                <a:gd name="T69" fmla="*/ 5 h 60"/>
                <a:gd name="T70" fmla="*/ 5134 w 8594"/>
                <a:gd name="T71" fmla="*/ 16 h 60"/>
                <a:gd name="T72" fmla="*/ 5438 w 8594"/>
                <a:gd name="T73" fmla="*/ 15 h 60"/>
                <a:gd name="T74" fmla="*/ 5834 w 8594"/>
                <a:gd name="T75" fmla="*/ 5 h 60"/>
                <a:gd name="T76" fmla="*/ 5843 w 8594"/>
                <a:gd name="T77" fmla="*/ 16 h 60"/>
                <a:gd name="T78" fmla="*/ 5967 w 8594"/>
                <a:gd name="T79" fmla="*/ 11 h 60"/>
                <a:gd name="T80" fmla="*/ 6226 w 8594"/>
                <a:gd name="T81" fmla="*/ 10 h 60"/>
                <a:gd name="T82" fmla="*/ 6261 w 8594"/>
                <a:gd name="T83" fmla="*/ 13 h 60"/>
                <a:gd name="T84" fmla="*/ 6697 w 8594"/>
                <a:gd name="T85" fmla="*/ 10 h 60"/>
                <a:gd name="T86" fmla="*/ 6837 w 8594"/>
                <a:gd name="T87" fmla="*/ 16 h 60"/>
                <a:gd name="T88" fmla="*/ 7682 w 8594"/>
                <a:gd name="T89" fmla="*/ 14 h 60"/>
                <a:gd name="T90" fmla="*/ 7802 w 8594"/>
                <a:gd name="T91" fmla="*/ 24 h 60"/>
                <a:gd name="T92" fmla="*/ 8182 w 8594"/>
                <a:gd name="T93" fmla="*/ 23 h 60"/>
                <a:gd name="T94" fmla="*/ 8315 w 8594"/>
                <a:gd name="T95" fmla="*/ 27 h 60"/>
                <a:gd name="T96" fmla="*/ 8441 w 8594"/>
                <a:gd name="T97" fmla="*/ 38 h 60"/>
                <a:gd name="T98" fmla="*/ 8077 w 8594"/>
                <a:gd name="T99" fmla="*/ 45 h 60"/>
                <a:gd name="T100" fmla="*/ 8594 w 8594"/>
                <a:gd name="T101" fmla="*/ 47 h 60"/>
                <a:gd name="T102" fmla="*/ 8205 w 8594"/>
                <a:gd name="T103" fmla="*/ 53 h 60"/>
                <a:gd name="T104" fmla="*/ 7779 w 8594"/>
                <a:gd name="T105" fmla="*/ 58 h 60"/>
                <a:gd name="T106" fmla="*/ 7358 w 8594"/>
                <a:gd name="T107" fmla="*/ 54 h 60"/>
                <a:gd name="T108" fmla="*/ 6692 w 8594"/>
                <a:gd name="T109" fmla="*/ 49 h 60"/>
                <a:gd name="T110" fmla="*/ 5792 w 8594"/>
                <a:gd name="T111" fmla="*/ 53 h 60"/>
                <a:gd name="T112" fmla="*/ 5390 w 8594"/>
                <a:gd name="T113" fmla="*/ 47 h 60"/>
                <a:gd name="T114" fmla="*/ 5194 w 8594"/>
                <a:gd name="T115" fmla="*/ 51 h 60"/>
                <a:gd name="T116" fmla="*/ 4559 w 8594"/>
                <a:gd name="T117" fmla="*/ 53 h 60"/>
                <a:gd name="T118" fmla="*/ 4226 w 8594"/>
                <a:gd name="T119" fmla="*/ 58 h 60"/>
                <a:gd name="T120" fmla="*/ 4010 w 8594"/>
                <a:gd name="T121" fmla="*/ 60 h 60"/>
                <a:gd name="T122" fmla="*/ 3858 w 8594"/>
                <a:gd name="T123" fmla="*/ 3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8594" h="60">
                  <a:moveTo>
                    <a:pt x="4248" y="14"/>
                  </a:moveTo>
                  <a:lnTo>
                    <a:pt x="4248" y="14"/>
                  </a:lnTo>
                  <a:lnTo>
                    <a:pt x="4246" y="14"/>
                  </a:lnTo>
                  <a:lnTo>
                    <a:pt x="4248" y="14"/>
                  </a:lnTo>
                  <a:lnTo>
                    <a:pt x="4248" y="14"/>
                  </a:lnTo>
                  <a:close/>
                  <a:moveTo>
                    <a:pt x="5299" y="30"/>
                  </a:moveTo>
                  <a:lnTo>
                    <a:pt x="5299" y="30"/>
                  </a:lnTo>
                  <a:lnTo>
                    <a:pt x="5241" y="31"/>
                  </a:lnTo>
                  <a:lnTo>
                    <a:pt x="5247" y="31"/>
                  </a:lnTo>
                  <a:lnTo>
                    <a:pt x="5190" y="32"/>
                  </a:lnTo>
                  <a:cubicBezTo>
                    <a:pt x="5225" y="33"/>
                    <a:pt x="5248" y="35"/>
                    <a:pt x="5199" y="36"/>
                  </a:cubicBezTo>
                  <a:cubicBezTo>
                    <a:pt x="5203" y="36"/>
                    <a:pt x="5189" y="35"/>
                    <a:pt x="5206" y="34"/>
                  </a:cubicBezTo>
                  <a:cubicBezTo>
                    <a:pt x="5173" y="33"/>
                    <a:pt x="5101" y="32"/>
                    <a:pt x="5120" y="35"/>
                  </a:cubicBezTo>
                  <a:cubicBezTo>
                    <a:pt x="5183" y="32"/>
                    <a:pt x="5134" y="39"/>
                    <a:pt x="5184" y="36"/>
                  </a:cubicBezTo>
                  <a:cubicBezTo>
                    <a:pt x="5157" y="38"/>
                    <a:pt x="5131" y="38"/>
                    <a:pt x="5106" y="38"/>
                  </a:cubicBezTo>
                  <a:cubicBezTo>
                    <a:pt x="5132" y="37"/>
                    <a:pt x="5100" y="35"/>
                    <a:pt x="5061" y="34"/>
                  </a:cubicBezTo>
                  <a:cubicBezTo>
                    <a:pt x="5044" y="35"/>
                    <a:pt x="4997" y="34"/>
                    <a:pt x="4969" y="35"/>
                  </a:cubicBezTo>
                  <a:cubicBezTo>
                    <a:pt x="4979" y="37"/>
                    <a:pt x="4954" y="38"/>
                    <a:pt x="5001" y="38"/>
                  </a:cubicBezTo>
                  <a:cubicBezTo>
                    <a:pt x="4984" y="39"/>
                    <a:pt x="4957" y="39"/>
                    <a:pt x="4928" y="38"/>
                  </a:cubicBezTo>
                  <a:cubicBezTo>
                    <a:pt x="4940" y="38"/>
                    <a:pt x="4960" y="38"/>
                    <a:pt x="4959" y="37"/>
                  </a:cubicBezTo>
                  <a:cubicBezTo>
                    <a:pt x="4940" y="35"/>
                    <a:pt x="4917" y="35"/>
                    <a:pt x="4905" y="35"/>
                  </a:cubicBezTo>
                  <a:lnTo>
                    <a:pt x="4876" y="35"/>
                  </a:lnTo>
                  <a:cubicBezTo>
                    <a:pt x="4879" y="35"/>
                    <a:pt x="4881" y="35"/>
                    <a:pt x="4883" y="36"/>
                  </a:cubicBezTo>
                  <a:lnTo>
                    <a:pt x="4851" y="37"/>
                  </a:lnTo>
                  <a:cubicBezTo>
                    <a:pt x="4894" y="36"/>
                    <a:pt x="4871" y="38"/>
                    <a:pt x="4870" y="39"/>
                  </a:cubicBezTo>
                  <a:cubicBezTo>
                    <a:pt x="4871" y="37"/>
                    <a:pt x="4842" y="39"/>
                    <a:pt x="4827" y="39"/>
                  </a:cubicBezTo>
                  <a:lnTo>
                    <a:pt x="4860" y="41"/>
                  </a:lnTo>
                  <a:cubicBezTo>
                    <a:pt x="4844" y="42"/>
                    <a:pt x="4805" y="40"/>
                    <a:pt x="4813" y="42"/>
                  </a:cubicBezTo>
                  <a:cubicBezTo>
                    <a:pt x="4881" y="43"/>
                    <a:pt x="4907" y="42"/>
                    <a:pt x="4969" y="42"/>
                  </a:cubicBezTo>
                  <a:lnTo>
                    <a:pt x="4944" y="40"/>
                  </a:lnTo>
                  <a:cubicBezTo>
                    <a:pt x="5014" y="39"/>
                    <a:pt x="4987" y="43"/>
                    <a:pt x="5065" y="43"/>
                  </a:cubicBezTo>
                  <a:cubicBezTo>
                    <a:pt x="5098" y="41"/>
                    <a:pt x="5183" y="42"/>
                    <a:pt x="5184" y="39"/>
                  </a:cubicBezTo>
                  <a:cubicBezTo>
                    <a:pt x="5174" y="40"/>
                    <a:pt x="5233" y="42"/>
                    <a:pt x="5260" y="40"/>
                  </a:cubicBezTo>
                  <a:cubicBezTo>
                    <a:pt x="5289" y="38"/>
                    <a:pt x="5379" y="37"/>
                    <a:pt x="5352" y="36"/>
                  </a:cubicBezTo>
                  <a:cubicBezTo>
                    <a:pt x="5328" y="36"/>
                    <a:pt x="5295" y="37"/>
                    <a:pt x="5276" y="36"/>
                  </a:cubicBezTo>
                  <a:lnTo>
                    <a:pt x="5322" y="35"/>
                  </a:lnTo>
                  <a:lnTo>
                    <a:pt x="5292" y="33"/>
                  </a:lnTo>
                  <a:cubicBezTo>
                    <a:pt x="5308" y="34"/>
                    <a:pt x="5306" y="32"/>
                    <a:pt x="5299" y="30"/>
                  </a:cubicBezTo>
                  <a:close/>
                  <a:moveTo>
                    <a:pt x="5493" y="27"/>
                  </a:moveTo>
                  <a:lnTo>
                    <a:pt x="5493" y="27"/>
                  </a:lnTo>
                  <a:cubicBezTo>
                    <a:pt x="5524" y="32"/>
                    <a:pt x="5557" y="36"/>
                    <a:pt x="5700" y="35"/>
                  </a:cubicBezTo>
                  <a:lnTo>
                    <a:pt x="5689" y="35"/>
                  </a:lnTo>
                  <a:cubicBezTo>
                    <a:pt x="5761" y="38"/>
                    <a:pt x="5829" y="32"/>
                    <a:pt x="5916" y="35"/>
                  </a:cubicBezTo>
                  <a:cubicBezTo>
                    <a:pt x="5874" y="36"/>
                    <a:pt x="5876" y="36"/>
                    <a:pt x="5829" y="40"/>
                  </a:cubicBezTo>
                  <a:lnTo>
                    <a:pt x="5875" y="39"/>
                  </a:lnTo>
                  <a:cubicBezTo>
                    <a:pt x="5862" y="41"/>
                    <a:pt x="5907" y="40"/>
                    <a:pt x="5941" y="40"/>
                  </a:cubicBezTo>
                  <a:lnTo>
                    <a:pt x="5911" y="43"/>
                  </a:lnTo>
                  <a:cubicBezTo>
                    <a:pt x="5891" y="42"/>
                    <a:pt x="5839" y="42"/>
                    <a:pt x="5841" y="43"/>
                  </a:cubicBezTo>
                  <a:cubicBezTo>
                    <a:pt x="5852" y="42"/>
                    <a:pt x="5772" y="39"/>
                    <a:pt x="5729" y="40"/>
                  </a:cubicBezTo>
                  <a:cubicBezTo>
                    <a:pt x="5733" y="42"/>
                    <a:pt x="5825" y="41"/>
                    <a:pt x="5784" y="44"/>
                  </a:cubicBezTo>
                  <a:cubicBezTo>
                    <a:pt x="5820" y="43"/>
                    <a:pt x="5825" y="45"/>
                    <a:pt x="5862" y="44"/>
                  </a:cubicBezTo>
                  <a:cubicBezTo>
                    <a:pt x="5826" y="45"/>
                    <a:pt x="5853" y="47"/>
                    <a:pt x="5827" y="48"/>
                  </a:cubicBezTo>
                  <a:lnTo>
                    <a:pt x="5888" y="47"/>
                  </a:lnTo>
                  <a:cubicBezTo>
                    <a:pt x="5890" y="48"/>
                    <a:pt x="5798" y="49"/>
                    <a:pt x="5849" y="51"/>
                  </a:cubicBezTo>
                  <a:cubicBezTo>
                    <a:pt x="5874" y="50"/>
                    <a:pt x="5940" y="52"/>
                    <a:pt x="5941" y="49"/>
                  </a:cubicBezTo>
                  <a:lnTo>
                    <a:pt x="5943" y="50"/>
                  </a:lnTo>
                  <a:cubicBezTo>
                    <a:pt x="5989" y="51"/>
                    <a:pt x="5963" y="47"/>
                    <a:pt x="6020" y="48"/>
                  </a:cubicBezTo>
                  <a:cubicBezTo>
                    <a:pt x="6021" y="47"/>
                    <a:pt x="6010" y="47"/>
                    <a:pt x="5989" y="47"/>
                  </a:cubicBezTo>
                  <a:cubicBezTo>
                    <a:pt x="5972" y="47"/>
                    <a:pt x="5969" y="49"/>
                    <a:pt x="5934" y="49"/>
                  </a:cubicBezTo>
                  <a:cubicBezTo>
                    <a:pt x="5918" y="47"/>
                    <a:pt x="5977" y="49"/>
                    <a:pt x="5952" y="46"/>
                  </a:cubicBezTo>
                  <a:cubicBezTo>
                    <a:pt x="5940" y="45"/>
                    <a:pt x="5858" y="48"/>
                    <a:pt x="5884" y="44"/>
                  </a:cubicBezTo>
                  <a:lnTo>
                    <a:pt x="5931" y="45"/>
                  </a:lnTo>
                  <a:cubicBezTo>
                    <a:pt x="5932" y="43"/>
                    <a:pt x="5965" y="43"/>
                    <a:pt x="5964" y="41"/>
                  </a:cubicBezTo>
                  <a:cubicBezTo>
                    <a:pt x="5993" y="40"/>
                    <a:pt x="6019" y="43"/>
                    <a:pt x="6048" y="41"/>
                  </a:cubicBezTo>
                  <a:cubicBezTo>
                    <a:pt x="6060" y="40"/>
                    <a:pt x="6039" y="37"/>
                    <a:pt x="6087" y="38"/>
                  </a:cubicBezTo>
                  <a:cubicBezTo>
                    <a:pt x="6124" y="41"/>
                    <a:pt x="6234" y="41"/>
                    <a:pt x="6276" y="40"/>
                  </a:cubicBezTo>
                  <a:lnTo>
                    <a:pt x="6312" y="39"/>
                  </a:lnTo>
                  <a:cubicBezTo>
                    <a:pt x="6309" y="38"/>
                    <a:pt x="6243" y="39"/>
                    <a:pt x="6266" y="38"/>
                  </a:cubicBezTo>
                  <a:lnTo>
                    <a:pt x="6322" y="37"/>
                  </a:lnTo>
                  <a:lnTo>
                    <a:pt x="6318" y="38"/>
                  </a:lnTo>
                  <a:cubicBezTo>
                    <a:pt x="6337" y="38"/>
                    <a:pt x="6356" y="37"/>
                    <a:pt x="6373" y="37"/>
                  </a:cubicBezTo>
                  <a:cubicBezTo>
                    <a:pt x="6355" y="38"/>
                    <a:pt x="6315" y="38"/>
                    <a:pt x="6323" y="40"/>
                  </a:cubicBezTo>
                  <a:cubicBezTo>
                    <a:pt x="6349" y="40"/>
                    <a:pt x="6353" y="41"/>
                    <a:pt x="6377" y="41"/>
                  </a:cubicBezTo>
                  <a:cubicBezTo>
                    <a:pt x="6372" y="41"/>
                    <a:pt x="6368" y="41"/>
                    <a:pt x="6368" y="41"/>
                  </a:cubicBezTo>
                  <a:cubicBezTo>
                    <a:pt x="6422" y="42"/>
                    <a:pt x="6420" y="39"/>
                    <a:pt x="6433" y="38"/>
                  </a:cubicBezTo>
                  <a:cubicBezTo>
                    <a:pt x="6487" y="36"/>
                    <a:pt x="6379" y="36"/>
                    <a:pt x="6386" y="33"/>
                  </a:cubicBezTo>
                  <a:lnTo>
                    <a:pt x="6543" y="32"/>
                  </a:lnTo>
                  <a:cubicBezTo>
                    <a:pt x="6529" y="33"/>
                    <a:pt x="6516" y="34"/>
                    <a:pt x="6521" y="35"/>
                  </a:cubicBezTo>
                  <a:cubicBezTo>
                    <a:pt x="6559" y="36"/>
                    <a:pt x="6522" y="36"/>
                    <a:pt x="6576" y="36"/>
                  </a:cubicBezTo>
                  <a:cubicBezTo>
                    <a:pt x="6572" y="33"/>
                    <a:pt x="6644" y="35"/>
                    <a:pt x="6682" y="33"/>
                  </a:cubicBezTo>
                  <a:cubicBezTo>
                    <a:pt x="6700" y="34"/>
                    <a:pt x="6704" y="34"/>
                    <a:pt x="6665" y="34"/>
                  </a:cubicBezTo>
                  <a:cubicBezTo>
                    <a:pt x="6669" y="36"/>
                    <a:pt x="6721" y="36"/>
                    <a:pt x="6740" y="36"/>
                  </a:cubicBezTo>
                  <a:lnTo>
                    <a:pt x="6781" y="35"/>
                  </a:lnTo>
                  <a:cubicBezTo>
                    <a:pt x="6765" y="34"/>
                    <a:pt x="6772" y="32"/>
                    <a:pt x="6806" y="32"/>
                  </a:cubicBezTo>
                  <a:lnTo>
                    <a:pt x="6808" y="31"/>
                  </a:lnTo>
                  <a:cubicBezTo>
                    <a:pt x="6752" y="31"/>
                    <a:pt x="6666" y="28"/>
                    <a:pt x="6631" y="30"/>
                  </a:cubicBezTo>
                  <a:lnTo>
                    <a:pt x="6641" y="29"/>
                  </a:lnTo>
                  <a:cubicBezTo>
                    <a:pt x="6577" y="28"/>
                    <a:pt x="6502" y="33"/>
                    <a:pt x="6472" y="29"/>
                  </a:cubicBezTo>
                  <a:cubicBezTo>
                    <a:pt x="6475" y="28"/>
                    <a:pt x="6459" y="29"/>
                    <a:pt x="6460" y="27"/>
                  </a:cubicBezTo>
                  <a:lnTo>
                    <a:pt x="6413" y="28"/>
                  </a:lnTo>
                  <a:lnTo>
                    <a:pt x="6423" y="27"/>
                  </a:lnTo>
                  <a:lnTo>
                    <a:pt x="6343" y="28"/>
                  </a:lnTo>
                  <a:lnTo>
                    <a:pt x="6345" y="27"/>
                  </a:lnTo>
                  <a:lnTo>
                    <a:pt x="6253" y="32"/>
                  </a:lnTo>
                  <a:cubicBezTo>
                    <a:pt x="6253" y="33"/>
                    <a:pt x="6255" y="33"/>
                    <a:pt x="6242" y="34"/>
                  </a:cubicBezTo>
                  <a:cubicBezTo>
                    <a:pt x="6230" y="34"/>
                    <a:pt x="6220" y="34"/>
                    <a:pt x="6211" y="34"/>
                  </a:cubicBezTo>
                  <a:cubicBezTo>
                    <a:pt x="6211" y="34"/>
                    <a:pt x="6211" y="34"/>
                    <a:pt x="6211" y="34"/>
                  </a:cubicBezTo>
                  <a:lnTo>
                    <a:pt x="6211" y="34"/>
                  </a:lnTo>
                  <a:cubicBezTo>
                    <a:pt x="6191" y="34"/>
                    <a:pt x="6178" y="32"/>
                    <a:pt x="6154" y="32"/>
                  </a:cubicBezTo>
                  <a:lnTo>
                    <a:pt x="6229" y="32"/>
                  </a:lnTo>
                  <a:cubicBezTo>
                    <a:pt x="6235" y="30"/>
                    <a:pt x="6228" y="29"/>
                    <a:pt x="6192" y="27"/>
                  </a:cubicBezTo>
                  <a:cubicBezTo>
                    <a:pt x="6207" y="27"/>
                    <a:pt x="6213" y="26"/>
                    <a:pt x="6195" y="26"/>
                  </a:cubicBezTo>
                  <a:cubicBezTo>
                    <a:pt x="6192" y="26"/>
                    <a:pt x="6146" y="27"/>
                    <a:pt x="6163" y="28"/>
                  </a:cubicBezTo>
                  <a:cubicBezTo>
                    <a:pt x="6092" y="29"/>
                    <a:pt x="5978" y="25"/>
                    <a:pt x="5870" y="28"/>
                  </a:cubicBezTo>
                  <a:cubicBezTo>
                    <a:pt x="5947" y="26"/>
                    <a:pt x="5808" y="25"/>
                    <a:pt x="5894" y="25"/>
                  </a:cubicBezTo>
                  <a:cubicBezTo>
                    <a:pt x="5834" y="22"/>
                    <a:pt x="5842" y="27"/>
                    <a:pt x="5781" y="27"/>
                  </a:cubicBezTo>
                  <a:cubicBezTo>
                    <a:pt x="5776" y="26"/>
                    <a:pt x="5814" y="27"/>
                    <a:pt x="5828" y="25"/>
                  </a:cubicBezTo>
                  <a:cubicBezTo>
                    <a:pt x="5727" y="24"/>
                    <a:pt x="5657" y="29"/>
                    <a:pt x="5558" y="29"/>
                  </a:cubicBezTo>
                  <a:lnTo>
                    <a:pt x="5554" y="27"/>
                  </a:lnTo>
                  <a:lnTo>
                    <a:pt x="5493" y="27"/>
                  </a:lnTo>
                  <a:close/>
                  <a:moveTo>
                    <a:pt x="7145" y="32"/>
                  </a:moveTo>
                  <a:lnTo>
                    <a:pt x="7145" y="32"/>
                  </a:lnTo>
                  <a:cubicBezTo>
                    <a:pt x="7151" y="32"/>
                    <a:pt x="7153" y="31"/>
                    <a:pt x="7153" y="31"/>
                  </a:cubicBezTo>
                  <a:cubicBezTo>
                    <a:pt x="7028" y="36"/>
                    <a:pt x="6926" y="37"/>
                    <a:pt x="6859" y="36"/>
                  </a:cubicBezTo>
                  <a:cubicBezTo>
                    <a:pt x="6872" y="38"/>
                    <a:pt x="6932" y="40"/>
                    <a:pt x="6961" y="41"/>
                  </a:cubicBezTo>
                  <a:lnTo>
                    <a:pt x="6936" y="43"/>
                  </a:lnTo>
                  <a:lnTo>
                    <a:pt x="6920" y="41"/>
                  </a:lnTo>
                  <a:lnTo>
                    <a:pt x="6876" y="43"/>
                  </a:lnTo>
                  <a:cubicBezTo>
                    <a:pt x="6888" y="44"/>
                    <a:pt x="6924" y="44"/>
                    <a:pt x="6947" y="45"/>
                  </a:cubicBezTo>
                  <a:lnTo>
                    <a:pt x="7046" y="41"/>
                  </a:lnTo>
                  <a:lnTo>
                    <a:pt x="6986" y="40"/>
                  </a:lnTo>
                  <a:cubicBezTo>
                    <a:pt x="7002" y="40"/>
                    <a:pt x="7082" y="40"/>
                    <a:pt x="7114" y="40"/>
                  </a:cubicBezTo>
                  <a:cubicBezTo>
                    <a:pt x="7115" y="38"/>
                    <a:pt x="7060" y="37"/>
                    <a:pt x="7053" y="39"/>
                  </a:cubicBezTo>
                  <a:cubicBezTo>
                    <a:pt x="7047" y="37"/>
                    <a:pt x="7110" y="38"/>
                    <a:pt x="7070" y="36"/>
                  </a:cubicBezTo>
                  <a:cubicBezTo>
                    <a:pt x="7117" y="34"/>
                    <a:pt x="7193" y="36"/>
                    <a:pt x="7228" y="37"/>
                  </a:cubicBezTo>
                  <a:lnTo>
                    <a:pt x="7234" y="39"/>
                  </a:lnTo>
                  <a:cubicBezTo>
                    <a:pt x="7272" y="41"/>
                    <a:pt x="7260" y="36"/>
                    <a:pt x="7305" y="38"/>
                  </a:cubicBezTo>
                  <a:cubicBezTo>
                    <a:pt x="7249" y="38"/>
                    <a:pt x="7315" y="41"/>
                    <a:pt x="7270" y="41"/>
                  </a:cubicBezTo>
                  <a:cubicBezTo>
                    <a:pt x="7284" y="42"/>
                    <a:pt x="7270" y="44"/>
                    <a:pt x="7315" y="44"/>
                  </a:cubicBezTo>
                  <a:cubicBezTo>
                    <a:pt x="7352" y="40"/>
                    <a:pt x="7362" y="46"/>
                    <a:pt x="7398" y="43"/>
                  </a:cubicBezTo>
                  <a:cubicBezTo>
                    <a:pt x="7421" y="44"/>
                    <a:pt x="7372" y="45"/>
                    <a:pt x="7418" y="46"/>
                  </a:cubicBezTo>
                  <a:cubicBezTo>
                    <a:pt x="7472" y="44"/>
                    <a:pt x="7469" y="43"/>
                    <a:pt x="7472" y="40"/>
                  </a:cubicBezTo>
                  <a:cubicBezTo>
                    <a:pt x="7422" y="39"/>
                    <a:pt x="7416" y="43"/>
                    <a:pt x="7375" y="42"/>
                  </a:cubicBezTo>
                  <a:lnTo>
                    <a:pt x="7456" y="38"/>
                  </a:lnTo>
                  <a:cubicBezTo>
                    <a:pt x="7441" y="38"/>
                    <a:pt x="7430" y="38"/>
                    <a:pt x="7421" y="38"/>
                  </a:cubicBezTo>
                  <a:cubicBezTo>
                    <a:pt x="7437" y="38"/>
                    <a:pt x="7451" y="37"/>
                    <a:pt x="7463" y="36"/>
                  </a:cubicBezTo>
                  <a:lnTo>
                    <a:pt x="7482" y="35"/>
                  </a:lnTo>
                  <a:cubicBezTo>
                    <a:pt x="7436" y="35"/>
                    <a:pt x="7395" y="35"/>
                    <a:pt x="7388" y="34"/>
                  </a:cubicBezTo>
                  <a:lnTo>
                    <a:pt x="7394" y="32"/>
                  </a:lnTo>
                  <a:cubicBezTo>
                    <a:pt x="7378" y="31"/>
                    <a:pt x="7352" y="32"/>
                    <a:pt x="7339" y="33"/>
                  </a:cubicBezTo>
                  <a:cubicBezTo>
                    <a:pt x="7299" y="33"/>
                    <a:pt x="7258" y="34"/>
                    <a:pt x="7249" y="33"/>
                  </a:cubicBezTo>
                  <a:lnTo>
                    <a:pt x="7264" y="32"/>
                  </a:lnTo>
                  <a:lnTo>
                    <a:pt x="7145" y="32"/>
                  </a:lnTo>
                  <a:close/>
                  <a:moveTo>
                    <a:pt x="7784" y="39"/>
                  </a:moveTo>
                  <a:lnTo>
                    <a:pt x="7784" y="39"/>
                  </a:lnTo>
                  <a:lnTo>
                    <a:pt x="7795" y="40"/>
                  </a:lnTo>
                  <a:lnTo>
                    <a:pt x="7764" y="41"/>
                  </a:lnTo>
                  <a:cubicBezTo>
                    <a:pt x="7709" y="41"/>
                    <a:pt x="7664" y="37"/>
                    <a:pt x="7614" y="40"/>
                  </a:cubicBezTo>
                  <a:cubicBezTo>
                    <a:pt x="7591" y="39"/>
                    <a:pt x="7578" y="37"/>
                    <a:pt x="7566" y="36"/>
                  </a:cubicBezTo>
                  <a:lnTo>
                    <a:pt x="7597" y="36"/>
                  </a:lnTo>
                  <a:cubicBezTo>
                    <a:pt x="7737" y="32"/>
                    <a:pt x="7670" y="41"/>
                    <a:pt x="7784" y="39"/>
                  </a:cubicBezTo>
                  <a:close/>
                  <a:moveTo>
                    <a:pt x="4385" y="43"/>
                  </a:moveTo>
                  <a:lnTo>
                    <a:pt x="4385" y="43"/>
                  </a:lnTo>
                  <a:cubicBezTo>
                    <a:pt x="4401" y="40"/>
                    <a:pt x="4455" y="40"/>
                    <a:pt x="4458" y="38"/>
                  </a:cubicBezTo>
                  <a:cubicBezTo>
                    <a:pt x="4462" y="37"/>
                    <a:pt x="4450" y="37"/>
                    <a:pt x="4437" y="37"/>
                  </a:cubicBezTo>
                  <a:lnTo>
                    <a:pt x="4392" y="36"/>
                  </a:lnTo>
                  <a:cubicBezTo>
                    <a:pt x="4391" y="37"/>
                    <a:pt x="4388" y="37"/>
                    <a:pt x="4383" y="37"/>
                  </a:cubicBezTo>
                  <a:cubicBezTo>
                    <a:pt x="4399" y="38"/>
                    <a:pt x="4409" y="38"/>
                    <a:pt x="4403" y="40"/>
                  </a:cubicBezTo>
                  <a:cubicBezTo>
                    <a:pt x="4362" y="37"/>
                    <a:pt x="4366" y="42"/>
                    <a:pt x="4322" y="42"/>
                  </a:cubicBezTo>
                  <a:cubicBezTo>
                    <a:pt x="4308" y="43"/>
                    <a:pt x="4371" y="43"/>
                    <a:pt x="4385" y="43"/>
                  </a:cubicBezTo>
                  <a:close/>
                  <a:moveTo>
                    <a:pt x="4129" y="37"/>
                  </a:moveTo>
                  <a:lnTo>
                    <a:pt x="4129" y="37"/>
                  </a:lnTo>
                  <a:lnTo>
                    <a:pt x="4138" y="35"/>
                  </a:lnTo>
                  <a:lnTo>
                    <a:pt x="4112" y="35"/>
                  </a:lnTo>
                  <a:cubicBezTo>
                    <a:pt x="4115" y="36"/>
                    <a:pt x="4118" y="37"/>
                    <a:pt x="4129" y="37"/>
                  </a:cubicBezTo>
                  <a:close/>
                  <a:moveTo>
                    <a:pt x="4049" y="35"/>
                  </a:moveTo>
                  <a:lnTo>
                    <a:pt x="4049" y="35"/>
                  </a:lnTo>
                  <a:lnTo>
                    <a:pt x="4053" y="35"/>
                  </a:lnTo>
                  <a:lnTo>
                    <a:pt x="4025" y="34"/>
                  </a:lnTo>
                  <a:cubicBezTo>
                    <a:pt x="4029" y="35"/>
                    <a:pt x="4036" y="35"/>
                    <a:pt x="4049" y="35"/>
                  </a:cubicBezTo>
                  <a:close/>
                  <a:moveTo>
                    <a:pt x="4812" y="35"/>
                  </a:moveTo>
                  <a:lnTo>
                    <a:pt x="4812" y="35"/>
                  </a:lnTo>
                  <a:cubicBezTo>
                    <a:pt x="4808" y="35"/>
                    <a:pt x="4804" y="35"/>
                    <a:pt x="4802" y="35"/>
                  </a:cubicBezTo>
                  <a:lnTo>
                    <a:pt x="4812" y="35"/>
                  </a:lnTo>
                  <a:close/>
                  <a:moveTo>
                    <a:pt x="4778" y="37"/>
                  </a:moveTo>
                  <a:lnTo>
                    <a:pt x="4778" y="37"/>
                  </a:lnTo>
                  <a:cubicBezTo>
                    <a:pt x="4817" y="38"/>
                    <a:pt x="4808" y="37"/>
                    <a:pt x="4814" y="36"/>
                  </a:cubicBezTo>
                  <a:lnTo>
                    <a:pt x="4773" y="36"/>
                  </a:lnTo>
                  <a:cubicBezTo>
                    <a:pt x="4778" y="36"/>
                    <a:pt x="4781" y="37"/>
                    <a:pt x="4778" y="37"/>
                  </a:cubicBezTo>
                  <a:close/>
                  <a:moveTo>
                    <a:pt x="4729" y="29"/>
                  </a:moveTo>
                  <a:lnTo>
                    <a:pt x="4729" y="29"/>
                  </a:lnTo>
                  <a:lnTo>
                    <a:pt x="4523" y="28"/>
                  </a:lnTo>
                  <a:cubicBezTo>
                    <a:pt x="4643" y="33"/>
                    <a:pt x="4728" y="36"/>
                    <a:pt x="4527" y="37"/>
                  </a:cubicBezTo>
                  <a:lnTo>
                    <a:pt x="4514" y="37"/>
                  </a:lnTo>
                  <a:cubicBezTo>
                    <a:pt x="4540" y="38"/>
                    <a:pt x="4586" y="38"/>
                    <a:pt x="4628" y="37"/>
                  </a:cubicBezTo>
                  <a:cubicBezTo>
                    <a:pt x="4662" y="35"/>
                    <a:pt x="4773" y="29"/>
                    <a:pt x="4772" y="28"/>
                  </a:cubicBezTo>
                  <a:cubicBezTo>
                    <a:pt x="4760" y="27"/>
                    <a:pt x="4742" y="28"/>
                    <a:pt x="4720" y="28"/>
                  </a:cubicBezTo>
                  <a:lnTo>
                    <a:pt x="4729" y="29"/>
                  </a:lnTo>
                  <a:close/>
                  <a:moveTo>
                    <a:pt x="348" y="40"/>
                  </a:moveTo>
                  <a:lnTo>
                    <a:pt x="348" y="40"/>
                  </a:lnTo>
                  <a:cubicBezTo>
                    <a:pt x="352" y="40"/>
                    <a:pt x="354" y="40"/>
                    <a:pt x="356" y="40"/>
                  </a:cubicBezTo>
                  <a:cubicBezTo>
                    <a:pt x="354" y="40"/>
                    <a:pt x="356" y="40"/>
                    <a:pt x="348" y="40"/>
                  </a:cubicBezTo>
                  <a:close/>
                  <a:moveTo>
                    <a:pt x="3713" y="39"/>
                  </a:moveTo>
                  <a:lnTo>
                    <a:pt x="3713" y="39"/>
                  </a:lnTo>
                  <a:lnTo>
                    <a:pt x="3699" y="40"/>
                  </a:lnTo>
                  <a:lnTo>
                    <a:pt x="3706" y="39"/>
                  </a:lnTo>
                  <a:lnTo>
                    <a:pt x="3671" y="39"/>
                  </a:lnTo>
                  <a:lnTo>
                    <a:pt x="3656" y="39"/>
                  </a:lnTo>
                  <a:cubicBezTo>
                    <a:pt x="3658" y="39"/>
                    <a:pt x="3660" y="39"/>
                    <a:pt x="3661" y="39"/>
                  </a:cubicBezTo>
                  <a:lnTo>
                    <a:pt x="3650" y="38"/>
                  </a:lnTo>
                  <a:cubicBezTo>
                    <a:pt x="3622" y="40"/>
                    <a:pt x="3552" y="42"/>
                    <a:pt x="3532" y="43"/>
                  </a:cubicBezTo>
                  <a:cubicBezTo>
                    <a:pt x="3505" y="44"/>
                    <a:pt x="3473" y="44"/>
                    <a:pt x="3452" y="44"/>
                  </a:cubicBezTo>
                  <a:cubicBezTo>
                    <a:pt x="3471" y="44"/>
                    <a:pt x="3496" y="44"/>
                    <a:pt x="3489" y="43"/>
                  </a:cubicBezTo>
                  <a:cubicBezTo>
                    <a:pt x="3450" y="42"/>
                    <a:pt x="3431" y="39"/>
                    <a:pt x="3365" y="41"/>
                  </a:cubicBezTo>
                  <a:lnTo>
                    <a:pt x="3404" y="41"/>
                  </a:lnTo>
                  <a:lnTo>
                    <a:pt x="3316" y="45"/>
                  </a:lnTo>
                  <a:cubicBezTo>
                    <a:pt x="3286" y="44"/>
                    <a:pt x="3360" y="43"/>
                    <a:pt x="3372" y="42"/>
                  </a:cubicBezTo>
                  <a:cubicBezTo>
                    <a:pt x="3304" y="44"/>
                    <a:pt x="3247" y="39"/>
                    <a:pt x="3216" y="42"/>
                  </a:cubicBezTo>
                  <a:cubicBezTo>
                    <a:pt x="3211" y="40"/>
                    <a:pt x="3204" y="37"/>
                    <a:pt x="3159" y="37"/>
                  </a:cubicBezTo>
                  <a:cubicBezTo>
                    <a:pt x="3191" y="40"/>
                    <a:pt x="3132" y="39"/>
                    <a:pt x="3159" y="41"/>
                  </a:cubicBezTo>
                  <a:cubicBezTo>
                    <a:pt x="3143" y="42"/>
                    <a:pt x="3109" y="41"/>
                    <a:pt x="3106" y="42"/>
                  </a:cubicBezTo>
                  <a:lnTo>
                    <a:pt x="3110" y="41"/>
                  </a:lnTo>
                  <a:cubicBezTo>
                    <a:pt x="3034" y="38"/>
                    <a:pt x="3009" y="43"/>
                    <a:pt x="2976" y="45"/>
                  </a:cubicBezTo>
                  <a:cubicBezTo>
                    <a:pt x="2885" y="46"/>
                    <a:pt x="2843" y="45"/>
                    <a:pt x="2768" y="45"/>
                  </a:cubicBezTo>
                  <a:cubicBezTo>
                    <a:pt x="2765" y="44"/>
                    <a:pt x="2745" y="40"/>
                    <a:pt x="2715" y="40"/>
                  </a:cubicBezTo>
                  <a:cubicBezTo>
                    <a:pt x="2701" y="42"/>
                    <a:pt x="2633" y="43"/>
                    <a:pt x="2626" y="45"/>
                  </a:cubicBezTo>
                  <a:cubicBezTo>
                    <a:pt x="2680" y="46"/>
                    <a:pt x="2670" y="43"/>
                    <a:pt x="2702" y="43"/>
                  </a:cubicBezTo>
                  <a:cubicBezTo>
                    <a:pt x="2729" y="45"/>
                    <a:pt x="2705" y="45"/>
                    <a:pt x="2741" y="46"/>
                  </a:cubicBezTo>
                  <a:cubicBezTo>
                    <a:pt x="2712" y="46"/>
                    <a:pt x="2608" y="48"/>
                    <a:pt x="2576" y="46"/>
                  </a:cubicBezTo>
                  <a:lnTo>
                    <a:pt x="2587" y="45"/>
                  </a:lnTo>
                  <a:cubicBezTo>
                    <a:pt x="2536" y="44"/>
                    <a:pt x="2526" y="39"/>
                    <a:pt x="2441" y="42"/>
                  </a:cubicBezTo>
                  <a:lnTo>
                    <a:pt x="2400" y="43"/>
                  </a:lnTo>
                  <a:cubicBezTo>
                    <a:pt x="2402" y="43"/>
                    <a:pt x="2402" y="43"/>
                    <a:pt x="2403" y="43"/>
                  </a:cubicBezTo>
                  <a:cubicBezTo>
                    <a:pt x="2336" y="43"/>
                    <a:pt x="2354" y="40"/>
                    <a:pt x="2280" y="42"/>
                  </a:cubicBezTo>
                  <a:cubicBezTo>
                    <a:pt x="2286" y="42"/>
                    <a:pt x="2283" y="42"/>
                    <a:pt x="2288" y="42"/>
                  </a:cubicBezTo>
                  <a:cubicBezTo>
                    <a:pt x="2246" y="40"/>
                    <a:pt x="2204" y="43"/>
                    <a:pt x="2172" y="44"/>
                  </a:cubicBezTo>
                  <a:cubicBezTo>
                    <a:pt x="2153" y="42"/>
                    <a:pt x="2177" y="42"/>
                    <a:pt x="2189" y="40"/>
                  </a:cubicBezTo>
                  <a:cubicBezTo>
                    <a:pt x="2115" y="40"/>
                    <a:pt x="2035" y="43"/>
                    <a:pt x="1989" y="45"/>
                  </a:cubicBezTo>
                  <a:lnTo>
                    <a:pt x="1941" y="44"/>
                  </a:lnTo>
                  <a:cubicBezTo>
                    <a:pt x="1969" y="43"/>
                    <a:pt x="2004" y="41"/>
                    <a:pt x="1995" y="40"/>
                  </a:cubicBezTo>
                  <a:cubicBezTo>
                    <a:pt x="1969" y="41"/>
                    <a:pt x="1974" y="42"/>
                    <a:pt x="1937" y="41"/>
                  </a:cubicBezTo>
                  <a:cubicBezTo>
                    <a:pt x="1943" y="40"/>
                    <a:pt x="1959" y="39"/>
                    <a:pt x="1976" y="37"/>
                  </a:cubicBezTo>
                  <a:cubicBezTo>
                    <a:pt x="1900" y="35"/>
                    <a:pt x="1959" y="42"/>
                    <a:pt x="1905" y="38"/>
                  </a:cubicBezTo>
                  <a:cubicBezTo>
                    <a:pt x="1881" y="38"/>
                    <a:pt x="1867" y="40"/>
                    <a:pt x="1865" y="41"/>
                  </a:cubicBezTo>
                  <a:lnTo>
                    <a:pt x="1821" y="39"/>
                  </a:lnTo>
                  <a:cubicBezTo>
                    <a:pt x="1816" y="41"/>
                    <a:pt x="1762" y="41"/>
                    <a:pt x="1727" y="42"/>
                  </a:cubicBezTo>
                  <a:cubicBezTo>
                    <a:pt x="1722" y="42"/>
                    <a:pt x="1755" y="44"/>
                    <a:pt x="1769" y="43"/>
                  </a:cubicBezTo>
                  <a:cubicBezTo>
                    <a:pt x="1766" y="44"/>
                    <a:pt x="1728" y="45"/>
                    <a:pt x="1704" y="45"/>
                  </a:cubicBezTo>
                  <a:cubicBezTo>
                    <a:pt x="1695" y="41"/>
                    <a:pt x="1546" y="46"/>
                    <a:pt x="1574" y="41"/>
                  </a:cubicBezTo>
                  <a:cubicBezTo>
                    <a:pt x="1466" y="42"/>
                    <a:pt x="1313" y="43"/>
                    <a:pt x="1241" y="44"/>
                  </a:cubicBezTo>
                  <a:cubicBezTo>
                    <a:pt x="1218" y="43"/>
                    <a:pt x="1170" y="43"/>
                    <a:pt x="1198" y="41"/>
                  </a:cubicBezTo>
                  <a:cubicBezTo>
                    <a:pt x="1111" y="41"/>
                    <a:pt x="1066" y="45"/>
                    <a:pt x="979" y="44"/>
                  </a:cubicBezTo>
                  <a:cubicBezTo>
                    <a:pt x="972" y="44"/>
                    <a:pt x="1018" y="44"/>
                    <a:pt x="1015" y="43"/>
                  </a:cubicBezTo>
                  <a:cubicBezTo>
                    <a:pt x="958" y="44"/>
                    <a:pt x="912" y="41"/>
                    <a:pt x="824" y="42"/>
                  </a:cubicBezTo>
                  <a:cubicBezTo>
                    <a:pt x="839" y="42"/>
                    <a:pt x="843" y="41"/>
                    <a:pt x="845" y="41"/>
                  </a:cubicBezTo>
                  <a:cubicBezTo>
                    <a:pt x="847" y="41"/>
                    <a:pt x="809" y="42"/>
                    <a:pt x="786" y="43"/>
                  </a:cubicBezTo>
                  <a:cubicBezTo>
                    <a:pt x="773" y="42"/>
                    <a:pt x="803" y="42"/>
                    <a:pt x="796" y="42"/>
                  </a:cubicBezTo>
                  <a:cubicBezTo>
                    <a:pt x="626" y="40"/>
                    <a:pt x="496" y="45"/>
                    <a:pt x="327" y="44"/>
                  </a:cubicBezTo>
                  <a:cubicBezTo>
                    <a:pt x="376" y="44"/>
                    <a:pt x="394" y="42"/>
                    <a:pt x="394" y="41"/>
                  </a:cubicBezTo>
                  <a:lnTo>
                    <a:pt x="347" y="41"/>
                  </a:lnTo>
                  <a:cubicBezTo>
                    <a:pt x="329" y="42"/>
                    <a:pt x="293" y="42"/>
                    <a:pt x="263" y="43"/>
                  </a:cubicBezTo>
                  <a:cubicBezTo>
                    <a:pt x="260" y="42"/>
                    <a:pt x="245" y="42"/>
                    <a:pt x="260" y="41"/>
                  </a:cubicBezTo>
                  <a:cubicBezTo>
                    <a:pt x="167" y="38"/>
                    <a:pt x="114" y="45"/>
                    <a:pt x="0" y="44"/>
                  </a:cubicBezTo>
                  <a:lnTo>
                    <a:pt x="138" y="39"/>
                  </a:lnTo>
                  <a:lnTo>
                    <a:pt x="104" y="37"/>
                  </a:lnTo>
                  <a:lnTo>
                    <a:pt x="165" y="35"/>
                  </a:lnTo>
                  <a:cubicBezTo>
                    <a:pt x="129" y="33"/>
                    <a:pt x="97" y="36"/>
                    <a:pt x="92" y="34"/>
                  </a:cubicBezTo>
                  <a:cubicBezTo>
                    <a:pt x="100" y="34"/>
                    <a:pt x="119" y="34"/>
                    <a:pt x="119" y="33"/>
                  </a:cubicBezTo>
                  <a:cubicBezTo>
                    <a:pt x="84" y="32"/>
                    <a:pt x="82" y="34"/>
                    <a:pt x="55" y="34"/>
                  </a:cubicBezTo>
                  <a:cubicBezTo>
                    <a:pt x="125" y="30"/>
                    <a:pt x="260" y="31"/>
                    <a:pt x="333" y="30"/>
                  </a:cubicBezTo>
                  <a:cubicBezTo>
                    <a:pt x="345" y="30"/>
                    <a:pt x="324" y="31"/>
                    <a:pt x="322" y="31"/>
                  </a:cubicBezTo>
                  <a:cubicBezTo>
                    <a:pt x="351" y="31"/>
                    <a:pt x="369" y="32"/>
                    <a:pt x="407" y="32"/>
                  </a:cubicBezTo>
                  <a:cubicBezTo>
                    <a:pt x="430" y="30"/>
                    <a:pt x="389" y="30"/>
                    <a:pt x="371" y="30"/>
                  </a:cubicBezTo>
                  <a:cubicBezTo>
                    <a:pt x="373" y="29"/>
                    <a:pt x="382" y="29"/>
                    <a:pt x="403" y="29"/>
                  </a:cubicBezTo>
                  <a:cubicBezTo>
                    <a:pt x="408" y="31"/>
                    <a:pt x="516" y="30"/>
                    <a:pt x="543" y="32"/>
                  </a:cubicBezTo>
                  <a:cubicBezTo>
                    <a:pt x="653" y="32"/>
                    <a:pt x="525" y="27"/>
                    <a:pt x="633" y="28"/>
                  </a:cubicBezTo>
                  <a:lnTo>
                    <a:pt x="665" y="30"/>
                  </a:lnTo>
                  <a:cubicBezTo>
                    <a:pt x="727" y="29"/>
                    <a:pt x="808" y="27"/>
                    <a:pt x="878" y="28"/>
                  </a:cubicBezTo>
                  <a:lnTo>
                    <a:pt x="864" y="28"/>
                  </a:lnTo>
                  <a:cubicBezTo>
                    <a:pt x="854" y="29"/>
                    <a:pt x="870" y="29"/>
                    <a:pt x="877" y="30"/>
                  </a:cubicBezTo>
                  <a:cubicBezTo>
                    <a:pt x="931" y="31"/>
                    <a:pt x="979" y="28"/>
                    <a:pt x="1011" y="30"/>
                  </a:cubicBezTo>
                  <a:cubicBezTo>
                    <a:pt x="1072" y="28"/>
                    <a:pt x="1173" y="26"/>
                    <a:pt x="1243" y="25"/>
                  </a:cubicBezTo>
                  <a:cubicBezTo>
                    <a:pt x="1262" y="28"/>
                    <a:pt x="1152" y="28"/>
                    <a:pt x="1123" y="30"/>
                  </a:cubicBezTo>
                  <a:lnTo>
                    <a:pt x="1187" y="30"/>
                  </a:lnTo>
                  <a:cubicBezTo>
                    <a:pt x="1147" y="30"/>
                    <a:pt x="1132" y="31"/>
                    <a:pt x="1108" y="32"/>
                  </a:cubicBezTo>
                  <a:cubicBezTo>
                    <a:pt x="1164" y="33"/>
                    <a:pt x="1182" y="30"/>
                    <a:pt x="1235" y="30"/>
                  </a:cubicBezTo>
                  <a:cubicBezTo>
                    <a:pt x="1231" y="30"/>
                    <a:pt x="1238" y="31"/>
                    <a:pt x="1262" y="31"/>
                  </a:cubicBezTo>
                  <a:lnTo>
                    <a:pt x="1269" y="29"/>
                  </a:lnTo>
                  <a:cubicBezTo>
                    <a:pt x="1269" y="29"/>
                    <a:pt x="1272" y="29"/>
                    <a:pt x="1280" y="29"/>
                  </a:cubicBezTo>
                  <a:lnTo>
                    <a:pt x="1373" y="28"/>
                  </a:lnTo>
                  <a:cubicBezTo>
                    <a:pt x="1353" y="27"/>
                    <a:pt x="1352" y="26"/>
                    <a:pt x="1328" y="26"/>
                  </a:cubicBezTo>
                  <a:cubicBezTo>
                    <a:pt x="1337" y="27"/>
                    <a:pt x="1316" y="27"/>
                    <a:pt x="1292" y="27"/>
                  </a:cubicBezTo>
                  <a:cubicBezTo>
                    <a:pt x="1313" y="26"/>
                    <a:pt x="1269" y="26"/>
                    <a:pt x="1269" y="25"/>
                  </a:cubicBezTo>
                  <a:cubicBezTo>
                    <a:pt x="1318" y="25"/>
                    <a:pt x="1377" y="25"/>
                    <a:pt x="1409" y="24"/>
                  </a:cubicBezTo>
                  <a:lnTo>
                    <a:pt x="1419" y="26"/>
                  </a:lnTo>
                  <a:lnTo>
                    <a:pt x="1546" y="26"/>
                  </a:lnTo>
                  <a:lnTo>
                    <a:pt x="1536" y="27"/>
                  </a:lnTo>
                  <a:cubicBezTo>
                    <a:pt x="1591" y="27"/>
                    <a:pt x="1646" y="26"/>
                    <a:pt x="1695" y="28"/>
                  </a:cubicBezTo>
                  <a:cubicBezTo>
                    <a:pt x="1745" y="26"/>
                    <a:pt x="1807" y="24"/>
                    <a:pt x="1848" y="22"/>
                  </a:cubicBezTo>
                  <a:cubicBezTo>
                    <a:pt x="1869" y="20"/>
                    <a:pt x="1993" y="25"/>
                    <a:pt x="2049" y="21"/>
                  </a:cubicBezTo>
                  <a:cubicBezTo>
                    <a:pt x="2052" y="22"/>
                    <a:pt x="2010" y="23"/>
                    <a:pt x="1991" y="24"/>
                  </a:cubicBezTo>
                  <a:cubicBezTo>
                    <a:pt x="2028" y="24"/>
                    <a:pt x="2058" y="22"/>
                    <a:pt x="2070" y="24"/>
                  </a:cubicBezTo>
                  <a:cubicBezTo>
                    <a:pt x="1986" y="23"/>
                    <a:pt x="2074" y="26"/>
                    <a:pt x="2037" y="27"/>
                  </a:cubicBezTo>
                  <a:cubicBezTo>
                    <a:pt x="2076" y="27"/>
                    <a:pt x="2117" y="26"/>
                    <a:pt x="2136" y="25"/>
                  </a:cubicBezTo>
                  <a:cubicBezTo>
                    <a:pt x="2073" y="25"/>
                    <a:pt x="2158" y="22"/>
                    <a:pt x="2094" y="23"/>
                  </a:cubicBezTo>
                  <a:cubicBezTo>
                    <a:pt x="2144" y="21"/>
                    <a:pt x="2211" y="20"/>
                    <a:pt x="2270" y="21"/>
                  </a:cubicBezTo>
                  <a:cubicBezTo>
                    <a:pt x="2270" y="22"/>
                    <a:pt x="2277" y="22"/>
                    <a:pt x="2299" y="23"/>
                  </a:cubicBezTo>
                  <a:lnTo>
                    <a:pt x="2317" y="21"/>
                  </a:lnTo>
                  <a:cubicBezTo>
                    <a:pt x="2344" y="21"/>
                    <a:pt x="2263" y="23"/>
                    <a:pt x="2319" y="23"/>
                  </a:cubicBezTo>
                  <a:cubicBezTo>
                    <a:pt x="2376" y="21"/>
                    <a:pt x="2491" y="25"/>
                    <a:pt x="2516" y="20"/>
                  </a:cubicBezTo>
                  <a:cubicBezTo>
                    <a:pt x="2560" y="22"/>
                    <a:pt x="2433" y="22"/>
                    <a:pt x="2499" y="24"/>
                  </a:cubicBezTo>
                  <a:cubicBezTo>
                    <a:pt x="2461" y="26"/>
                    <a:pt x="2408" y="24"/>
                    <a:pt x="2396" y="26"/>
                  </a:cubicBezTo>
                  <a:cubicBezTo>
                    <a:pt x="2433" y="26"/>
                    <a:pt x="2409" y="28"/>
                    <a:pt x="2433" y="28"/>
                  </a:cubicBezTo>
                  <a:lnTo>
                    <a:pt x="2475" y="27"/>
                  </a:lnTo>
                  <a:lnTo>
                    <a:pt x="2466" y="27"/>
                  </a:lnTo>
                  <a:cubicBezTo>
                    <a:pt x="2536" y="24"/>
                    <a:pt x="2647" y="25"/>
                    <a:pt x="2737" y="25"/>
                  </a:cubicBezTo>
                  <a:cubicBezTo>
                    <a:pt x="2812" y="22"/>
                    <a:pt x="2865" y="19"/>
                    <a:pt x="2956" y="19"/>
                  </a:cubicBezTo>
                  <a:cubicBezTo>
                    <a:pt x="2929" y="20"/>
                    <a:pt x="3031" y="20"/>
                    <a:pt x="2974" y="23"/>
                  </a:cubicBezTo>
                  <a:cubicBezTo>
                    <a:pt x="3016" y="24"/>
                    <a:pt x="3058" y="22"/>
                    <a:pt x="3058" y="21"/>
                  </a:cubicBezTo>
                  <a:cubicBezTo>
                    <a:pt x="3021" y="21"/>
                    <a:pt x="3045" y="21"/>
                    <a:pt x="3014" y="21"/>
                  </a:cubicBezTo>
                  <a:cubicBezTo>
                    <a:pt x="3035" y="19"/>
                    <a:pt x="3084" y="19"/>
                    <a:pt x="3104" y="20"/>
                  </a:cubicBezTo>
                  <a:cubicBezTo>
                    <a:pt x="3094" y="20"/>
                    <a:pt x="3098" y="20"/>
                    <a:pt x="3096" y="21"/>
                  </a:cubicBezTo>
                  <a:cubicBezTo>
                    <a:pt x="3140" y="21"/>
                    <a:pt x="3117" y="19"/>
                    <a:pt x="3149" y="19"/>
                  </a:cubicBezTo>
                  <a:cubicBezTo>
                    <a:pt x="3159" y="20"/>
                    <a:pt x="3220" y="19"/>
                    <a:pt x="3249" y="20"/>
                  </a:cubicBezTo>
                  <a:lnTo>
                    <a:pt x="3291" y="17"/>
                  </a:lnTo>
                  <a:cubicBezTo>
                    <a:pt x="3268" y="19"/>
                    <a:pt x="3332" y="18"/>
                    <a:pt x="3338" y="19"/>
                  </a:cubicBezTo>
                  <a:cubicBezTo>
                    <a:pt x="3369" y="18"/>
                    <a:pt x="3394" y="16"/>
                    <a:pt x="3440" y="16"/>
                  </a:cubicBezTo>
                  <a:cubicBezTo>
                    <a:pt x="3421" y="17"/>
                    <a:pt x="3483" y="17"/>
                    <a:pt x="3483" y="19"/>
                  </a:cubicBezTo>
                  <a:cubicBezTo>
                    <a:pt x="3562" y="21"/>
                    <a:pt x="3614" y="14"/>
                    <a:pt x="3689" y="17"/>
                  </a:cubicBezTo>
                  <a:cubicBezTo>
                    <a:pt x="3687" y="17"/>
                    <a:pt x="3672" y="18"/>
                    <a:pt x="3694" y="19"/>
                  </a:cubicBezTo>
                  <a:cubicBezTo>
                    <a:pt x="3711" y="18"/>
                    <a:pt x="3741" y="18"/>
                    <a:pt x="3760" y="18"/>
                  </a:cubicBezTo>
                  <a:lnTo>
                    <a:pt x="3759" y="18"/>
                  </a:lnTo>
                  <a:lnTo>
                    <a:pt x="3760" y="18"/>
                  </a:lnTo>
                  <a:cubicBezTo>
                    <a:pt x="3769" y="18"/>
                    <a:pt x="3775" y="18"/>
                    <a:pt x="3775" y="17"/>
                  </a:cubicBezTo>
                  <a:cubicBezTo>
                    <a:pt x="3807" y="15"/>
                    <a:pt x="3823" y="14"/>
                    <a:pt x="3885" y="12"/>
                  </a:cubicBezTo>
                  <a:cubicBezTo>
                    <a:pt x="3881" y="10"/>
                    <a:pt x="3828" y="11"/>
                    <a:pt x="3805" y="12"/>
                  </a:cubicBezTo>
                  <a:lnTo>
                    <a:pt x="3786" y="14"/>
                  </a:lnTo>
                  <a:cubicBezTo>
                    <a:pt x="3767" y="11"/>
                    <a:pt x="3730" y="14"/>
                    <a:pt x="3715" y="13"/>
                  </a:cubicBezTo>
                  <a:cubicBezTo>
                    <a:pt x="3753" y="10"/>
                    <a:pt x="3860" y="11"/>
                    <a:pt x="3924" y="8"/>
                  </a:cubicBezTo>
                  <a:cubicBezTo>
                    <a:pt x="3885" y="6"/>
                    <a:pt x="3800" y="5"/>
                    <a:pt x="3725" y="6"/>
                  </a:cubicBezTo>
                  <a:lnTo>
                    <a:pt x="3758" y="7"/>
                  </a:lnTo>
                  <a:lnTo>
                    <a:pt x="3719" y="7"/>
                  </a:lnTo>
                  <a:lnTo>
                    <a:pt x="3757" y="9"/>
                  </a:lnTo>
                  <a:lnTo>
                    <a:pt x="3654" y="9"/>
                  </a:lnTo>
                  <a:cubicBezTo>
                    <a:pt x="3693" y="9"/>
                    <a:pt x="3709" y="12"/>
                    <a:pt x="3687" y="11"/>
                  </a:cubicBezTo>
                  <a:cubicBezTo>
                    <a:pt x="3643" y="10"/>
                    <a:pt x="3641" y="13"/>
                    <a:pt x="3608" y="13"/>
                  </a:cubicBezTo>
                  <a:cubicBezTo>
                    <a:pt x="3626" y="13"/>
                    <a:pt x="3650" y="13"/>
                    <a:pt x="3635" y="14"/>
                  </a:cubicBezTo>
                  <a:cubicBezTo>
                    <a:pt x="3569" y="12"/>
                    <a:pt x="3551" y="13"/>
                    <a:pt x="3492" y="11"/>
                  </a:cubicBezTo>
                  <a:cubicBezTo>
                    <a:pt x="3499" y="14"/>
                    <a:pt x="3417" y="11"/>
                    <a:pt x="3408" y="14"/>
                  </a:cubicBezTo>
                  <a:lnTo>
                    <a:pt x="3436" y="14"/>
                  </a:lnTo>
                  <a:lnTo>
                    <a:pt x="3377" y="16"/>
                  </a:lnTo>
                  <a:cubicBezTo>
                    <a:pt x="3323" y="14"/>
                    <a:pt x="3425" y="14"/>
                    <a:pt x="3343" y="12"/>
                  </a:cubicBezTo>
                  <a:cubicBezTo>
                    <a:pt x="3266" y="12"/>
                    <a:pt x="3268" y="15"/>
                    <a:pt x="3208" y="15"/>
                  </a:cubicBezTo>
                  <a:cubicBezTo>
                    <a:pt x="3228" y="14"/>
                    <a:pt x="3276" y="12"/>
                    <a:pt x="3324" y="12"/>
                  </a:cubicBezTo>
                  <a:lnTo>
                    <a:pt x="3295" y="11"/>
                  </a:lnTo>
                  <a:cubicBezTo>
                    <a:pt x="3310" y="10"/>
                    <a:pt x="3377" y="10"/>
                    <a:pt x="3410" y="10"/>
                  </a:cubicBezTo>
                  <a:cubicBezTo>
                    <a:pt x="3355" y="12"/>
                    <a:pt x="3436" y="11"/>
                    <a:pt x="3461" y="12"/>
                  </a:cubicBezTo>
                  <a:cubicBezTo>
                    <a:pt x="3466" y="10"/>
                    <a:pt x="3431" y="11"/>
                    <a:pt x="3472" y="9"/>
                  </a:cubicBezTo>
                  <a:cubicBezTo>
                    <a:pt x="3433" y="9"/>
                    <a:pt x="3427" y="9"/>
                    <a:pt x="3378" y="9"/>
                  </a:cubicBezTo>
                  <a:cubicBezTo>
                    <a:pt x="3485" y="9"/>
                    <a:pt x="3474" y="3"/>
                    <a:pt x="3568" y="4"/>
                  </a:cubicBezTo>
                  <a:cubicBezTo>
                    <a:pt x="3525" y="4"/>
                    <a:pt x="3584" y="6"/>
                    <a:pt x="3589" y="7"/>
                  </a:cubicBezTo>
                  <a:lnTo>
                    <a:pt x="3667" y="6"/>
                  </a:lnTo>
                  <a:lnTo>
                    <a:pt x="3652" y="4"/>
                  </a:lnTo>
                  <a:cubicBezTo>
                    <a:pt x="3707" y="3"/>
                    <a:pt x="3726" y="8"/>
                    <a:pt x="3789" y="5"/>
                  </a:cubicBezTo>
                  <a:cubicBezTo>
                    <a:pt x="3797" y="4"/>
                    <a:pt x="3733" y="4"/>
                    <a:pt x="3745" y="4"/>
                  </a:cubicBezTo>
                  <a:cubicBezTo>
                    <a:pt x="3831" y="3"/>
                    <a:pt x="3862" y="6"/>
                    <a:pt x="3939" y="8"/>
                  </a:cubicBezTo>
                  <a:cubicBezTo>
                    <a:pt x="3944" y="7"/>
                    <a:pt x="3943" y="6"/>
                    <a:pt x="3970" y="4"/>
                  </a:cubicBezTo>
                  <a:cubicBezTo>
                    <a:pt x="3961" y="6"/>
                    <a:pt x="3981" y="7"/>
                    <a:pt x="3951" y="8"/>
                  </a:cubicBezTo>
                  <a:cubicBezTo>
                    <a:pt x="3976" y="8"/>
                    <a:pt x="4007" y="7"/>
                    <a:pt x="4029" y="7"/>
                  </a:cubicBezTo>
                  <a:cubicBezTo>
                    <a:pt x="3976" y="6"/>
                    <a:pt x="4051" y="4"/>
                    <a:pt x="4061" y="4"/>
                  </a:cubicBezTo>
                  <a:cubicBezTo>
                    <a:pt x="4089" y="4"/>
                    <a:pt x="4053" y="5"/>
                    <a:pt x="4036" y="5"/>
                  </a:cubicBezTo>
                  <a:cubicBezTo>
                    <a:pt x="4058" y="6"/>
                    <a:pt x="4084" y="8"/>
                    <a:pt x="4097" y="6"/>
                  </a:cubicBezTo>
                  <a:cubicBezTo>
                    <a:pt x="4098" y="7"/>
                    <a:pt x="4035" y="10"/>
                    <a:pt x="3994" y="11"/>
                  </a:cubicBezTo>
                  <a:lnTo>
                    <a:pt x="4021" y="11"/>
                  </a:lnTo>
                  <a:cubicBezTo>
                    <a:pt x="4002" y="12"/>
                    <a:pt x="3999" y="12"/>
                    <a:pt x="3971" y="11"/>
                  </a:cubicBezTo>
                  <a:cubicBezTo>
                    <a:pt x="3998" y="13"/>
                    <a:pt x="3995" y="14"/>
                    <a:pt x="3989" y="15"/>
                  </a:cubicBezTo>
                  <a:cubicBezTo>
                    <a:pt x="3986" y="15"/>
                    <a:pt x="3991" y="15"/>
                    <a:pt x="3988" y="15"/>
                  </a:cubicBezTo>
                  <a:cubicBezTo>
                    <a:pt x="3966" y="14"/>
                    <a:pt x="3949" y="15"/>
                    <a:pt x="3954" y="16"/>
                  </a:cubicBezTo>
                  <a:cubicBezTo>
                    <a:pt x="3934" y="18"/>
                    <a:pt x="3985" y="17"/>
                    <a:pt x="4000" y="18"/>
                  </a:cubicBezTo>
                  <a:lnTo>
                    <a:pt x="4033" y="18"/>
                  </a:lnTo>
                  <a:lnTo>
                    <a:pt x="4149" y="10"/>
                  </a:lnTo>
                  <a:cubicBezTo>
                    <a:pt x="4198" y="9"/>
                    <a:pt x="4220" y="11"/>
                    <a:pt x="4257" y="12"/>
                  </a:cubicBezTo>
                  <a:lnTo>
                    <a:pt x="4267" y="10"/>
                  </a:lnTo>
                  <a:cubicBezTo>
                    <a:pt x="4310" y="10"/>
                    <a:pt x="4351" y="11"/>
                    <a:pt x="4323" y="13"/>
                  </a:cubicBezTo>
                  <a:cubicBezTo>
                    <a:pt x="4322" y="13"/>
                    <a:pt x="4316" y="13"/>
                    <a:pt x="4307" y="13"/>
                  </a:cubicBezTo>
                  <a:cubicBezTo>
                    <a:pt x="4305" y="13"/>
                    <a:pt x="4303" y="13"/>
                    <a:pt x="4301" y="13"/>
                  </a:cubicBezTo>
                  <a:lnTo>
                    <a:pt x="4298" y="14"/>
                  </a:lnTo>
                  <a:lnTo>
                    <a:pt x="4376" y="12"/>
                  </a:lnTo>
                  <a:cubicBezTo>
                    <a:pt x="4298" y="15"/>
                    <a:pt x="4372" y="16"/>
                    <a:pt x="4359" y="19"/>
                  </a:cubicBezTo>
                  <a:lnTo>
                    <a:pt x="4438" y="18"/>
                  </a:lnTo>
                  <a:cubicBezTo>
                    <a:pt x="4390" y="17"/>
                    <a:pt x="4437" y="16"/>
                    <a:pt x="4454" y="16"/>
                  </a:cubicBezTo>
                  <a:cubicBezTo>
                    <a:pt x="4458" y="18"/>
                    <a:pt x="4517" y="16"/>
                    <a:pt x="4545" y="16"/>
                  </a:cubicBezTo>
                  <a:lnTo>
                    <a:pt x="4543" y="16"/>
                  </a:lnTo>
                  <a:cubicBezTo>
                    <a:pt x="4568" y="17"/>
                    <a:pt x="4613" y="17"/>
                    <a:pt x="4645" y="16"/>
                  </a:cubicBezTo>
                  <a:cubicBezTo>
                    <a:pt x="4643" y="16"/>
                    <a:pt x="4684" y="12"/>
                    <a:pt x="4704" y="10"/>
                  </a:cubicBezTo>
                  <a:cubicBezTo>
                    <a:pt x="4649" y="10"/>
                    <a:pt x="4682" y="9"/>
                    <a:pt x="4677" y="8"/>
                  </a:cubicBezTo>
                  <a:cubicBezTo>
                    <a:pt x="4683" y="8"/>
                    <a:pt x="4693" y="8"/>
                    <a:pt x="4694" y="8"/>
                  </a:cubicBezTo>
                  <a:cubicBezTo>
                    <a:pt x="4702" y="7"/>
                    <a:pt x="4684" y="7"/>
                    <a:pt x="4682" y="6"/>
                  </a:cubicBezTo>
                  <a:cubicBezTo>
                    <a:pt x="4624" y="7"/>
                    <a:pt x="4564" y="8"/>
                    <a:pt x="4541" y="10"/>
                  </a:cubicBezTo>
                  <a:cubicBezTo>
                    <a:pt x="4558" y="12"/>
                    <a:pt x="4571" y="9"/>
                    <a:pt x="4591" y="10"/>
                  </a:cubicBezTo>
                  <a:cubicBezTo>
                    <a:pt x="4562" y="12"/>
                    <a:pt x="4525" y="11"/>
                    <a:pt x="4477" y="11"/>
                  </a:cubicBezTo>
                  <a:lnTo>
                    <a:pt x="4461" y="10"/>
                  </a:lnTo>
                  <a:lnTo>
                    <a:pt x="4412" y="11"/>
                  </a:lnTo>
                  <a:cubicBezTo>
                    <a:pt x="4432" y="10"/>
                    <a:pt x="4420" y="8"/>
                    <a:pt x="4471" y="8"/>
                  </a:cubicBezTo>
                  <a:cubicBezTo>
                    <a:pt x="4465" y="6"/>
                    <a:pt x="4421" y="8"/>
                    <a:pt x="4389" y="8"/>
                  </a:cubicBezTo>
                  <a:lnTo>
                    <a:pt x="4373" y="10"/>
                  </a:lnTo>
                  <a:cubicBezTo>
                    <a:pt x="4380" y="9"/>
                    <a:pt x="4313" y="9"/>
                    <a:pt x="4360" y="7"/>
                  </a:cubicBezTo>
                  <a:lnTo>
                    <a:pt x="4438" y="5"/>
                  </a:lnTo>
                  <a:lnTo>
                    <a:pt x="4416" y="4"/>
                  </a:lnTo>
                  <a:lnTo>
                    <a:pt x="4481" y="4"/>
                  </a:lnTo>
                  <a:lnTo>
                    <a:pt x="4466" y="4"/>
                  </a:lnTo>
                  <a:cubicBezTo>
                    <a:pt x="4571" y="4"/>
                    <a:pt x="4497" y="8"/>
                    <a:pt x="4603" y="6"/>
                  </a:cubicBezTo>
                  <a:cubicBezTo>
                    <a:pt x="4636" y="4"/>
                    <a:pt x="4671" y="4"/>
                    <a:pt x="4736" y="4"/>
                  </a:cubicBezTo>
                  <a:cubicBezTo>
                    <a:pt x="4689" y="4"/>
                    <a:pt x="4731" y="5"/>
                    <a:pt x="4714" y="7"/>
                  </a:cubicBezTo>
                  <a:cubicBezTo>
                    <a:pt x="4761" y="8"/>
                    <a:pt x="4777" y="6"/>
                    <a:pt x="4802" y="4"/>
                  </a:cubicBezTo>
                  <a:cubicBezTo>
                    <a:pt x="4814" y="6"/>
                    <a:pt x="4823" y="7"/>
                    <a:pt x="4780" y="7"/>
                  </a:cubicBezTo>
                  <a:cubicBezTo>
                    <a:pt x="4775" y="10"/>
                    <a:pt x="4837" y="6"/>
                    <a:pt x="4840" y="9"/>
                  </a:cubicBezTo>
                  <a:cubicBezTo>
                    <a:pt x="4982" y="9"/>
                    <a:pt x="4954" y="0"/>
                    <a:pt x="5119" y="4"/>
                  </a:cubicBezTo>
                  <a:lnTo>
                    <a:pt x="5113" y="4"/>
                  </a:lnTo>
                  <a:cubicBezTo>
                    <a:pt x="5218" y="4"/>
                    <a:pt x="5279" y="4"/>
                    <a:pt x="5376" y="4"/>
                  </a:cubicBezTo>
                  <a:lnTo>
                    <a:pt x="5452" y="6"/>
                  </a:lnTo>
                  <a:cubicBezTo>
                    <a:pt x="5435" y="6"/>
                    <a:pt x="5389" y="9"/>
                    <a:pt x="5411" y="10"/>
                  </a:cubicBezTo>
                  <a:cubicBezTo>
                    <a:pt x="5373" y="7"/>
                    <a:pt x="5334" y="8"/>
                    <a:pt x="5294" y="7"/>
                  </a:cubicBezTo>
                  <a:cubicBezTo>
                    <a:pt x="5290" y="7"/>
                    <a:pt x="5306" y="8"/>
                    <a:pt x="5313" y="9"/>
                  </a:cubicBezTo>
                  <a:cubicBezTo>
                    <a:pt x="5289" y="9"/>
                    <a:pt x="5277" y="7"/>
                    <a:pt x="5245" y="8"/>
                  </a:cubicBezTo>
                  <a:cubicBezTo>
                    <a:pt x="5246" y="8"/>
                    <a:pt x="5281" y="9"/>
                    <a:pt x="5255" y="9"/>
                  </a:cubicBezTo>
                  <a:lnTo>
                    <a:pt x="5211" y="8"/>
                  </a:lnTo>
                  <a:cubicBezTo>
                    <a:pt x="5153" y="9"/>
                    <a:pt x="5183" y="12"/>
                    <a:pt x="5114" y="11"/>
                  </a:cubicBezTo>
                  <a:cubicBezTo>
                    <a:pt x="5127" y="10"/>
                    <a:pt x="5153" y="7"/>
                    <a:pt x="5180" y="7"/>
                  </a:cubicBezTo>
                  <a:cubicBezTo>
                    <a:pt x="5148" y="6"/>
                    <a:pt x="5221" y="6"/>
                    <a:pt x="5193" y="5"/>
                  </a:cubicBezTo>
                  <a:cubicBezTo>
                    <a:pt x="5148" y="7"/>
                    <a:pt x="5126" y="5"/>
                    <a:pt x="5066" y="7"/>
                  </a:cubicBezTo>
                  <a:cubicBezTo>
                    <a:pt x="5073" y="7"/>
                    <a:pt x="5075" y="6"/>
                    <a:pt x="5090" y="6"/>
                  </a:cubicBezTo>
                  <a:lnTo>
                    <a:pt x="5003" y="5"/>
                  </a:lnTo>
                  <a:cubicBezTo>
                    <a:pt x="5024" y="6"/>
                    <a:pt x="4931" y="7"/>
                    <a:pt x="4939" y="9"/>
                  </a:cubicBezTo>
                  <a:cubicBezTo>
                    <a:pt x="5032" y="10"/>
                    <a:pt x="5005" y="8"/>
                    <a:pt x="5110" y="9"/>
                  </a:cubicBezTo>
                  <a:cubicBezTo>
                    <a:pt x="5080" y="10"/>
                    <a:pt x="5042" y="12"/>
                    <a:pt x="5024" y="14"/>
                  </a:cubicBezTo>
                  <a:cubicBezTo>
                    <a:pt x="5023" y="14"/>
                    <a:pt x="5021" y="14"/>
                    <a:pt x="5018" y="14"/>
                  </a:cubicBezTo>
                  <a:cubicBezTo>
                    <a:pt x="5002" y="16"/>
                    <a:pt x="5018" y="17"/>
                    <a:pt x="5018" y="21"/>
                  </a:cubicBezTo>
                  <a:cubicBezTo>
                    <a:pt x="5066" y="18"/>
                    <a:pt x="5098" y="20"/>
                    <a:pt x="5155" y="19"/>
                  </a:cubicBezTo>
                  <a:cubicBezTo>
                    <a:pt x="5166" y="16"/>
                    <a:pt x="5122" y="16"/>
                    <a:pt x="5094" y="16"/>
                  </a:cubicBezTo>
                  <a:lnTo>
                    <a:pt x="5144" y="15"/>
                  </a:lnTo>
                  <a:lnTo>
                    <a:pt x="5134" y="16"/>
                  </a:lnTo>
                  <a:lnTo>
                    <a:pt x="5261" y="17"/>
                  </a:lnTo>
                  <a:cubicBezTo>
                    <a:pt x="5237" y="17"/>
                    <a:pt x="5229" y="18"/>
                    <a:pt x="5216" y="19"/>
                  </a:cubicBezTo>
                  <a:cubicBezTo>
                    <a:pt x="5233" y="19"/>
                    <a:pt x="5249" y="19"/>
                    <a:pt x="5266" y="20"/>
                  </a:cubicBezTo>
                  <a:cubicBezTo>
                    <a:pt x="5262" y="18"/>
                    <a:pt x="5265" y="17"/>
                    <a:pt x="5281" y="17"/>
                  </a:cubicBezTo>
                  <a:cubicBezTo>
                    <a:pt x="5362" y="17"/>
                    <a:pt x="5408" y="19"/>
                    <a:pt x="5438" y="21"/>
                  </a:cubicBezTo>
                  <a:lnTo>
                    <a:pt x="5447" y="21"/>
                  </a:lnTo>
                  <a:cubicBezTo>
                    <a:pt x="5434" y="19"/>
                    <a:pt x="5505" y="17"/>
                    <a:pt x="5531" y="15"/>
                  </a:cubicBezTo>
                  <a:cubicBezTo>
                    <a:pt x="5530" y="17"/>
                    <a:pt x="5573" y="16"/>
                    <a:pt x="5596" y="17"/>
                  </a:cubicBezTo>
                  <a:cubicBezTo>
                    <a:pt x="5609" y="15"/>
                    <a:pt x="5592" y="12"/>
                    <a:pt x="5564" y="10"/>
                  </a:cubicBezTo>
                  <a:cubicBezTo>
                    <a:pt x="5508" y="12"/>
                    <a:pt x="5533" y="12"/>
                    <a:pt x="5507" y="15"/>
                  </a:cubicBezTo>
                  <a:lnTo>
                    <a:pt x="5418" y="17"/>
                  </a:lnTo>
                  <a:lnTo>
                    <a:pt x="5438" y="15"/>
                  </a:lnTo>
                  <a:cubicBezTo>
                    <a:pt x="5394" y="15"/>
                    <a:pt x="5351" y="17"/>
                    <a:pt x="5354" y="15"/>
                  </a:cubicBezTo>
                  <a:cubicBezTo>
                    <a:pt x="5378" y="13"/>
                    <a:pt x="5416" y="14"/>
                    <a:pt x="5439" y="12"/>
                  </a:cubicBezTo>
                  <a:lnTo>
                    <a:pt x="5410" y="11"/>
                  </a:lnTo>
                  <a:cubicBezTo>
                    <a:pt x="5462" y="9"/>
                    <a:pt x="5437" y="14"/>
                    <a:pt x="5499" y="12"/>
                  </a:cubicBezTo>
                  <a:cubicBezTo>
                    <a:pt x="5476" y="10"/>
                    <a:pt x="5505" y="12"/>
                    <a:pt x="5532" y="10"/>
                  </a:cubicBezTo>
                  <a:cubicBezTo>
                    <a:pt x="5510" y="9"/>
                    <a:pt x="5422" y="11"/>
                    <a:pt x="5440" y="7"/>
                  </a:cubicBezTo>
                  <a:cubicBezTo>
                    <a:pt x="5473" y="6"/>
                    <a:pt x="5550" y="12"/>
                    <a:pt x="5593" y="8"/>
                  </a:cubicBezTo>
                  <a:lnTo>
                    <a:pt x="5590" y="8"/>
                  </a:lnTo>
                  <a:cubicBezTo>
                    <a:pt x="5654" y="9"/>
                    <a:pt x="5676" y="7"/>
                    <a:pt x="5700" y="5"/>
                  </a:cubicBezTo>
                  <a:cubicBezTo>
                    <a:pt x="5727" y="7"/>
                    <a:pt x="5764" y="5"/>
                    <a:pt x="5793" y="5"/>
                  </a:cubicBezTo>
                  <a:lnTo>
                    <a:pt x="5793" y="6"/>
                  </a:lnTo>
                  <a:lnTo>
                    <a:pt x="5834" y="5"/>
                  </a:lnTo>
                  <a:cubicBezTo>
                    <a:pt x="5814" y="7"/>
                    <a:pt x="5786" y="5"/>
                    <a:pt x="5750" y="6"/>
                  </a:cubicBezTo>
                  <a:lnTo>
                    <a:pt x="5755" y="8"/>
                  </a:lnTo>
                  <a:cubicBezTo>
                    <a:pt x="5714" y="5"/>
                    <a:pt x="5686" y="9"/>
                    <a:pt x="5655" y="10"/>
                  </a:cubicBezTo>
                  <a:cubicBezTo>
                    <a:pt x="5701" y="9"/>
                    <a:pt x="5785" y="11"/>
                    <a:pt x="5796" y="7"/>
                  </a:cubicBezTo>
                  <a:lnTo>
                    <a:pt x="5824" y="9"/>
                  </a:lnTo>
                  <a:lnTo>
                    <a:pt x="5838" y="8"/>
                  </a:lnTo>
                  <a:cubicBezTo>
                    <a:pt x="5859" y="10"/>
                    <a:pt x="5838" y="12"/>
                    <a:pt x="5796" y="13"/>
                  </a:cubicBezTo>
                  <a:cubicBezTo>
                    <a:pt x="5789" y="12"/>
                    <a:pt x="5786" y="12"/>
                    <a:pt x="5788" y="11"/>
                  </a:cubicBezTo>
                  <a:cubicBezTo>
                    <a:pt x="5769" y="12"/>
                    <a:pt x="5751" y="14"/>
                    <a:pt x="5705" y="13"/>
                  </a:cubicBezTo>
                  <a:lnTo>
                    <a:pt x="5730" y="12"/>
                  </a:lnTo>
                  <a:cubicBezTo>
                    <a:pt x="5672" y="12"/>
                    <a:pt x="5619" y="13"/>
                    <a:pt x="5600" y="15"/>
                  </a:cubicBezTo>
                  <a:cubicBezTo>
                    <a:pt x="5683" y="16"/>
                    <a:pt x="5765" y="16"/>
                    <a:pt x="5843" y="16"/>
                  </a:cubicBezTo>
                  <a:cubicBezTo>
                    <a:pt x="5866" y="11"/>
                    <a:pt x="5893" y="9"/>
                    <a:pt x="5905" y="5"/>
                  </a:cubicBezTo>
                  <a:cubicBezTo>
                    <a:pt x="5957" y="4"/>
                    <a:pt x="6029" y="4"/>
                    <a:pt x="6074" y="5"/>
                  </a:cubicBezTo>
                  <a:lnTo>
                    <a:pt x="6070" y="6"/>
                  </a:lnTo>
                  <a:cubicBezTo>
                    <a:pt x="6092" y="6"/>
                    <a:pt x="6113" y="6"/>
                    <a:pt x="6130" y="6"/>
                  </a:cubicBezTo>
                  <a:cubicBezTo>
                    <a:pt x="6153" y="7"/>
                    <a:pt x="6114" y="8"/>
                    <a:pt x="6130" y="8"/>
                  </a:cubicBezTo>
                  <a:lnTo>
                    <a:pt x="6205" y="7"/>
                  </a:lnTo>
                  <a:cubicBezTo>
                    <a:pt x="6201" y="9"/>
                    <a:pt x="6137" y="9"/>
                    <a:pt x="6107" y="9"/>
                  </a:cubicBezTo>
                  <a:cubicBezTo>
                    <a:pt x="6113" y="9"/>
                    <a:pt x="6124" y="8"/>
                    <a:pt x="6121" y="8"/>
                  </a:cubicBezTo>
                  <a:cubicBezTo>
                    <a:pt x="6086" y="7"/>
                    <a:pt x="6021" y="11"/>
                    <a:pt x="6006" y="8"/>
                  </a:cubicBezTo>
                  <a:cubicBezTo>
                    <a:pt x="5989" y="8"/>
                    <a:pt x="6040" y="6"/>
                    <a:pt x="5983" y="6"/>
                  </a:cubicBezTo>
                  <a:cubicBezTo>
                    <a:pt x="5944" y="5"/>
                    <a:pt x="5931" y="7"/>
                    <a:pt x="5927" y="8"/>
                  </a:cubicBezTo>
                  <a:cubicBezTo>
                    <a:pt x="5927" y="9"/>
                    <a:pt x="5988" y="9"/>
                    <a:pt x="5967" y="11"/>
                  </a:cubicBezTo>
                  <a:cubicBezTo>
                    <a:pt x="5997" y="11"/>
                    <a:pt x="6009" y="9"/>
                    <a:pt x="6047" y="10"/>
                  </a:cubicBezTo>
                  <a:cubicBezTo>
                    <a:pt x="6017" y="10"/>
                    <a:pt x="5977" y="12"/>
                    <a:pt x="5961" y="11"/>
                  </a:cubicBezTo>
                  <a:cubicBezTo>
                    <a:pt x="5902" y="13"/>
                    <a:pt x="5911" y="18"/>
                    <a:pt x="5938" y="18"/>
                  </a:cubicBezTo>
                  <a:cubicBezTo>
                    <a:pt x="5932" y="16"/>
                    <a:pt x="6046" y="16"/>
                    <a:pt x="5969" y="14"/>
                  </a:cubicBezTo>
                  <a:cubicBezTo>
                    <a:pt x="6003" y="12"/>
                    <a:pt x="6067" y="12"/>
                    <a:pt x="6112" y="11"/>
                  </a:cubicBezTo>
                  <a:lnTo>
                    <a:pt x="6110" y="11"/>
                  </a:lnTo>
                  <a:lnTo>
                    <a:pt x="6166" y="11"/>
                  </a:lnTo>
                  <a:cubicBezTo>
                    <a:pt x="6158" y="11"/>
                    <a:pt x="6141" y="12"/>
                    <a:pt x="6141" y="13"/>
                  </a:cubicBezTo>
                  <a:lnTo>
                    <a:pt x="6218" y="10"/>
                  </a:lnTo>
                  <a:cubicBezTo>
                    <a:pt x="6175" y="12"/>
                    <a:pt x="6246" y="11"/>
                    <a:pt x="6266" y="12"/>
                  </a:cubicBezTo>
                  <a:cubicBezTo>
                    <a:pt x="6274" y="11"/>
                    <a:pt x="6304" y="10"/>
                    <a:pt x="6275" y="9"/>
                  </a:cubicBezTo>
                  <a:cubicBezTo>
                    <a:pt x="6242" y="7"/>
                    <a:pt x="6256" y="9"/>
                    <a:pt x="6226" y="10"/>
                  </a:cubicBezTo>
                  <a:lnTo>
                    <a:pt x="6269" y="7"/>
                  </a:lnTo>
                  <a:lnTo>
                    <a:pt x="6272" y="7"/>
                  </a:lnTo>
                  <a:lnTo>
                    <a:pt x="6298" y="5"/>
                  </a:lnTo>
                  <a:cubicBezTo>
                    <a:pt x="6355" y="5"/>
                    <a:pt x="6272" y="10"/>
                    <a:pt x="6346" y="8"/>
                  </a:cubicBezTo>
                  <a:lnTo>
                    <a:pt x="6337" y="5"/>
                  </a:lnTo>
                  <a:cubicBezTo>
                    <a:pt x="6422" y="6"/>
                    <a:pt x="6532" y="9"/>
                    <a:pt x="6592" y="8"/>
                  </a:cubicBezTo>
                  <a:cubicBezTo>
                    <a:pt x="6575" y="9"/>
                    <a:pt x="6568" y="12"/>
                    <a:pt x="6591" y="14"/>
                  </a:cubicBezTo>
                  <a:cubicBezTo>
                    <a:pt x="6565" y="13"/>
                    <a:pt x="6513" y="13"/>
                    <a:pt x="6475" y="13"/>
                  </a:cubicBezTo>
                  <a:cubicBezTo>
                    <a:pt x="6468" y="13"/>
                    <a:pt x="6522" y="10"/>
                    <a:pt x="6563" y="11"/>
                  </a:cubicBezTo>
                  <a:cubicBezTo>
                    <a:pt x="6543" y="6"/>
                    <a:pt x="6461" y="13"/>
                    <a:pt x="6456" y="9"/>
                  </a:cubicBezTo>
                  <a:cubicBezTo>
                    <a:pt x="6352" y="7"/>
                    <a:pt x="6379" y="13"/>
                    <a:pt x="6291" y="10"/>
                  </a:cubicBezTo>
                  <a:cubicBezTo>
                    <a:pt x="6290" y="12"/>
                    <a:pt x="6266" y="11"/>
                    <a:pt x="6261" y="13"/>
                  </a:cubicBezTo>
                  <a:cubicBezTo>
                    <a:pt x="6287" y="17"/>
                    <a:pt x="6379" y="13"/>
                    <a:pt x="6436" y="14"/>
                  </a:cubicBezTo>
                  <a:cubicBezTo>
                    <a:pt x="6430" y="15"/>
                    <a:pt x="6419" y="15"/>
                    <a:pt x="6417" y="15"/>
                  </a:cubicBezTo>
                  <a:cubicBezTo>
                    <a:pt x="6457" y="16"/>
                    <a:pt x="6474" y="15"/>
                    <a:pt x="6503" y="15"/>
                  </a:cubicBezTo>
                  <a:lnTo>
                    <a:pt x="6499" y="14"/>
                  </a:lnTo>
                  <a:cubicBezTo>
                    <a:pt x="6549" y="12"/>
                    <a:pt x="6530" y="16"/>
                    <a:pt x="6559" y="17"/>
                  </a:cubicBezTo>
                  <a:cubicBezTo>
                    <a:pt x="6570" y="17"/>
                    <a:pt x="6611" y="17"/>
                    <a:pt x="6604" y="16"/>
                  </a:cubicBezTo>
                  <a:lnTo>
                    <a:pt x="6657" y="18"/>
                  </a:lnTo>
                  <a:lnTo>
                    <a:pt x="6655" y="16"/>
                  </a:lnTo>
                  <a:cubicBezTo>
                    <a:pt x="6685" y="15"/>
                    <a:pt x="6691" y="17"/>
                    <a:pt x="6718" y="16"/>
                  </a:cubicBezTo>
                  <a:lnTo>
                    <a:pt x="6719" y="14"/>
                  </a:lnTo>
                  <a:lnTo>
                    <a:pt x="6645" y="13"/>
                  </a:lnTo>
                  <a:cubicBezTo>
                    <a:pt x="6683" y="12"/>
                    <a:pt x="6656" y="11"/>
                    <a:pt x="6697" y="10"/>
                  </a:cubicBezTo>
                  <a:cubicBezTo>
                    <a:pt x="6651" y="13"/>
                    <a:pt x="6730" y="12"/>
                    <a:pt x="6734" y="13"/>
                  </a:cubicBezTo>
                  <a:lnTo>
                    <a:pt x="6765" y="12"/>
                  </a:lnTo>
                  <a:lnTo>
                    <a:pt x="6757" y="13"/>
                  </a:lnTo>
                  <a:cubicBezTo>
                    <a:pt x="6781" y="14"/>
                    <a:pt x="6785" y="12"/>
                    <a:pt x="6813" y="12"/>
                  </a:cubicBezTo>
                  <a:cubicBezTo>
                    <a:pt x="6780" y="11"/>
                    <a:pt x="6759" y="10"/>
                    <a:pt x="6717" y="11"/>
                  </a:cubicBezTo>
                  <a:cubicBezTo>
                    <a:pt x="6747" y="10"/>
                    <a:pt x="6808" y="9"/>
                    <a:pt x="6822" y="9"/>
                  </a:cubicBezTo>
                  <a:cubicBezTo>
                    <a:pt x="6854" y="8"/>
                    <a:pt x="6877" y="10"/>
                    <a:pt x="6907" y="10"/>
                  </a:cubicBezTo>
                  <a:cubicBezTo>
                    <a:pt x="6849" y="11"/>
                    <a:pt x="6927" y="16"/>
                    <a:pt x="6812" y="15"/>
                  </a:cubicBezTo>
                  <a:cubicBezTo>
                    <a:pt x="6814" y="14"/>
                    <a:pt x="6823" y="14"/>
                    <a:pt x="6827" y="15"/>
                  </a:cubicBezTo>
                  <a:cubicBezTo>
                    <a:pt x="6811" y="12"/>
                    <a:pt x="6758" y="15"/>
                    <a:pt x="6733" y="16"/>
                  </a:cubicBezTo>
                  <a:cubicBezTo>
                    <a:pt x="6739" y="17"/>
                    <a:pt x="6713" y="18"/>
                    <a:pt x="6757" y="18"/>
                  </a:cubicBezTo>
                  <a:cubicBezTo>
                    <a:pt x="6743" y="17"/>
                    <a:pt x="6795" y="15"/>
                    <a:pt x="6837" y="16"/>
                  </a:cubicBezTo>
                  <a:lnTo>
                    <a:pt x="6829" y="20"/>
                  </a:lnTo>
                  <a:lnTo>
                    <a:pt x="6891" y="20"/>
                  </a:lnTo>
                  <a:lnTo>
                    <a:pt x="6885" y="20"/>
                  </a:lnTo>
                  <a:cubicBezTo>
                    <a:pt x="6908" y="23"/>
                    <a:pt x="6950" y="20"/>
                    <a:pt x="6992" y="21"/>
                  </a:cubicBezTo>
                  <a:cubicBezTo>
                    <a:pt x="7023" y="20"/>
                    <a:pt x="7140" y="22"/>
                    <a:pt x="7089" y="18"/>
                  </a:cubicBezTo>
                  <a:cubicBezTo>
                    <a:pt x="7127" y="20"/>
                    <a:pt x="7160" y="18"/>
                    <a:pt x="7202" y="17"/>
                  </a:cubicBezTo>
                  <a:lnTo>
                    <a:pt x="7150" y="16"/>
                  </a:lnTo>
                  <a:cubicBezTo>
                    <a:pt x="7211" y="14"/>
                    <a:pt x="7194" y="15"/>
                    <a:pt x="7242" y="11"/>
                  </a:cubicBezTo>
                  <a:cubicBezTo>
                    <a:pt x="7247" y="12"/>
                    <a:pt x="7258" y="13"/>
                    <a:pt x="7248" y="14"/>
                  </a:cubicBezTo>
                  <a:cubicBezTo>
                    <a:pt x="7330" y="14"/>
                    <a:pt x="7447" y="16"/>
                    <a:pt x="7495" y="13"/>
                  </a:cubicBezTo>
                  <a:cubicBezTo>
                    <a:pt x="7552" y="14"/>
                    <a:pt x="7561" y="18"/>
                    <a:pt x="7642" y="16"/>
                  </a:cubicBezTo>
                  <a:cubicBezTo>
                    <a:pt x="7659" y="16"/>
                    <a:pt x="7629" y="13"/>
                    <a:pt x="7682" y="14"/>
                  </a:cubicBezTo>
                  <a:cubicBezTo>
                    <a:pt x="7686" y="15"/>
                    <a:pt x="7631" y="17"/>
                    <a:pt x="7690" y="17"/>
                  </a:cubicBezTo>
                  <a:cubicBezTo>
                    <a:pt x="7733" y="14"/>
                    <a:pt x="7790" y="19"/>
                    <a:pt x="7845" y="17"/>
                  </a:cubicBezTo>
                  <a:cubicBezTo>
                    <a:pt x="7875" y="18"/>
                    <a:pt x="7925" y="18"/>
                    <a:pt x="7915" y="20"/>
                  </a:cubicBezTo>
                  <a:cubicBezTo>
                    <a:pt x="7868" y="19"/>
                    <a:pt x="7803" y="19"/>
                    <a:pt x="7793" y="20"/>
                  </a:cubicBezTo>
                  <a:cubicBezTo>
                    <a:pt x="7799" y="19"/>
                    <a:pt x="7760" y="19"/>
                    <a:pt x="7794" y="18"/>
                  </a:cubicBezTo>
                  <a:cubicBezTo>
                    <a:pt x="7724" y="16"/>
                    <a:pt x="7749" y="19"/>
                    <a:pt x="7686" y="17"/>
                  </a:cubicBezTo>
                  <a:cubicBezTo>
                    <a:pt x="7682" y="18"/>
                    <a:pt x="7719" y="20"/>
                    <a:pt x="7732" y="19"/>
                  </a:cubicBezTo>
                  <a:cubicBezTo>
                    <a:pt x="7732" y="22"/>
                    <a:pt x="7608" y="20"/>
                    <a:pt x="7664" y="24"/>
                  </a:cubicBezTo>
                  <a:cubicBezTo>
                    <a:pt x="7731" y="24"/>
                    <a:pt x="7751" y="18"/>
                    <a:pt x="7809" y="22"/>
                  </a:cubicBezTo>
                  <a:cubicBezTo>
                    <a:pt x="7786" y="23"/>
                    <a:pt x="7749" y="22"/>
                    <a:pt x="7720" y="24"/>
                  </a:cubicBezTo>
                  <a:lnTo>
                    <a:pt x="7767" y="26"/>
                  </a:lnTo>
                  <a:lnTo>
                    <a:pt x="7802" y="24"/>
                  </a:lnTo>
                  <a:lnTo>
                    <a:pt x="7800" y="24"/>
                  </a:lnTo>
                  <a:cubicBezTo>
                    <a:pt x="7884" y="27"/>
                    <a:pt x="7878" y="22"/>
                    <a:pt x="7953" y="21"/>
                  </a:cubicBezTo>
                  <a:cubicBezTo>
                    <a:pt x="7910" y="19"/>
                    <a:pt x="7963" y="16"/>
                    <a:pt x="7930" y="15"/>
                  </a:cubicBezTo>
                  <a:cubicBezTo>
                    <a:pt x="7981" y="15"/>
                    <a:pt x="8018" y="15"/>
                    <a:pt x="8018" y="18"/>
                  </a:cubicBezTo>
                  <a:cubicBezTo>
                    <a:pt x="7924" y="20"/>
                    <a:pt x="8013" y="21"/>
                    <a:pt x="7926" y="23"/>
                  </a:cubicBezTo>
                  <a:cubicBezTo>
                    <a:pt x="7940" y="24"/>
                    <a:pt x="7905" y="27"/>
                    <a:pt x="7957" y="28"/>
                  </a:cubicBezTo>
                  <a:cubicBezTo>
                    <a:pt x="8015" y="26"/>
                    <a:pt x="7939" y="25"/>
                    <a:pt x="7998" y="25"/>
                  </a:cubicBezTo>
                  <a:cubicBezTo>
                    <a:pt x="8001" y="25"/>
                    <a:pt x="8005" y="25"/>
                    <a:pt x="8003" y="26"/>
                  </a:cubicBezTo>
                  <a:cubicBezTo>
                    <a:pt x="8029" y="24"/>
                    <a:pt x="8034" y="26"/>
                    <a:pt x="8066" y="25"/>
                  </a:cubicBezTo>
                  <a:lnTo>
                    <a:pt x="8059" y="25"/>
                  </a:lnTo>
                  <a:cubicBezTo>
                    <a:pt x="8099" y="27"/>
                    <a:pt x="8103" y="24"/>
                    <a:pt x="8137" y="26"/>
                  </a:cubicBezTo>
                  <a:cubicBezTo>
                    <a:pt x="8123" y="24"/>
                    <a:pt x="8160" y="24"/>
                    <a:pt x="8182" y="23"/>
                  </a:cubicBezTo>
                  <a:cubicBezTo>
                    <a:pt x="8147" y="22"/>
                    <a:pt x="8128" y="19"/>
                    <a:pt x="8059" y="19"/>
                  </a:cubicBezTo>
                  <a:cubicBezTo>
                    <a:pt x="8050" y="20"/>
                    <a:pt x="8055" y="21"/>
                    <a:pt x="8027" y="22"/>
                  </a:cubicBezTo>
                  <a:lnTo>
                    <a:pt x="8072" y="22"/>
                  </a:lnTo>
                  <a:lnTo>
                    <a:pt x="8046" y="23"/>
                  </a:lnTo>
                  <a:lnTo>
                    <a:pt x="8003" y="22"/>
                  </a:lnTo>
                  <a:cubicBezTo>
                    <a:pt x="8058" y="21"/>
                    <a:pt x="8033" y="19"/>
                    <a:pt x="8056" y="17"/>
                  </a:cubicBezTo>
                  <a:cubicBezTo>
                    <a:pt x="8106" y="18"/>
                    <a:pt x="8097" y="17"/>
                    <a:pt x="8128" y="18"/>
                  </a:cubicBezTo>
                  <a:cubicBezTo>
                    <a:pt x="8125" y="20"/>
                    <a:pt x="8225" y="23"/>
                    <a:pt x="8282" y="24"/>
                  </a:cubicBezTo>
                  <a:lnTo>
                    <a:pt x="8255" y="24"/>
                  </a:lnTo>
                  <a:cubicBezTo>
                    <a:pt x="8214" y="25"/>
                    <a:pt x="8284" y="26"/>
                    <a:pt x="8286" y="27"/>
                  </a:cubicBezTo>
                  <a:lnTo>
                    <a:pt x="8316" y="26"/>
                  </a:lnTo>
                  <a:cubicBezTo>
                    <a:pt x="8310" y="26"/>
                    <a:pt x="8302" y="27"/>
                    <a:pt x="8315" y="27"/>
                  </a:cubicBezTo>
                  <a:cubicBezTo>
                    <a:pt x="8357" y="27"/>
                    <a:pt x="8354" y="25"/>
                    <a:pt x="8395" y="24"/>
                  </a:cubicBezTo>
                  <a:cubicBezTo>
                    <a:pt x="8398" y="26"/>
                    <a:pt x="8364" y="27"/>
                    <a:pt x="8389" y="28"/>
                  </a:cubicBezTo>
                  <a:cubicBezTo>
                    <a:pt x="8398" y="30"/>
                    <a:pt x="8426" y="33"/>
                    <a:pt x="8481" y="32"/>
                  </a:cubicBezTo>
                  <a:cubicBezTo>
                    <a:pt x="8485" y="31"/>
                    <a:pt x="8499" y="31"/>
                    <a:pt x="8515" y="31"/>
                  </a:cubicBezTo>
                  <a:lnTo>
                    <a:pt x="8509" y="31"/>
                  </a:lnTo>
                  <a:lnTo>
                    <a:pt x="8545" y="33"/>
                  </a:lnTo>
                  <a:cubicBezTo>
                    <a:pt x="8514" y="35"/>
                    <a:pt x="8483" y="32"/>
                    <a:pt x="8452" y="34"/>
                  </a:cubicBezTo>
                  <a:lnTo>
                    <a:pt x="8449" y="36"/>
                  </a:lnTo>
                  <a:cubicBezTo>
                    <a:pt x="8425" y="36"/>
                    <a:pt x="8392" y="36"/>
                    <a:pt x="8377" y="37"/>
                  </a:cubicBezTo>
                  <a:cubicBezTo>
                    <a:pt x="8414" y="38"/>
                    <a:pt x="8422" y="37"/>
                    <a:pt x="8463" y="37"/>
                  </a:cubicBezTo>
                  <a:cubicBezTo>
                    <a:pt x="8469" y="39"/>
                    <a:pt x="8440" y="39"/>
                    <a:pt x="8435" y="39"/>
                  </a:cubicBezTo>
                  <a:lnTo>
                    <a:pt x="8441" y="38"/>
                  </a:lnTo>
                  <a:cubicBezTo>
                    <a:pt x="8392" y="36"/>
                    <a:pt x="8368" y="40"/>
                    <a:pt x="8307" y="39"/>
                  </a:cubicBezTo>
                  <a:cubicBezTo>
                    <a:pt x="8297" y="39"/>
                    <a:pt x="8303" y="39"/>
                    <a:pt x="8305" y="38"/>
                  </a:cubicBezTo>
                  <a:cubicBezTo>
                    <a:pt x="8256" y="40"/>
                    <a:pt x="8207" y="37"/>
                    <a:pt x="8159" y="39"/>
                  </a:cubicBezTo>
                  <a:lnTo>
                    <a:pt x="8175" y="38"/>
                  </a:lnTo>
                  <a:lnTo>
                    <a:pt x="8013" y="42"/>
                  </a:lnTo>
                  <a:lnTo>
                    <a:pt x="8013" y="43"/>
                  </a:lnTo>
                  <a:cubicBezTo>
                    <a:pt x="8020" y="44"/>
                    <a:pt x="7996" y="44"/>
                    <a:pt x="7983" y="43"/>
                  </a:cubicBezTo>
                  <a:lnTo>
                    <a:pt x="7983" y="43"/>
                  </a:lnTo>
                  <a:lnTo>
                    <a:pt x="7895" y="45"/>
                  </a:lnTo>
                  <a:cubicBezTo>
                    <a:pt x="7903" y="46"/>
                    <a:pt x="7913" y="46"/>
                    <a:pt x="7925" y="47"/>
                  </a:cubicBezTo>
                  <a:cubicBezTo>
                    <a:pt x="7935" y="46"/>
                    <a:pt x="7994" y="47"/>
                    <a:pt x="7986" y="45"/>
                  </a:cubicBezTo>
                  <a:cubicBezTo>
                    <a:pt x="8013" y="46"/>
                    <a:pt x="8057" y="44"/>
                    <a:pt x="8077" y="45"/>
                  </a:cubicBezTo>
                  <a:cubicBezTo>
                    <a:pt x="8041" y="44"/>
                    <a:pt x="8102" y="43"/>
                    <a:pt x="8109" y="42"/>
                  </a:cubicBezTo>
                  <a:cubicBezTo>
                    <a:pt x="8121" y="44"/>
                    <a:pt x="8163" y="42"/>
                    <a:pt x="8158" y="44"/>
                  </a:cubicBezTo>
                  <a:cubicBezTo>
                    <a:pt x="8165" y="45"/>
                    <a:pt x="8140" y="43"/>
                    <a:pt x="8125" y="44"/>
                  </a:cubicBezTo>
                  <a:cubicBezTo>
                    <a:pt x="8086" y="46"/>
                    <a:pt x="8194" y="46"/>
                    <a:pt x="8147" y="47"/>
                  </a:cubicBezTo>
                  <a:cubicBezTo>
                    <a:pt x="8207" y="46"/>
                    <a:pt x="8287" y="47"/>
                    <a:pt x="8349" y="46"/>
                  </a:cubicBezTo>
                  <a:lnTo>
                    <a:pt x="8314" y="45"/>
                  </a:lnTo>
                  <a:cubicBezTo>
                    <a:pt x="8342" y="46"/>
                    <a:pt x="8408" y="46"/>
                    <a:pt x="8413" y="47"/>
                  </a:cubicBezTo>
                  <a:lnTo>
                    <a:pt x="8342" y="47"/>
                  </a:lnTo>
                  <a:cubicBezTo>
                    <a:pt x="8340" y="49"/>
                    <a:pt x="8405" y="47"/>
                    <a:pt x="8408" y="48"/>
                  </a:cubicBezTo>
                  <a:lnTo>
                    <a:pt x="8484" y="45"/>
                  </a:lnTo>
                  <a:lnTo>
                    <a:pt x="8451" y="45"/>
                  </a:lnTo>
                  <a:cubicBezTo>
                    <a:pt x="8472" y="44"/>
                    <a:pt x="8542" y="46"/>
                    <a:pt x="8594" y="47"/>
                  </a:cubicBezTo>
                  <a:cubicBezTo>
                    <a:pt x="8564" y="49"/>
                    <a:pt x="8516" y="46"/>
                    <a:pt x="8461" y="47"/>
                  </a:cubicBezTo>
                  <a:cubicBezTo>
                    <a:pt x="8421" y="48"/>
                    <a:pt x="8485" y="50"/>
                    <a:pt x="8448" y="50"/>
                  </a:cubicBezTo>
                  <a:cubicBezTo>
                    <a:pt x="8458" y="51"/>
                    <a:pt x="8482" y="51"/>
                    <a:pt x="8494" y="50"/>
                  </a:cubicBezTo>
                  <a:lnTo>
                    <a:pt x="8509" y="51"/>
                  </a:lnTo>
                  <a:cubicBezTo>
                    <a:pt x="8475" y="53"/>
                    <a:pt x="8400" y="52"/>
                    <a:pt x="8350" y="54"/>
                  </a:cubicBezTo>
                  <a:cubicBezTo>
                    <a:pt x="8355" y="54"/>
                    <a:pt x="8359" y="54"/>
                    <a:pt x="8360" y="54"/>
                  </a:cubicBezTo>
                  <a:cubicBezTo>
                    <a:pt x="8321" y="52"/>
                    <a:pt x="8282" y="52"/>
                    <a:pt x="8245" y="52"/>
                  </a:cubicBezTo>
                  <a:cubicBezTo>
                    <a:pt x="8265" y="53"/>
                    <a:pt x="8273" y="53"/>
                    <a:pt x="8284" y="53"/>
                  </a:cubicBezTo>
                  <a:cubicBezTo>
                    <a:pt x="8285" y="53"/>
                    <a:pt x="8250" y="53"/>
                    <a:pt x="8236" y="54"/>
                  </a:cubicBezTo>
                  <a:cubicBezTo>
                    <a:pt x="8271" y="55"/>
                    <a:pt x="8243" y="56"/>
                    <a:pt x="8265" y="56"/>
                  </a:cubicBezTo>
                  <a:cubicBezTo>
                    <a:pt x="8242" y="57"/>
                    <a:pt x="8224" y="56"/>
                    <a:pt x="8196" y="56"/>
                  </a:cubicBezTo>
                  <a:cubicBezTo>
                    <a:pt x="8182" y="55"/>
                    <a:pt x="8208" y="55"/>
                    <a:pt x="8205" y="53"/>
                  </a:cubicBezTo>
                  <a:cubicBezTo>
                    <a:pt x="8177" y="54"/>
                    <a:pt x="8164" y="51"/>
                    <a:pt x="8122" y="52"/>
                  </a:cubicBezTo>
                  <a:cubicBezTo>
                    <a:pt x="8177" y="53"/>
                    <a:pt x="8107" y="55"/>
                    <a:pt x="8088" y="56"/>
                  </a:cubicBezTo>
                  <a:lnTo>
                    <a:pt x="8097" y="56"/>
                  </a:lnTo>
                  <a:cubicBezTo>
                    <a:pt x="8080" y="57"/>
                    <a:pt x="8065" y="57"/>
                    <a:pt x="8053" y="56"/>
                  </a:cubicBezTo>
                  <a:cubicBezTo>
                    <a:pt x="8075" y="55"/>
                    <a:pt x="8097" y="56"/>
                    <a:pt x="8091" y="54"/>
                  </a:cubicBezTo>
                  <a:cubicBezTo>
                    <a:pt x="8076" y="54"/>
                    <a:pt x="8061" y="54"/>
                    <a:pt x="8044" y="54"/>
                  </a:cubicBezTo>
                  <a:lnTo>
                    <a:pt x="8059" y="53"/>
                  </a:lnTo>
                  <a:lnTo>
                    <a:pt x="7985" y="53"/>
                  </a:lnTo>
                  <a:cubicBezTo>
                    <a:pt x="7973" y="55"/>
                    <a:pt x="7953" y="56"/>
                    <a:pt x="7943" y="58"/>
                  </a:cubicBezTo>
                  <a:cubicBezTo>
                    <a:pt x="7925" y="57"/>
                    <a:pt x="7900" y="58"/>
                    <a:pt x="7883" y="58"/>
                  </a:cubicBezTo>
                  <a:lnTo>
                    <a:pt x="7891" y="58"/>
                  </a:lnTo>
                  <a:cubicBezTo>
                    <a:pt x="7858" y="56"/>
                    <a:pt x="7785" y="57"/>
                    <a:pt x="7779" y="58"/>
                  </a:cubicBezTo>
                  <a:cubicBezTo>
                    <a:pt x="7755" y="57"/>
                    <a:pt x="7945" y="51"/>
                    <a:pt x="7779" y="52"/>
                  </a:cubicBezTo>
                  <a:cubicBezTo>
                    <a:pt x="7715" y="51"/>
                    <a:pt x="7739" y="55"/>
                    <a:pt x="7703" y="57"/>
                  </a:cubicBezTo>
                  <a:cubicBezTo>
                    <a:pt x="7703" y="57"/>
                    <a:pt x="7705" y="56"/>
                    <a:pt x="7702" y="56"/>
                  </a:cubicBezTo>
                  <a:cubicBezTo>
                    <a:pt x="7674" y="55"/>
                    <a:pt x="7671" y="57"/>
                    <a:pt x="7648" y="57"/>
                  </a:cubicBezTo>
                  <a:cubicBezTo>
                    <a:pt x="7665" y="58"/>
                    <a:pt x="7689" y="58"/>
                    <a:pt x="7697" y="58"/>
                  </a:cubicBezTo>
                  <a:cubicBezTo>
                    <a:pt x="7688" y="59"/>
                    <a:pt x="7639" y="57"/>
                    <a:pt x="7618" y="59"/>
                  </a:cubicBezTo>
                  <a:cubicBezTo>
                    <a:pt x="7646" y="56"/>
                    <a:pt x="7565" y="57"/>
                    <a:pt x="7586" y="56"/>
                  </a:cubicBezTo>
                  <a:cubicBezTo>
                    <a:pt x="7531" y="54"/>
                    <a:pt x="7472" y="56"/>
                    <a:pt x="7443" y="58"/>
                  </a:cubicBezTo>
                  <a:cubicBezTo>
                    <a:pt x="7406" y="55"/>
                    <a:pt x="7378" y="58"/>
                    <a:pt x="7317" y="56"/>
                  </a:cubicBezTo>
                  <a:cubicBezTo>
                    <a:pt x="7327" y="56"/>
                    <a:pt x="7343" y="56"/>
                    <a:pt x="7356" y="56"/>
                  </a:cubicBezTo>
                  <a:cubicBezTo>
                    <a:pt x="7391" y="55"/>
                    <a:pt x="7294" y="55"/>
                    <a:pt x="7347" y="54"/>
                  </a:cubicBezTo>
                  <a:cubicBezTo>
                    <a:pt x="7335" y="54"/>
                    <a:pt x="7346" y="55"/>
                    <a:pt x="7358" y="54"/>
                  </a:cubicBezTo>
                  <a:cubicBezTo>
                    <a:pt x="7378" y="54"/>
                    <a:pt x="7397" y="53"/>
                    <a:pt x="7392" y="52"/>
                  </a:cubicBezTo>
                  <a:lnTo>
                    <a:pt x="7343" y="51"/>
                  </a:lnTo>
                  <a:lnTo>
                    <a:pt x="7360" y="50"/>
                  </a:lnTo>
                  <a:lnTo>
                    <a:pt x="7285" y="47"/>
                  </a:lnTo>
                  <a:cubicBezTo>
                    <a:pt x="7283" y="48"/>
                    <a:pt x="7290" y="48"/>
                    <a:pt x="7294" y="49"/>
                  </a:cubicBezTo>
                  <a:cubicBezTo>
                    <a:pt x="7207" y="47"/>
                    <a:pt x="7107" y="48"/>
                    <a:pt x="7031" y="48"/>
                  </a:cubicBezTo>
                  <a:cubicBezTo>
                    <a:pt x="7017" y="53"/>
                    <a:pt x="6844" y="50"/>
                    <a:pt x="6782" y="53"/>
                  </a:cubicBezTo>
                  <a:cubicBezTo>
                    <a:pt x="6799" y="52"/>
                    <a:pt x="6808" y="49"/>
                    <a:pt x="6798" y="48"/>
                  </a:cubicBezTo>
                  <a:cubicBezTo>
                    <a:pt x="6811" y="47"/>
                    <a:pt x="6840" y="45"/>
                    <a:pt x="6871" y="46"/>
                  </a:cubicBezTo>
                  <a:cubicBezTo>
                    <a:pt x="6876" y="47"/>
                    <a:pt x="6914" y="48"/>
                    <a:pt x="6889" y="49"/>
                  </a:cubicBezTo>
                  <a:cubicBezTo>
                    <a:pt x="6975" y="48"/>
                    <a:pt x="6878" y="46"/>
                    <a:pt x="6903" y="44"/>
                  </a:cubicBezTo>
                  <a:cubicBezTo>
                    <a:pt x="6808" y="44"/>
                    <a:pt x="6752" y="48"/>
                    <a:pt x="6692" y="49"/>
                  </a:cubicBezTo>
                  <a:lnTo>
                    <a:pt x="6690" y="48"/>
                  </a:lnTo>
                  <a:lnTo>
                    <a:pt x="6645" y="49"/>
                  </a:lnTo>
                  <a:cubicBezTo>
                    <a:pt x="6682" y="50"/>
                    <a:pt x="6680" y="53"/>
                    <a:pt x="6632" y="52"/>
                  </a:cubicBezTo>
                  <a:lnTo>
                    <a:pt x="6638" y="52"/>
                  </a:lnTo>
                  <a:cubicBezTo>
                    <a:pt x="6611" y="50"/>
                    <a:pt x="6554" y="52"/>
                    <a:pt x="6511" y="51"/>
                  </a:cubicBezTo>
                  <a:lnTo>
                    <a:pt x="6483" y="53"/>
                  </a:lnTo>
                  <a:cubicBezTo>
                    <a:pt x="6440" y="53"/>
                    <a:pt x="6438" y="50"/>
                    <a:pt x="6424" y="48"/>
                  </a:cubicBezTo>
                  <a:cubicBezTo>
                    <a:pt x="6357" y="47"/>
                    <a:pt x="6319" y="50"/>
                    <a:pt x="6271" y="52"/>
                  </a:cubicBezTo>
                  <a:cubicBezTo>
                    <a:pt x="6250" y="50"/>
                    <a:pt x="6150" y="50"/>
                    <a:pt x="6203" y="48"/>
                  </a:cubicBezTo>
                  <a:cubicBezTo>
                    <a:pt x="6142" y="49"/>
                    <a:pt x="6154" y="57"/>
                    <a:pt x="6051" y="53"/>
                  </a:cubicBezTo>
                  <a:lnTo>
                    <a:pt x="6078" y="51"/>
                  </a:lnTo>
                  <a:cubicBezTo>
                    <a:pt x="5979" y="52"/>
                    <a:pt x="5838" y="54"/>
                    <a:pt x="5792" y="53"/>
                  </a:cubicBezTo>
                  <a:cubicBezTo>
                    <a:pt x="5829" y="48"/>
                    <a:pt x="5669" y="48"/>
                    <a:pt x="5651" y="43"/>
                  </a:cubicBezTo>
                  <a:cubicBezTo>
                    <a:pt x="5656" y="44"/>
                    <a:pt x="5619" y="44"/>
                    <a:pt x="5613" y="45"/>
                  </a:cubicBezTo>
                  <a:cubicBezTo>
                    <a:pt x="5605" y="44"/>
                    <a:pt x="5592" y="44"/>
                    <a:pt x="5577" y="45"/>
                  </a:cubicBezTo>
                  <a:cubicBezTo>
                    <a:pt x="5616" y="46"/>
                    <a:pt x="5550" y="50"/>
                    <a:pt x="5624" y="48"/>
                  </a:cubicBezTo>
                  <a:cubicBezTo>
                    <a:pt x="5587" y="51"/>
                    <a:pt x="5539" y="54"/>
                    <a:pt x="5457" y="54"/>
                  </a:cubicBezTo>
                  <a:lnTo>
                    <a:pt x="5458" y="52"/>
                  </a:lnTo>
                  <a:lnTo>
                    <a:pt x="5523" y="52"/>
                  </a:lnTo>
                  <a:cubicBezTo>
                    <a:pt x="5516" y="51"/>
                    <a:pt x="5549" y="51"/>
                    <a:pt x="5563" y="50"/>
                  </a:cubicBezTo>
                  <a:cubicBezTo>
                    <a:pt x="5443" y="49"/>
                    <a:pt x="5579" y="45"/>
                    <a:pt x="5456" y="46"/>
                  </a:cubicBezTo>
                  <a:cubicBezTo>
                    <a:pt x="5444" y="47"/>
                    <a:pt x="5452" y="46"/>
                    <a:pt x="5420" y="47"/>
                  </a:cubicBezTo>
                  <a:cubicBezTo>
                    <a:pt x="5435" y="47"/>
                    <a:pt x="5437" y="46"/>
                    <a:pt x="5413" y="45"/>
                  </a:cubicBezTo>
                  <a:lnTo>
                    <a:pt x="5390" y="47"/>
                  </a:lnTo>
                  <a:cubicBezTo>
                    <a:pt x="5347" y="44"/>
                    <a:pt x="5461" y="45"/>
                    <a:pt x="5424" y="42"/>
                  </a:cubicBezTo>
                  <a:cubicBezTo>
                    <a:pt x="5472" y="41"/>
                    <a:pt x="5554" y="40"/>
                    <a:pt x="5539" y="37"/>
                  </a:cubicBezTo>
                  <a:cubicBezTo>
                    <a:pt x="5461" y="36"/>
                    <a:pt x="5469" y="42"/>
                    <a:pt x="5388" y="41"/>
                  </a:cubicBezTo>
                  <a:lnTo>
                    <a:pt x="5379" y="40"/>
                  </a:lnTo>
                  <a:cubicBezTo>
                    <a:pt x="5351" y="41"/>
                    <a:pt x="5346" y="43"/>
                    <a:pt x="5330" y="44"/>
                  </a:cubicBezTo>
                  <a:cubicBezTo>
                    <a:pt x="5329" y="43"/>
                    <a:pt x="5322" y="43"/>
                    <a:pt x="5303" y="42"/>
                  </a:cubicBezTo>
                  <a:cubicBezTo>
                    <a:pt x="5255" y="45"/>
                    <a:pt x="5223" y="46"/>
                    <a:pt x="5179" y="49"/>
                  </a:cubicBezTo>
                  <a:cubicBezTo>
                    <a:pt x="5297" y="46"/>
                    <a:pt x="5280" y="51"/>
                    <a:pt x="5402" y="49"/>
                  </a:cubicBezTo>
                  <a:cubicBezTo>
                    <a:pt x="5383" y="49"/>
                    <a:pt x="5297" y="50"/>
                    <a:pt x="5292" y="53"/>
                  </a:cubicBezTo>
                  <a:lnTo>
                    <a:pt x="5293" y="51"/>
                  </a:lnTo>
                  <a:cubicBezTo>
                    <a:pt x="5253" y="52"/>
                    <a:pt x="5214" y="53"/>
                    <a:pt x="5164" y="53"/>
                  </a:cubicBezTo>
                  <a:lnTo>
                    <a:pt x="5194" y="51"/>
                  </a:lnTo>
                  <a:cubicBezTo>
                    <a:pt x="5128" y="53"/>
                    <a:pt x="5084" y="48"/>
                    <a:pt x="5032" y="52"/>
                  </a:cubicBezTo>
                  <a:cubicBezTo>
                    <a:pt x="5051" y="52"/>
                    <a:pt x="5065" y="52"/>
                    <a:pt x="5077" y="52"/>
                  </a:cubicBezTo>
                  <a:cubicBezTo>
                    <a:pt x="5043" y="53"/>
                    <a:pt x="5000" y="52"/>
                    <a:pt x="4963" y="52"/>
                  </a:cubicBezTo>
                  <a:lnTo>
                    <a:pt x="4887" y="56"/>
                  </a:lnTo>
                  <a:cubicBezTo>
                    <a:pt x="4887" y="55"/>
                    <a:pt x="4839" y="55"/>
                    <a:pt x="4862" y="53"/>
                  </a:cubicBezTo>
                  <a:cubicBezTo>
                    <a:pt x="4807" y="51"/>
                    <a:pt x="4781" y="55"/>
                    <a:pt x="4749" y="55"/>
                  </a:cubicBezTo>
                  <a:cubicBezTo>
                    <a:pt x="4693" y="53"/>
                    <a:pt x="4798" y="54"/>
                    <a:pt x="4804" y="51"/>
                  </a:cubicBezTo>
                  <a:cubicBezTo>
                    <a:pt x="4726" y="50"/>
                    <a:pt x="4644" y="51"/>
                    <a:pt x="4600" y="53"/>
                  </a:cubicBezTo>
                  <a:cubicBezTo>
                    <a:pt x="4616" y="54"/>
                    <a:pt x="4623" y="54"/>
                    <a:pt x="4623" y="55"/>
                  </a:cubicBezTo>
                  <a:cubicBezTo>
                    <a:pt x="4620" y="54"/>
                    <a:pt x="4589" y="54"/>
                    <a:pt x="4572" y="54"/>
                  </a:cubicBezTo>
                  <a:lnTo>
                    <a:pt x="4560" y="55"/>
                  </a:lnTo>
                  <a:cubicBezTo>
                    <a:pt x="4530" y="55"/>
                    <a:pt x="4535" y="54"/>
                    <a:pt x="4559" y="53"/>
                  </a:cubicBezTo>
                  <a:cubicBezTo>
                    <a:pt x="4532" y="52"/>
                    <a:pt x="4498" y="55"/>
                    <a:pt x="4470" y="53"/>
                  </a:cubicBezTo>
                  <a:cubicBezTo>
                    <a:pt x="4517" y="52"/>
                    <a:pt x="4578" y="53"/>
                    <a:pt x="4602" y="52"/>
                  </a:cubicBezTo>
                  <a:cubicBezTo>
                    <a:pt x="4503" y="53"/>
                    <a:pt x="4503" y="48"/>
                    <a:pt x="4377" y="50"/>
                  </a:cubicBezTo>
                  <a:cubicBezTo>
                    <a:pt x="4375" y="49"/>
                    <a:pt x="4397" y="48"/>
                    <a:pt x="4372" y="48"/>
                  </a:cubicBezTo>
                  <a:cubicBezTo>
                    <a:pt x="4316" y="48"/>
                    <a:pt x="4358" y="51"/>
                    <a:pt x="4340" y="52"/>
                  </a:cubicBezTo>
                  <a:cubicBezTo>
                    <a:pt x="4383" y="51"/>
                    <a:pt x="4404" y="52"/>
                    <a:pt x="4429" y="54"/>
                  </a:cubicBezTo>
                  <a:lnTo>
                    <a:pt x="4417" y="55"/>
                  </a:lnTo>
                  <a:cubicBezTo>
                    <a:pt x="4415" y="54"/>
                    <a:pt x="4388" y="54"/>
                    <a:pt x="4380" y="54"/>
                  </a:cubicBezTo>
                  <a:lnTo>
                    <a:pt x="4373" y="56"/>
                  </a:lnTo>
                  <a:cubicBezTo>
                    <a:pt x="4376" y="54"/>
                    <a:pt x="4333" y="52"/>
                    <a:pt x="4299" y="53"/>
                  </a:cubicBezTo>
                  <a:cubicBezTo>
                    <a:pt x="4333" y="54"/>
                    <a:pt x="4324" y="54"/>
                    <a:pt x="4334" y="57"/>
                  </a:cubicBezTo>
                  <a:cubicBezTo>
                    <a:pt x="4286" y="60"/>
                    <a:pt x="4279" y="55"/>
                    <a:pt x="4226" y="58"/>
                  </a:cubicBezTo>
                  <a:cubicBezTo>
                    <a:pt x="4230" y="57"/>
                    <a:pt x="4277" y="56"/>
                    <a:pt x="4236" y="56"/>
                  </a:cubicBezTo>
                  <a:cubicBezTo>
                    <a:pt x="4203" y="56"/>
                    <a:pt x="4207" y="57"/>
                    <a:pt x="4184" y="58"/>
                  </a:cubicBezTo>
                  <a:cubicBezTo>
                    <a:pt x="4210" y="56"/>
                    <a:pt x="4203" y="54"/>
                    <a:pt x="4231" y="52"/>
                  </a:cubicBezTo>
                  <a:cubicBezTo>
                    <a:pt x="4290" y="52"/>
                    <a:pt x="4255" y="52"/>
                    <a:pt x="4313" y="51"/>
                  </a:cubicBezTo>
                  <a:lnTo>
                    <a:pt x="4264" y="49"/>
                  </a:lnTo>
                  <a:cubicBezTo>
                    <a:pt x="4314" y="49"/>
                    <a:pt x="4301" y="47"/>
                    <a:pt x="4305" y="46"/>
                  </a:cubicBezTo>
                  <a:cubicBezTo>
                    <a:pt x="4218" y="44"/>
                    <a:pt x="4240" y="49"/>
                    <a:pt x="4184" y="49"/>
                  </a:cubicBezTo>
                  <a:cubicBezTo>
                    <a:pt x="4157" y="50"/>
                    <a:pt x="4236" y="49"/>
                    <a:pt x="4194" y="51"/>
                  </a:cubicBezTo>
                  <a:cubicBezTo>
                    <a:pt x="4142" y="50"/>
                    <a:pt x="4182" y="52"/>
                    <a:pt x="4124" y="53"/>
                  </a:cubicBezTo>
                  <a:lnTo>
                    <a:pt x="4134" y="52"/>
                  </a:lnTo>
                  <a:cubicBezTo>
                    <a:pt x="4116" y="51"/>
                    <a:pt x="4099" y="52"/>
                    <a:pt x="4078" y="53"/>
                  </a:cubicBezTo>
                  <a:cubicBezTo>
                    <a:pt x="4055" y="53"/>
                    <a:pt x="4104" y="60"/>
                    <a:pt x="4010" y="60"/>
                  </a:cubicBezTo>
                  <a:cubicBezTo>
                    <a:pt x="4015" y="60"/>
                    <a:pt x="4017" y="59"/>
                    <a:pt x="4017" y="59"/>
                  </a:cubicBezTo>
                  <a:lnTo>
                    <a:pt x="4108" y="41"/>
                  </a:lnTo>
                  <a:cubicBezTo>
                    <a:pt x="4013" y="41"/>
                    <a:pt x="3904" y="41"/>
                    <a:pt x="3795" y="40"/>
                  </a:cubicBezTo>
                  <a:cubicBezTo>
                    <a:pt x="3769" y="37"/>
                    <a:pt x="3873" y="37"/>
                    <a:pt x="3866" y="36"/>
                  </a:cubicBezTo>
                  <a:lnTo>
                    <a:pt x="3916" y="36"/>
                  </a:lnTo>
                  <a:cubicBezTo>
                    <a:pt x="3913" y="38"/>
                    <a:pt x="3812" y="37"/>
                    <a:pt x="3857" y="39"/>
                  </a:cubicBezTo>
                  <a:cubicBezTo>
                    <a:pt x="3945" y="38"/>
                    <a:pt x="3985" y="40"/>
                    <a:pt x="4068" y="37"/>
                  </a:cubicBezTo>
                  <a:cubicBezTo>
                    <a:pt x="4042" y="33"/>
                    <a:pt x="3958" y="37"/>
                    <a:pt x="3904" y="35"/>
                  </a:cubicBezTo>
                  <a:cubicBezTo>
                    <a:pt x="3927" y="35"/>
                    <a:pt x="3946" y="35"/>
                    <a:pt x="3965" y="34"/>
                  </a:cubicBezTo>
                  <a:lnTo>
                    <a:pt x="3801" y="33"/>
                  </a:lnTo>
                  <a:lnTo>
                    <a:pt x="3788" y="34"/>
                  </a:lnTo>
                  <a:lnTo>
                    <a:pt x="3858" y="34"/>
                  </a:lnTo>
                  <a:cubicBezTo>
                    <a:pt x="3806" y="34"/>
                    <a:pt x="3762" y="36"/>
                    <a:pt x="3758" y="39"/>
                  </a:cubicBezTo>
                  <a:lnTo>
                    <a:pt x="3768" y="39"/>
                  </a:lnTo>
                  <a:lnTo>
                    <a:pt x="3749" y="40"/>
                  </a:lnTo>
                  <a:lnTo>
                    <a:pt x="3713" y="39"/>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64" name="Serbest Biçim 64">
              <a:extLst>
                <a:ext uri="{FF2B5EF4-FFF2-40B4-BE49-F238E27FC236}">
                  <a16:creationId xmlns="" xmlns:a16="http://schemas.microsoft.com/office/drawing/2014/main" id="{B9554F02-C5FB-4909-8382-B0664375D85F}"/>
                </a:ext>
              </a:extLst>
            </p:cNvPr>
            <p:cNvSpPr>
              <a:spLocks/>
            </p:cNvSpPr>
            <p:nvPr/>
          </p:nvSpPr>
          <p:spPr bwMode="invGray">
            <a:xfrm>
              <a:off x="12117388" y="2779713"/>
              <a:ext cx="127000" cy="4762"/>
            </a:xfrm>
            <a:custGeom>
              <a:avLst/>
              <a:gdLst>
                <a:gd name="T0" fmla="*/ 19 w 66"/>
                <a:gd name="T1" fmla="*/ 2 h 2"/>
                <a:gd name="T2" fmla="*/ 19 w 66"/>
                <a:gd name="T3" fmla="*/ 2 h 2"/>
                <a:gd name="T4" fmla="*/ 60 w 66"/>
                <a:gd name="T5" fmla="*/ 0 h 2"/>
                <a:gd name="T6" fmla="*/ 19 w 66"/>
                <a:gd name="T7" fmla="*/ 2 h 2"/>
              </a:gdLst>
              <a:ahLst/>
              <a:cxnLst>
                <a:cxn ang="0">
                  <a:pos x="T0" y="T1"/>
                </a:cxn>
                <a:cxn ang="0">
                  <a:pos x="T2" y="T3"/>
                </a:cxn>
                <a:cxn ang="0">
                  <a:pos x="T4" y="T5"/>
                </a:cxn>
                <a:cxn ang="0">
                  <a:pos x="T6" y="T7"/>
                </a:cxn>
              </a:cxnLst>
              <a:rect l="0" t="0" r="r" b="b"/>
              <a:pathLst>
                <a:path w="66" h="2">
                  <a:moveTo>
                    <a:pt x="19" y="2"/>
                  </a:moveTo>
                  <a:lnTo>
                    <a:pt x="19" y="2"/>
                  </a:lnTo>
                  <a:cubicBezTo>
                    <a:pt x="33" y="2"/>
                    <a:pt x="66" y="2"/>
                    <a:pt x="60" y="0"/>
                  </a:cubicBezTo>
                  <a:cubicBezTo>
                    <a:pt x="60" y="2"/>
                    <a:pt x="0" y="0"/>
                    <a:pt x="19"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65" name="Serbest Biçim 65">
              <a:extLst>
                <a:ext uri="{FF2B5EF4-FFF2-40B4-BE49-F238E27FC236}">
                  <a16:creationId xmlns="" xmlns:a16="http://schemas.microsoft.com/office/drawing/2014/main" id="{86D51ECF-5E65-4424-83C4-83F771500299}"/>
                </a:ext>
              </a:extLst>
            </p:cNvPr>
            <p:cNvSpPr>
              <a:spLocks/>
            </p:cNvSpPr>
            <p:nvPr/>
          </p:nvSpPr>
          <p:spPr bwMode="invGray">
            <a:xfrm>
              <a:off x="12182475" y="2787650"/>
              <a:ext cx="79375" cy="1587"/>
            </a:xfrm>
            <a:custGeom>
              <a:avLst/>
              <a:gdLst>
                <a:gd name="T0" fmla="*/ 25 w 41"/>
                <a:gd name="T1" fmla="*/ 1 h 1"/>
                <a:gd name="T2" fmla="*/ 25 w 41"/>
                <a:gd name="T3" fmla="*/ 1 h 1"/>
                <a:gd name="T4" fmla="*/ 41 w 41"/>
                <a:gd name="T5" fmla="*/ 0 h 1"/>
                <a:gd name="T6" fmla="*/ 0 w 41"/>
                <a:gd name="T7" fmla="*/ 0 h 1"/>
                <a:gd name="T8" fmla="*/ 25 w 41"/>
                <a:gd name="T9" fmla="*/ 1 h 1"/>
              </a:gdLst>
              <a:ahLst/>
              <a:cxnLst>
                <a:cxn ang="0">
                  <a:pos x="T0" y="T1"/>
                </a:cxn>
                <a:cxn ang="0">
                  <a:pos x="T2" y="T3"/>
                </a:cxn>
                <a:cxn ang="0">
                  <a:pos x="T4" y="T5"/>
                </a:cxn>
                <a:cxn ang="0">
                  <a:pos x="T6" y="T7"/>
                </a:cxn>
                <a:cxn ang="0">
                  <a:pos x="T8" y="T9"/>
                </a:cxn>
              </a:cxnLst>
              <a:rect l="0" t="0" r="r" b="b"/>
              <a:pathLst>
                <a:path w="41" h="1">
                  <a:moveTo>
                    <a:pt x="25" y="1"/>
                  </a:moveTo>
                  <a:lnTo>
                    <a:pt x="25" y="1"/>
                  </a:lnTo>
                  <a:cubicBezTo>
                    <a:pt x="27" y="1"/>
                    <a:pt x="26" y="0"/>
                    <a:pt x="41" y="0"/>
                  </a:cubicBezTo>
                  <a:lnTo>
                    <a:pt x="0" y="0"/>
                  </a:lnTo>
                  <a:lnTo>
                    <a:pt x="25"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66" name="Serbest Biçim 66">
              <a:extLst>
                <a:ext uri="{FF2B5EF4-FFF2-40B4-BE49-F238E27FC236}">
                  <a16:creationId xmlns="" xmlns:a16="http://schemas.microsoft.com/office/drawing/2014/main" id="{FE5DD845-0BEE-4C73-A85B-139694EF6417}"/>
                </a:ext>
              </a:extLst>
            </p:cNvPr>
            <p:cNvSpPr>
              <a:spLocks/>
            </p:cNvSpPr>
            <p:nvPr/>
          </p:nvSpPr>
          <p:spPr bwMode="invGray">
            <a:xfrm>
              <a:off x="12307888" y="2809875"/>
              <a:ext cx="249238" cy="15875"/>
            </a:xfrm>
            <a:custGeom>
              <a:avLst/>
              <a:gdLst>
                <a:gd name="T0" fmla="*/ 2 w 130"/>
                <a:gd name="T1" fmla="*/ 3 h 7"/>
                <a:gd name="T2" fmla="*/ 2 w 130"/>
                <a:gd name="T3" fmla="*/ 3 h 7"/>
                <a:gd name="T4" fmla="*/ 70 w 130"/>
                <a:gd name="T5" fmla="*/ 2 h 7"/>
                <a:gd name="T6" fmla="*/ 0 w 130"/>
                <a:gd name="T7" fmla="*/ 6 h 7"/>
                <a:gd name="T8" fmla="*/ 130 w 130"/>
                <a:gd name="T9" fmla="*/ 4 h 7"/>
                <a:gd name="T10" fmla="*/ 2 w 130"/>
                <a:gd name="T11" fmla="*/ 3 h 7"/>
              </a:gdLst>
              <a:ahLst/>
              <a:cxnLst>
                <a:cxn ang="0">
                  <a:pos x="T0" y="T1"/>
                </a:cxn>
                <a:cxn ang="0">
                  <a:pos x="T2" y="T3"/>
                </a:cxn>
                <a:cxn ang="0">
                  <a:pos x="T4" y="T5"/>
                </a:cxn>
                <a:cxn ang="0">
                  <a:pos x="T6" y="T7"/>
                </a:cxn>
                <a:cxn ang="0">
                  <a:pos x="T8" y="T9"/>
                </a:cxn>
                <a:cxn ang="0">
                  <a:pos x="T10" y="T11"/>
                </a:cxn>
              </a:cxnLst>
              <a:rect l="0" t="0" r="r" b="b"/>
              <a:pathLst>
                <a:path w="130" h="7">
                  <a:moveTo>
                    <a:pt x="2" y="3"/>
                  </a:moveTo>
                  <a:lnTo>
                    <a:pt x="2" y="3"/>
                  </a:lnTo>
                  <a:cubicBezTo>
                    <a:pt x="23" y="2"/>
                    <a:pt x="37" y="1"/>
                    <a:pt x="70" y="2"/>
                  </a:cubicBezTo>
                  <a:cubicBezTo>
                    <a:pt x="82" y="6"/>
                    <a:pt x="15" y="2"/>
                    <a:pt x="0" y="6"/>
                  </a:cubicBezTo>
                  <a:cubicBezTo>
                    <a:pt x="61" y="7"/>
                    <a:pt x="80" y="4"/>
                    <a:pt x="130" y="4"/>
                  </a:cubicBezTo>
                  <a:cubicBezTo>
                    <a:pt x="106" y="2"/>
                    <a:pt x="4" y="0"/>
                    <a:pt x="2"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67" name="Serbest Biçim 67">
              <a:extLst>
                <a:ext uri="{FF2B5EF4-FFF2-40B4-BE49-F238E27FC236}">
                  <a16:creationId xmlns="" xmlns:a16="http://schemas.microsoft.com/office/drawing/2014/main" id="{89DBE690-6189-4929-B5EF-5DDFBE62606D}"/>
                </a:ext>
              </a:extLst>
            </p:cNvPr>
            <p:cNvSpPr>
              <a:spLocks/>
            </p:cNvSpPr>
            <p:nvPr/>
          </p:nvSpPr>
          <p:spPr bwMode="invGray">
            <a:xfrm>
              <a:off x="12252325" y="2825750"/>
              <a:ext cx="73025" cy="1587"/>
            </a:xfrm>
            <a:custGeom>
              <a:avLst/>
              <a:gdLst>
                <a:gd name="T0" fmla="*/ 4 w 38"/>
                <a:gd name="T1" fmla="*/ 1 h 1"/>
                <a:gd name="T2" fmla="*/ 4 w 38"/>
                <a:gd name="T3" fmla="*/ 1 h 1"/>
                <a:gd name="T4" fmla="*/ 38 w 38"/>
                <a:gd name="T5" fmla="*/ 0 h 1"/>
                <a:gd name="T6" fmla="*/ 34 w 38"/>
                <a:gd name="T7" fmla="*/ 0 h 1"/>
                <a:gd name="T8" fmla="*/ 0 w 38"/>
                <a:gd name="T9" fmla="*/ 1 h 1"/>
                <a:gd name="T10" fmla="*/ 4 w 38"/>
                <a:gd name="T11" fmla="*/ 1 h 1"/>
              </a:gdLst>
              <a:ahLst/>
              <a:cxnLst>
                <a:cxn ang="0">
                  <a:pos x="T0" y="T1"/>
                </a:cxn>
                <a:cxn ang="0">
                  <a:pos x="T2" y="T3"/>
                </a:cxn>
                <a:cxn ang="0">
                  <a:pos x="T4" y="T5"/>
                </a:cxn>
                <a:cxn ang="0">
                  <a:pos x="T6" y="T7"/>
                </a:cxn>
                <a:cxn ang="0">
                  <a:pos x="T8" y="T9"/>
                </a:cxn>
                <a:cxn ang="0">
                  <a:pos x="T10" y="T11"/>
                </a:cxn>
              </a:cxnLst>
              <a:rect l="0" t="0" r="r" b="b"/>
              <a:pathLst>
                <a:path w="38" h="1">
                  <a:moveTo>
                    <a:pt x="4" y="1"/>
                  </a:moveTo>
                  <a:lnTo>
                    <a:pt x="4" y="1"/>
                  </a:lnTo>
                  <a:lnTo>
                    <a:pt x="38" y="0"/>
                  </a:lnTo>
                  <a:lnTo>
                    <a:pt x="34" y="0"/>
                  </a:lnTo>
                  <a:lnTo>
                    <a:pt x="0" y="1"/>
                  </a:lnTo>
                  <a:lnTo>
                    <a:pt x="4"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68" name="Serbest Biçim 68">
              <a:extLst>
                <a:ext uri="{FF2B5EF4-FFF2-40B4-BE49-F238E27FC236}">
                  <a16:creationId xmlns="" xmlns:a16="http://schemas.microsoft.com/office/drawing/2014/main" id="{64283BF2-4FD3-4853-BB0B-D17E75E4D1A2}"/>
                </a:ext>
              </a:extLst>
            </p:cNvPr>
            <p:cNvSpPr>
              <a:spLocks/>
            </p:cNvSpPr>
            <p:nvPr/>
          </p:nvSpPr>
          <p:spPr bwMode="invGray">
            <a:xfrm>
              <a:off x="10779125" y="2733675"/>
              <a:ext cx="66675" cy="4762"/>
            </a:xfrm>
            <a:custGeom>
              <a:avLst/>
              <a:gdLst>
                <a:gd name="T0" fmla="*/ 35 w 35"/>
                <a:gd name="T1" fmla="*/ 2 h 2"/>
                <a:gd name="T2" fmla="*/ 35 w 35"/>
                <a:gd name="T3" fmla="*/ 2 h 2"/>
                <a:gd name="T4" fmla="*/ 0 w 35"/>
                <a:gd name="T5" fmla="*/ 2 h 2"/>
                <a:gd name="T6" fmla="*/ 35 w 35"/>
                <a:gd name="T7" fmla="*/ 2 h 2"/>
              </a:gdLst>
              <a:ahLst/>
              <a:cxnLst>
                <a:cxn ang="0">
                  <a:pos x="T0" y="T1"/>
                </a:cxn>
                <a:cxn ang="0">
                  <a:pos x="T2" y="T3"/>
                </a:cxn>
                <a:cxn ang="0">
                  <a:pos x="T4" y="T5"/>
                </a:cxn>
                <a:cxn ang="0">
                  <a:pos x="T6" y="T7"/>
                </a:cxn>
              </a:cxnLst>
              <a:rect l="0" t="0" r="r" b="b"/>
              <a:pathLst>
                <a:path w="35" h="2">
                  <a:moveTo>
                    <a:pt x="35" y="2"/>
                  </a:moveTo>
                  <a:lnTo>
                    <a:pt x="35" y="2"/>
                  </a:lnTo>
                  <a:cubicBezTo>
                    <a:pt x="32" y="0"/>
                    <a:pt x="11" y="1"/>
                    <a:pt x="0" y="2"/>
                  </a:cubicBezTo>
                  <a:cubicBezTo>
                    <a:pt x="9" y="2"/>
                    <a:pt x="22" y="2"/>
                    <a:pt x="35"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69" name="Serbest Biçim 69">
              <a:extLst>
                <a:ext uri="{FF2B5EF4-FFF2-40B4-BE49-F238E27FC236}">
                  <a16:creationId xmlns="" xmlns:a16="http://schemas.microsoft.com/office/drawing/2014/main" id="{ED2090F9-D3A7-4FCB-8237-ECA9AB9F8476}"/>
                </a:ext>
              </a:extLst>
            </p:cNvPr>
            <p:cNvSpPr>
              <a:spLocks/>
            </p:cNvSpPr>
            <p:nvPr/>
          </p:nvSpPr>
          <p:spPr bwMode="invGray">
            <a:xfrm>
              <a:off x="-2471738" y="2738438"/>
              <a:ext cx="496888" cy="1587"/>
            </a:xfrm>
            <a:custGeom>
              <a:avLst/>
              <a:gdLst>
                <a:gd name="T0" fmla="*/ 259 w 259"/>
                <a:gd name="T1" fmla="*/ 0 h 1"/>
                <a:gd name="T2" fmla="*/ 259 w 259"/>
                <a:gd name="T3" fmla="*/ 0 h 1"/>
                <a:gd name="T4" fmla="*/ 0 w 259"/>
                <a:gd name="T5" fmla="*/ 1 h 1"/>
                <a:gd name="T6" fmla="*/ 259 w 259"/>
                <a:gd name="T7" fmla="*/ 0 h 1"/>
              </a:gdLst>
              <a:ahLst/>
              <a:cxnLst>
                <a:cxn ang="0">
                  <a:pos x="T0" y="T1"/>
                </a:cxn>
                <a:cxn ang="0">
                  <a:pos x="T2" y="T3"/>
                </a:cxn>
                <a:cxn ang="0">
                  <a:pos x="T4" y="T5"/>
                </a:cxn>
                <a:cxn ang="0">
                  <a:pos x="T6" y="T7"/>
                </a:cxn>
              </a:cxnLst>
              <a:rect l="0" t="0" r="r" b="b"/>
              <a:pathLst>
                <a:path w="259" h="1">
                  <a:moveTo>
                    <a:pt x="259" y="0"/>
                  </a:moveTo>
                  <a:lnTo>
                    <a:pt x="259" y="0"/>
                  </a:lnTo>
                  <a:lnTo>
                    <a:pt x="0" y="1"/>
                  </a:lnTo>
                  <a:lnTo>
                    <a:pt x="259"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70" name="Serbest Biçim 70">
              <a:extLst>
                <a:ext uri="{FF2B5EF4-FFF2-40B4-BE49-F238E27FC236}">
                  <a16:creationId xmlns="" xmlns:a16="http://schemas.microsoft.com/office/drawing/2014/main" id="{82555689-0E01-4881-98A2-CD158ED3B465}"/>
                </a:ext>
              </a:extLst>
            </p:cNvPr>
            <p:cNvSpPr>
              <a:spLocks/>
            </p:cNvSpPr>
            <p:nvPr/>
          </p:nvSpPr>
          <p:spPr bwMode="invGray">
            <a:xfrm>
              <a:off x="9136063" y="2735263"/>
              <a:ext cx="387350" cy="14287"/>
            </a:xfrm>
            <a:custGeom>
              <a:avLst/>
              <a:gdLst>
                <a:gd name="T0" fmla="*/ 30 w 202"/>
                <a:gd name="T1" fmla="*/ 6 h 6"/>
                <a:gd name="T2" fmla="*/ 30 w 202"/>
                <a:gd name="T3" fmla="*/ 6 h 6"/>
                <a:gd name="T4" fmla="*/ 202 w 202"/>
                <a:gd name="T5" fmla="*/ 3 h 6"/>
                <a:gd name="T6" fmla="*/ 0 w 202"/>
                <a:gd name="T7" fmla="*/ 3 h 6"/>
                <a:gd name="T8" fmla="*/ 30 w 202"/>
                <a:gd name="T9" fmla="*/ 6 h 6"/>
              </a:gdLst>
              <a:ahLst/>
              <a:cxnLst>
                <a:cxn ang="0">
                  <a:pos x="T0" y="T1"/>
                </a:cxn>
                <a:cxn ang="0">
                  <a:pos x="T2" y="T3"/>
                </a:cxn>
                <a:cxn ang="0">
                  <a:pos x="T4" y="T5"/>
                </a:cxn>
                <a:cxn ang="0">
                  <a:pos x="T6" y="T7"/>
                </a:cxn>
                <a:cxn ang="0">
                  <a:pos x="T8" y="T9"/>
                </a:cxn>
              </a:cxnLst>
              <a:rect l="0" t="0" r="r" b="b"/>
              <a:pathLst>
                <a:path w="202" h="6">
                  <a:moveTo>
                    <a:pt x="30" y="6"/>
                  </a:moveTo>
                  <a:lnTo>
                    <a:pt x="30" y="6"/>
                  </a:lnTo>
                  <a:cubicBezTo>
                    <a:pt x="100" y="5"/>
                    <a:pt x="131" y="3"/>
                    <a:pt x="202" y="3"/>
                  </a:cubicBezTo>
                  <a:cubicBezTo>
                    <a:pt x="109" y="0"/>
                    <a:pt x="79" y="6"/>
                    <a:pt x="0" y="3"/>
                  </a:cubicBezTo>
                  <a:lnTo>
                    <a:pt x="30" y="6"/>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71" name="Serbest Biçim 71">
              <a:extLst>
                <a:ext uri="{FF2B5EF4-FFF2-40B4-BE49-F238E27FC236}">
                  <a16:creationId xmlns="" xmlns:a16="http://schemas.microsoft.com/office/drawing/2014/main" id="{771F7D40-08AB-4380-A82E-252B68FB4F92}"/>
                </a:ext>
              </a:extLst>
            </p:cNvPr>
            <p:cNvSpPr>
              <a:spLocks/>
            </p:cNvSpPr>
            <p:nvPr/>
          </p:nvSpPr>
          <p:spPr bwMode="invGray">
            <a:xfrm>
              <a:off x="9139238" y="2725738"/>
              <a:ext cx="142875" cy="9525"/>
            </a:xfrm>
            <a:custGeom>
              <a:avLst/>
              <a:gdLst>
                <a:gd name="T0" fmla="*/ 54 w 75"/>
                <a:gd name="T1" fmla="*/ 0 h 4"/>
                <a:gd name="T2" fmla="*/ 54 w 75"/>
                <a:gd name="T3" fmla="*/ 0 h 4"/>
                <a:gd name="T4" fmla="*/ 10 w 75"/>
                <a:gd name="T5" fmla="*/ 4 h 4"/>
                <a:gd name="T6" fmla="*/ 75 w 75"/>
                <a:gd name="T7" fmla="*/ 2 h 4"/>
                <a:gd name="T8" fmla="*/ 54 w 75"/>
                <a:gd name="T9" fmla="*/ 0 h 4"/>
              </a:gdLst>
              <a:ahLst/>
              <a:cxnLst>
                <a:cxn ang="0">
                  <a:pos x="T0" y="T1"/>
                </a:cxn>
                <a:cxn ang="0">
                  <a:pos x="T2" y="T3"/>
                </a:cxn>
                <a:cxn ang="0">
                  <a:pos x="T4" y="T5"/>
                </a:cxn>
                <a:cxn ang="0">
                  <a:pos x="T6" y="T7"/>
                </a:cxn>
                <a:cxn ang="0">
                  <a:pos x="T8" y="T9"/>
                </a:cxn>
              </a:cxnLst>
              <a:rect l="0" t="0" r="r" b="b"/>
              <a:pathLst>
                <a:path w="75" h="4">
                  <a:moveTo>
                    <a:pt x="54" y="0"/>
                  </a:moveTo>
                  <a:lnTo>
                    <a:pt x="54" y="0"/>
                  </a:lnTo>
                  <a:cubicBezTo>
                    <a:pt x="65" y="2"/>
                    <a:pt x="0" y="3"/>
                    <a:pt x="10" y="4"/>
                  </a:cubicBezTo>
                  <a:cubicBezTo>
                    <a:pt x="57" y="4"/>
                    <a:pt x="32" y="2"/>
                    <a:pt x="75" y="2"/>
                  </a:cubicBezTo>
                  <a:lnTo>
                    <a:pt x="54"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72" name="Serbest Biçim 72">
              <a:extLst>
                <a:ext uri="{FF2B5EF4-FFF2-40B4-BE49-F238E27FC236}">
                  <a16:creationId xmlns="" xmlns:a16="http://schemas.microsoft.com/office/drawing/2014/main" id="{1D49DF8C-56C4-4047-9393-3D376F726EA6}"/>
                </a:ext>
              </a:extLst>
            </p:cNvPr>
            <p:cNvSpPr>
              <a:spLocks/>
            </p:cNvSpPr>
            <p:nvPr/>
          </p:nvSpPr>
          <p:spPr bwMode="invGray">
            <a:xfrm>
              <a:off x="9805988" y="2817813"/>
              <a:ext cx="39688" cy="3175"/>
            </a:xfrm>
            <a:custGeom>
              <a:avLst/>
              <a:gdLst>
                <a:gd name="T0" fmla="*/ 21 w 21"/>
                <a:gd name="T1" fmla="*/ 0 h 1"/>
                <a:gd name="T2" fmla="*/ 21 w 21"/>
                <a:gd name="T3" fmla="*/ 0 h 1"/>
                <a:gd name="T4" fmla="*/ 0 w 21"/>
                <a:gd name="T5" fmla="*/ 1 h 1"/>
                <a:gd name="T6" fmla="*/ 17 w 21"/>
                <a:gd name="T7" fmla="*/ 1 h 1"/>
                <a:gd name="T8" fmla="*/ 21 w 21"/>
                <a:gd name="T9" fmla="*/ 0 h 1"/>
              </a:gdLst>
              <a:ahLst/>
              <a:cxnLst>
                <a:cxn ang="0">
                  <a:pos x="T0" y="T1"/>
                </a:cxn>
                <a:cxn ang="0">
                  <a:pos x="T2" y="T3"/>
                </a:cxn>
                <a:cxn ang="0">
                  <a:pos x="T4" y="T5"/>
                </a:cxn>
                <a:cxn ang="0">
                  <a:pos x="T6" y="T7"/>
                </a:cxn>
                <a:cxn ang="0">
                  <a:pos x="T8" y="T9"/>
                </a:cxn>
              </a:cxnLst>
              <a:rect l="0" t="0" r="r" b="b"/>
              <a:pathLst>
                <a:path w="21" h="1">
                  <a:moveTo>
                    <a:pt x="21" y="0"/>
                  </a:moveTo>
                  <a:lnTo>
                    <a:pt x="21" y="0"/>
                  </a:lnTo>
                  <a:lnTo>
                    <a:pt x="0" y="1"/>
                  </a:lnTo>
                  <a:lnTo>
                    <a:pt x="17" y="1"/>
                  </a:lnTo>
                  <a:lnTo>
                    <a:pt x="21"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73" name="Serbest Biçim 73">
              <a:extLst>
                <a:ext uri="{FF2B5EF4-FFF2-40B4-BE49-F238E27FC236}">
                  <a16:creationId xmlns="" xmlns:a16="http://schemas.microsoft.com/office/drawing/2014/main" id="{9248CF7F-37EE-4890-BEA3-A2D36F4DE1D6}"/>
                </a:ext>
              </a:extLst>
            </p:cNvPr>
            <p:cNvSpPr>
              <a:spLocks/>
            </p:cNvSpPr>
            <p:nvPr/>
          </p:nvSpPr>
          <p:spPr bwMode="invGray">
            <a:xfrm>
              <a:off x="8580438" y="2725738"/>
              <a:ext cx="66675" cy="3175"/>
            </a:xfrm>
            <a:custGeom>
              <a:avLst/>
              <a:gdLst>
                <a:gd name="T0" fmla="*/ 27 w 35"/>
                <a:gd name="T1" fmla="*/ 1 h 1"/>
                <a:gd name="T2" fmla="*/ 27 w 35"/>
                <a:gd name="T3" fmla="*/ 1 h 1"/>
                <a:gd name="T4" fmla="*/ 35 w 35"/>
                <a:gd name="T5" fmla="*/ 1 h 1"/>
                <a:gd name="T6" fmla="*/ 0 w 35"/>
                <a:gd name="T7" fmla="*/ 0 h 1"/>
                <a:gd name="T8" fmla="*/ 27 w 35"/>
                <a:gd name="T9" fmla="*/ 1 h 1"/>
              </a:gdLst>
              <a:ahLst/>
              <a:cxnLst>
                <a:cxn ang="0">
                  <a:pos x="T0" y="T1"/>
                </a:cxn>
                <a:cxn ang="0">
                  <a:pos x="T2" y="T3"/>
                </a:cxn>
                <a:cxn ang="0">
                  <a:pos x="T4" y="T5"/>
                </a:cxn>
                <a:cxn ang="0">
                  <a:pos x="T6" y="T7"/>
                </a:cxn>
                <a:cxn ang="0">
                  <a:pos x="T8" y="T9"/>
                </a:cxn>
              </a:cxnLst>
              <a:rect l="0" t="0" r="r" b="b"/>
              <a:pathLst>
                <a:path w="35" h="1">
                  <a:moveTo>
                    <a:pt x="27" y="1"/>
                  </a:moveTo>
                  <a:lnTo>
                    <a:pt x="27" y="1"/>
                  </a:lnTo>
                  <a:lnTo>
                    <a:pt x="35" y="1"/>
                  </a:lnTo>
                  <a:lnTo>
                    <a:pt x="0" y="0"/>
                  </a:lnTo>
                  <a:lnTo>
                    <a:pt x="27"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74" name="Serbest Biçim 74">
              <a:extLst>
                <a:ext uri="{FF2B5EF4-FFF2-40B4-BE49-F238E27FC236}">
                  <a16:creationId xmlns="" xmlns:a16="http://schemas.microsoft.com/office/drawing/2014/main" id="{DB6D8BE2-997F-4FE7-9E07-311BF364FDC3}"/>
                </a:ext>
              </a:extLst>
            </p:cNvPr>
            <p:cNvSpPr>
              <a:spLocks/>
            </p:cNvSpPr>
            <p:nvPr/>
          </p:nvSpPr>
          <p:spPr bwMode="invGray">
            <a:xfrm>
              <a:off x="8647113" y="2725738"/>
              <a:ext cx="15875" cy="3175"/>
            </a:xfrm>
            <a:custGeom>
              <a:avLst/>
              <a:gdLst>
                <a:gd name="T0" fmla="*/ 8 w 8"/>
                <a:gd name="T1" fmla="*/ 0 h 1"/>
                <a:gd name="T2" fmla="*/ 8 w 8"/>
                <a:gd name="T3" fmla="*/ 0 h 1"/>
                <a:gd name="T4" fmla="*/ 0 w 8"/>
                <a:gd name="T5" fmla="*/ 1 h 1"/>
                <a:gd name="T6" fmla="*/ 8 w 8"/>
                <a:gd name="T7" fmla="*/ 0 h 1"/>
              </a:gdLst>
              <a:ahLst/>
              <a:cxnLst>
                <a:cxn ang="0">
                  <a:pos x="T0" y="T1"/>
                </a:cxn>
                <a:cxn ang="0">
                  <a:pos x="T2" y="T3"/>
                </a:cxn>
                <a:cxn ang="0">
                  <a:pos x="T4" y="T5"/>
                </a:cxn>
                <a:cxn ang="0">
                  <a:pos x="T6" y="T7"/>
                </a:cxn>
              </a:cxnLst>
              <a:rect l="0" t="0" r="r" b="b"/>
              <a:pathLst>
                <a:path w="8" h="1">
                  <a:moveTo>
                    <a:pt x="8" y="0"/>
                  </a:moveTo>
                  <a:lnTo>
                    <a:pt x="8" y="0"/>
                  </a:lnTo>
                  <a:lnTo>
                    <a:pt x="0" y="1"/>
                  </a:lnTo>
                  <a:lnTo>
                    <a:pt x="8"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75" name="Serbest Biçim 75">
              <a:extLst>
                <a:ext uri="{FF2B5EF4-FFF2-40B4-BE49-F238E27FC236}">
                  <a16:creationId xmlns="" xmlns:a16="http://schemas.microsoft.com/office/drawing/2014/main" id="{3453C488-9377-4709-8555-D4625BB74DA6}"/>
                </a:ext>
              </a:extLst>
            </p:cNvPr>
            <p:cNvSpPr>
              <a:spLocks/>
            </p:cNvSpPr>
            <p:nvPr/>
          </p:nvSpPr>
          <p:spPr bwMode="invGray">
            <a:xfrm>
              <a:off x="9794875" y="2830513"/>
              <a:ext cx="90488" cy="1587"/>
            </a:xfrm>
            <a:custGeom>
              <a:avLst/>
              <a:gdLst>
                <a:gd name="T0" fmla="*/ 0 w 47"/>
                <a:gd name="T1" fmla="*/ 0 h 1"/>
                <a:gd name="T2" fmla="*/ 0 w 47"/>
                <a:gd name="T3" fmla="*/ 0 h 1"/>
                <a:gd name="T4" fmla="*/ 32 w 47"/>
                <a:gd name="T5" fmla="*/ 1 h 1"/>
                <a:gd name="T6" fmla="*/ 47 w 47"/>
                <a:gd name="T7" fmla="*/ 0 h 1"/>
                <a:gd name="T8" fmla="*/ 0 w 47"/>
                <a:gd name="T9" fmla="*/ 0 h 1"/>
              </a:gdLst>
              <a:ahLst/>
              <a:cxnLst>
                <a:cxn ang="0">
                  <a:pos x="T0" y="T1"/>
                </a:cxn>
                <a:cxn ang="0">
                  <a:pos x="T2" y="T3"/>
                </a:cxn>
                <a:cxn ang="0">
                  <a:pos x="T4" y="T5"/>
                </a:cxn>
                <a:cxn ang="0">
                  <a:pos x="T6" y="T7"/>
                </a:cxn>
                <a:cxn ang="0">
                  <a:pos x="T8" y="T9"/>
                </a:cxn>
              </a:cxnLst>
              <a:rect l="0" t="0" r="r" b="b"/>
              <a:pathLst>
                <a:path w="47" h="1">
                  <a:moveTo>
                    <a:pt x="0" y="0"/>
                  </a:moveTo>
                  <a:lnTo>
                    <a:pt x="0" y="0"/>
                  </a:lnTo>
                  <a:lnTo>
                    <a:pt x="32" y="1"/>
                  </a:lnTo>
                  <a:lnTo>
                    <a:pt x="47" y="0"/>
                  </a:lnTo>
                  <a:lnTo>
                    <a:pt x="0"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76" name="Serbest Biçim 76">
              <a:extLst>
                <a:ext uri="{FF2B5EF4-FFF2-40B4-BE49-F238E27FC236}">
                  <a16:creationId xmlns="" xmlns:a16="http://schemas.microsoft.com/office/drawing/2014/main" id="{5928AAA3-829C-42C0-B5C3-64C008FAE51D}"/>
                </a:ext>
              </a:extLst>
            </p:cNvPr>
            <p:cNvSpPr>
              <a:spLocks/>
            </p:cNvSpPr>
            <p:nvPr/>
          </p:nvSpPr>
          <p:spPr bwMode="invGray">
            <a:xfrm>
              <a:off x="9232900" y="2795588"/>
              <a:ext cx="84138" cy="3175"/>
            </a:xfrm>
            <a:custGeom>
              <a:avLst/>
              <a:gdLst>
                <a:gd name="T0" fmla="*/ 16 w 44"/>
                <a:gd name="T1" fmla="*/ 1 h 1"/>
                <a:gd name="T2" fmla="*/ 16 w 44"/>
                <a:gd name="T3" fmla="*/ 1 h 1"/>
                <a:gd name="T4" fmla="*/ 44 w 44"/>
                <a:gd name="T5" fmla="*/ 1 h 1"/>
                <a:gd name="T6" fmla="*/ 16 w 44"/>
                <a:gd name="T7" fmla="*/ 1 h 1"/>
              </a:gdLst>
              <a:ahLst/>
              <a:cxnLst>
                <a:cxn ang="0">
                  <a:pos x="T0" y="T1"/>
                </a:cxn>
                <a:cxn ang="0">
                  <a:pos x="T2" y="T3"/>
                </a:cxn>
                <a:cxn ang="0">
                  <a:pos x="T4" y="T5"/>
                </a:cxn>
                <a:cxn ang="0">
                  <a:pos x="T6" y="T7"/>
                </a:cxn>
              </a:cxnLst>
              <a:rect l="0" t="0" r="r" b="b"/>
              <a:pathLst>
                <a:path w="44" h="1">
                  <a:moveTo>
                    <a:pt x="16" y="1"/>
                  </a:moveTo>
                  <a:lnTo>
                    <a:pt x="16" y="1"/>
                  </a:lnTo>
                  <a:lnTo>
                    <a:pt x="44" y="1"/>
                  </a:lnTo>
                  <a:cubicBezTo>
                    <a:pt x="39" y="1"/>
                    <a:pt x="0" y="0"/>
                    <a:pt x="16"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77" name="Serbest Biçim 77">
              <a:extLst>
                <a:ext uri="{FF2B5EF4-FFF2-40B4-BE49-F238E27FC236}">
                  <a16:creationId xmlns="" xmlns:a16="http://schemas.microsoft.com/office/drawing/2014/main" id="{B9B56DA1-AD48-4ECC-8DC1-39EDF7534268}"/>
                </a:ext>
              </a:extLst>
            </p:cNvPr>
            <p:cNvSpPr>
              <a:spLocks/>
            </p:cNvSpPr>
            <p:nvPr/>
          </p:nvSpPr>
          <p:spPr bwMode="invGray">
            <a:xfrm>
              <a:off x="8158163" y="2725738"/>
              <a:ext cx="71438" cy="3175"/>
            </a:xfrm>
            <a:custGeom>
              <a:avLst/>
              <a:gdLst>
                <a:gd name="T0" fmla="*/ 34 w 37"/>
                <a:gd name="T1" fmla="*/ 0 h 1"/>
                <a:gd name="T2" fmla="*/ 34 w 37"/>
                <a:gd name="T3" fmla="*/ 0 h 1"/>
                <a:gd name="T4" fmla="*/ 0 w 37"/>
                <a:gd name="T5" fmla="*/ 1 h 1"/>
                <a:gd name="T6" fmla="*/ 3 w 37"/>
                <a:gd name="T7" fmla="*/ 1 h 1"/>
                <a:gd name="T8" fmla="*/ 37 w 37"/>
                <a:gd name="T9" fmla="*/ 0 h 1"/>
                <a:gd name="T10" fmla="*/ 34 w 37"/>
                <a:gd name="T11" fmla="*/ 0 h 1"/>
              </a:gdLst>
              <a:ahLst/>
              <a:cxnLst>
                <a:cxn ang="0">
                  <a:pos x="T0" y="T1"/>
                </a:cxn>
                <a:cxn ang="0">
                  <a:pos x="T2" y="T3"/>
                </a:cxn>
                <a:cxn ang="0">
                  <a:pos x="T4" y="T5"/>
                </a:cxn>
                <a:cxn ang="0">
                  <a:pos x="T6" y="T7"/>
                </a:cxn>
                <a:cxn ang="0">
                  <a:pos x="T8" y="T9"/>
                </a:cxn>
                <a:cxn ang="0">
                  <a:pos x="T10" y="T11"/>
                </a:cxn>
              </a:cxnLst>
              <a:rect l="0" t="0" r="r" b="b"/>
              <a:pathLst>
                <a:path w="37" h="1">
                  <a:moveTo>
                    <a:pt x="34" y="0"/>
                  </a:moveTo>
                  <a:lnTo>
                    <a:pt x="34" y="0"/>
                  </a:lnTo>
                  <a:lnTo>
                    <a:pt x="0" y="1"/>
                  </a:lnTo>
                  <a:lnTo>
                    <a:pt x="3" y="1"/>
                  </a:lnTo>
                  <a:lnTo>
                    <a:pt x="37" y="0"/>
                  </a:lnTo>
                  <a:lnTo>
                    <a:pt x="34"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78" name="Serbest Biçim 78">
              <a:extLst>
                <a:ext uri="{FF2B5EF4-FFF2-40B4-BE49-F238E27FC236}">
                  <a16:creationId xmlns="" xmlns:a16="http://schemas.microsoft.com/office/drawing/2014/main" id="{DBB846D2-D827-404A-9500-6E57F0AAD1A0}"/>
                </a:ext>
              </a:extLst>
            </p:cNvPr>
            <p:cNvSpPr>
              <a:spLocks/>
            </p:cNvSpPr>
            <p:nvPr/>
          </p:nvSpPr>
          <p:spPr bwMode="invGray">
            <a:xfrm>
              <a:off x="8734425" y="2814638"/>
              <a:ext cx="144463" cy="3175"/>
            </a:xfrm>
            <a:custGeom>
              <a:avLst/>
              <a:gdLst>
                <a:gd name="T0" fmla="*/ 56 w 76"/>
                <a:gd name="T1" fmla="*/ 0 h 2"/>
                <a:gd name="T2" fmla="*/ 56 w 76"/>
                <a:gd name="T3" fmla="*/ 0 h 2"/>
                <a:gd name="T4" fmla="*/ 40 w 76"/>
                <a:gd name="T5" fmla="*/ 2 h 2"/>
                <a:gd name="T6" fmla="*/ 56 w 76"/>
                <a:gd name="T7" fmla="*/ 0 h 2"/>
              </a:gdLst>
              <a:ahLst/>
              <a:cxnLst>
                <a:cxn ang="0">
                  <a:pos x="T0" y="T1"/>
                </a:cxn>
                <a:cxn ang="0">
                  <a:pos x="T2" y="T3"/>
                </a:cxn>
                <a:cxn ang="0">
                  <a:pos x="T4" y="T5"/>
                </a:cxn>
                <a:cxn ang="0">
                  <a:pos x="T6" y="T7"/>
                </a:cxn>
              </a:cxnLst>
              <a:rect l="0" t="0" r="r" b="b"/>
              <a:pathLst>
                <a:path w="76" h="2">
                  <a:moveTo>
                    <a:pt x="56" y="0"/>
                  </a:moveTo>
                  <a:lnTo>
                    <a:pt x="56" y="0"/>
                  </a:lnTo>
                  <a:cubicBezTo>
                    <a:pt x="76" y="2"/>
                    <a:pt x="0" y="0"/>
                    <a:pt x="40" y="2"/>
                  </a:cubicBezTo>
                  <a:cubicBezTo>
                    <a:pt x="76" y="2"/>
                    <a:pt x="61" y="1"/>
                    <a:pt x="56"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79" name="Serbest Biçim 79">
              <a:extLst>
                <a:ext uri="{FF2B5EF4-FFF2-40B4-BE49-F238E27FC236}">
                  <a16:creationId xmlns="" xmlns:a16="http://schemas.microsoft.com/office/drawing/2014/main" id="{185C4A73-8D36-48F7-8093-526936218BFE}"/>
                </a:ext>
              </a:extLst>
            </p:cNvPr>
            <p:cNvSpPr>
              <a:spLocks/>
            </p:cNvSpPr>
            <p:nvPr/>
          </p:nvSpPr>
          <p:spPr bwMode="invGray">
            <a:xfrm>
              <a:off x="8023225" y="2782888"/>
              <a:ext cx="26988" cy="1587"/>
            </a:xfrm>
            <a:custGeom>
              <a:avLst/>
              <a:gdLst>
                <a:gd name="T0" fmla="*/ 14 w 14"/>
                <a:gd name="T1" fmla="*/ 0 h 1"/>
                <a:gd name="T2" fmla="*/ 14 w 14"/>
                <a:gd name="T3" fmla="*/ 0 h 1"/>
                <a:gd name="T4" fmla="*/ 0 w 14"/>
                <a:gd name="T5" fmla="*/ 1 h 1"/>
                <a:gd name="T6" fmla="*/ 14 w 14"/>
                <a:gd name="T7" fmla="*/ 0 h 1"/>
              </a:gdLst>
              <a:ahLst/>
              <a:cxnLst>
                <a:cxn ang="0">
                  <a:pos x="T0" y="T1"/>
                </a:cxn>
                <a:cxn ang="0">
                  <a:pos x="T2" y="T3"/>
                </a:cxn>
                <a:cxn ang="0">
                  <a:pos x="T4" y="T5"/>
                </a:cxn>
                <a:cxn ang="0">
                  <a:pos x="T6" y="T7"/>
                </a:cxn>
              </a:cxnLst>
              <a:rect l="0" t="0" r="r" b="b"/>
              <a:pathLst>
                <a:path w="14" h="1">
                  <a:moveTo>
                    <a:pt x="14" y="0"/>
                  </a:moveTo>
                  <a:lnTo>
                    <a:pt x="14" y="0"/>
                  </a:lnTo>
                  <a:cubicBezTo>
                    <a:pt x="9" y="0"/>
                    <a:pt x="5" y="0"/>
                    <a:pt x="0" y="1"/>
                  </a:cubicBezTo>
                  <a:lnTo>
                    <a:pt x="14"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80" name="Serbest Biçim 80">
              <a:extLst>
                <a:ext uri="{FF2B5EF4-FFF2-40B4-BE49-F238E27FC236}">
                  <a16:creationId xmlns="" xmlns:a16="http://schemas.microsoft.com/office/drawing/2014/main" id="{67342F34-ED24-4435-B797-4C4C03ED4234}"/>
                </a:ext>
              </a:extLst>
            </p:cNvPr>
            <p:cNvSpPr>
              <a:spLocks/>
            </p:cNvSpPr>
            <p:nvPr/>
          </p:nvSpPr>
          <p:spPr bwMode="invGray">
            <a:xfrm>
              <a:off x="8050213" y="2782888"/>
              <a:ext cx="77788" cy="1587"/>
            </a:xfrm>
            <a:custGeom>
              <a:avLst/>
              <a:gdLst>
                <a:gd name="T0" fmla="*/ 0 w 40"/>
                <a:gd name="T1" fmla="*/ 0 h 1"/>
                <a:gd name="T2" fmla="*/ 0 w 40"/>
                <a:gd name="T3" fmla="*/ 0 h 1"/>
                <a:gd name="T4" fmla="*/ 40 w 40"/>
                <a:gd name="T5" fmla="*/ 1 h 1"/>
                <a:gd name="T6" fmla="*/ 0 w 40"/>
                <a:gd name="T7" fmla="*/ 0 h 1"/>
              </a:gdLst>
              <a:ahLst/>
              <a:cxnLst>
                <a:cxn ang="0">
                  <a:pos x="T0" y="T1"/>
                </a:cxn>
                <a:cxn ang="0">
                  <a:pos x="T2" y="T3"/>
                </a:cxn>
                <a:cxn ang="0">
                  <a:pos x="T4" y="T5"/>
                </a:cxn>
                <a:cxn ang="0">
                  <a:pos x="T6" y="T7"/>
                </a:cxn>
              </a:cxnLst>
              <a:rect l="0" t="0" r="r" b="b"/>
              <a:pathLst>
                <a:path w="40" h="1">
                  <a:moveTo>
                    <a:pt x="0" y="0"/>
                  </a:moveTo>
                  <a:lnTo>
                    <a:pt x="0" y="0"/>
                  </a:lnTo>
                  <a:cubicBezTo>
                    <a:pt x="15" y="0"/>
                    <a:pt x="30" y="1"/>
                    <a:pt x="40" y="1"/>
                  </a:cubicBezTo>
                  <a:cubicBezTo>
                    <a:pt x="21" y="0"/>
                    <a:pt x="15" y="0"/>
                    <a:pt x="0"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81" name="Serbest Biçim 81">
              <a:extLst>
                <a:ext uri="{FF2B5EF4-FFF2-40B4-BE49-F238E27FC236}">
                  <a16:creationId xmlns="" xmlns:a16="http://schemas.microsoft.com/office/drawing/2014/main" id="{9A4C8DE2-0DAD-459E-8348-096329ED5478}"/>
                </a:ext>
              </a:extLst>
            </p:cNvPr>
            <p:cNvSpPr>
              <a:spLocks/>
            </p:cNvSpPr>
            <p:nvPr/>
          </p:nvSpPr>
          <p:spPr bwMode="invGray">
            <a:xfrm>
              <a:off x="7715250" y="2779713"/>
              <a:ext cx="90488" cy="7937"/>
            </a:xfrm>
            <a:custGeom>
              <a:avLst/>
              <a:gdLst>
                <a:gd name="T0" fmla="*/ 5 w 47"/>
                <a:gd name="T1" fmla="*/ 2 h 3"/>
                <a:gd name="T2" fmla="*/ 5 w 47"/>
                <a:gd name="T3" fmla="*/ 2 h 3"/>
                <a:gd name="T4" fmla="*/ 18 w 47"/>
                <a:gd name="T5" fmla="*/ 2 h 3"/>
                <a:gd name="T6" fmla="*/ 23 w 47"/>
                <a:gd name="T7" fmla="*/ 2 h 3"/>
                <a:gd name="T8" fmla="*/ 38 w 47"/>
                <a:gd name="T9" fmla="*/ 1 h 3"/>
                <a:gd name="T10" fmla="*/ 47 w 47"/>
                <a:gd name="T11" fmla="*/ 0 h 3"/>
                <a:gd name="T12" fmla="*/ 35 w 47"/>
                <a:gd name="T13" fmla="*/ 1 h 3"/>
                <a:gd name="T14" fmla="*/ 5 w 47"/>
                <a:gd name="T15" fmla="*/ 2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 h="3">
                  <a:moveTo>
                    <a:pt x="5" y="2"/>
                  </a:moveTo>
                  <a:lnTo>
                    <a:pt x="5" y="2"/>
                  </a:lnTo>
                  <a:lnTo>
                    <a:pt x="18" y="2"/>
                  </a:lnTo>
                  <a:cubicBezTo>
                    <a:pt x="4" y="3"/>
                    <a:pt x="11" y="3"/>
                    <a:pt x="23" y="2"/>
                  </a:cubicBezTo>
                  <a:cubicBezTo>
                    <a:pt x="37" y="2"/>
                    <a:pt x="37" y="1"/>
                    <a:pt x="38" y="1"/>
                  </a:cubicBezTo>
                  <a:lnTo>
                    <a:pt x="47" y="0"/>
                  </a:lnTo>
                  <a:lnTo>
                    <a:pt x="35" y="1"/>
                  </a:lnTo>
                  <a:cubicBezTo>
                    <a:pt x="13" y="1"/>
                    <a:pt x="0" y="1"/>
                    <a:pt x="5"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82" name="Serbest Biçim 82">
              <a:extLst>
                <a:ext uri="{FF2B5EF4-FFF2-40B4-BE49-F238E27FC236}">
                  <a16:creationId xmlns="" xmlns:a16="http://schemas.microsoft.com/office/drawing/2014/main" id="{08294FF9-A56A-4C28-8A61-36CCAD0705D7}"/>
                </a:ext>
              </a:extLst>
            </p:cNvPr>
            <p:cNvSpPr>
              <a:spLocks/>
            </p:cNvSpPr>
            <p:nvPr/>
          </p:nvSpPr>
          <p:spPr bwMode="invGray">
            <a:xfrm>
              <a:off x="6508750" y="2713038"/>
              <a:ext cx="247650" cy="6350"/>
            </a:xfrm>
            <a:custGeom>
              <a:avLst/>
              <a:gdLst>
                <a:gd name="T0" fmla="*/ 0 w 129"/>
                <a:gd name="T1" fmla="*/ 0 h 3"/>
                <a:gd name="T2" fmla="*/ 0 w 129"/>
                <a:gd name="T3" fmla="*/ 0 h 3"/>
                <a:gd name="T4" fmla="*/ 60 w 129"/>
                <a:gd name="T5" fmla="*/ 2 h 3"/>
                <a:gd name="T6" fmla="*/ 129 w 129"/>
                <a:gd name="T7" fmla="*/ 0 h 3"/>
                <a:gd name="T8" fmla="*/ 0 w 129"/>
                <a:gd name="T9" fmla="*/ 0 h 3"/>
              </a:gdLst>
              <a:ahLst/>
              <a:cxnLst>
                <a:cxn ang="0">
                  <a:pos x="T0" y="T1"/>
                </a:cxn>
                <a:cxn ang="0">
                  <a:pos x="T2" y="T3"/>
                </a:cxn>
                <a:cxn ang="0">
                  <a:pos x="T4" y="T5"/>
                </a:cxn>
                <a:cxn ang="0">
                  <a:pos x="T6" y="T7"/>
                </a:cxn>
                <a:cxn ang="0">
                  <a:pos x="T8" y="T9"/>
                </a:cxn>
              </a:cxnLst>
              <a:rect l="0" t="0" r="r" b="b"/>
              <a:pathLst>
                <a:path w="129" h="3">
                  <a:moveTo>
                    <a:pt x="0" y="0"/>
                  </a:moveTo>
                  <a:lnTo>
                    <a:pt x="0" y="0"/>
                  </a:lnTo>
                  <a:cubicBezTo>
                    <a:pt x="50" y="1"/>
                    <a:pt x="63" y="1"/>
                    <a:pt x="60" y="2"/>
                  </a:cubicBezTo>
                  <a:cubicBezTo>
                    <a:pt x="108" y="3"/>
                    <a:pt x="100" y="0"/>
                    <a:pt x="129" y="0"/>
                  </a:cubicBezTo>
                  <a:lnTo>
                    <a:pt x="0"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83" name="Serbest Biçim 83">
              <a:extLst>
                <a:ext uri="{FF2B5EF4-FFF2-40B4-BE49-F238E27FC236}">
                  <a16:creationId xmlns="" xmlns:a16="http://schemas.microsoft.com/office/drawing/2014/main" id="{12FDF917-09FF-4AEB-860F-5E6121CEBD7D}"/>
                </a:ext>
              </a:extLst>
            </p:cNvPr>
            <p:cNvSpPr>
              <a:spLocks/>
            </p:cNvSpPr>
            <p:nvPr/>
          </p:nvSpPr>
          <p:spPr bwMode="invGray">
            <a:xfrm>
              <a:off x="6756400" y="2713038"/>
              <a:ext cx="33338" cy="0"/>
            </a:xfrm>
            <a:custGeom>
              <a:avLst/>
              <a:gdLst>
                <a:gd name="T0" fmla="*/ 0 w 18"/>
                <a:gd name="T1" fmla="*/ 0 w 18"/>
                <a:gd name="T2" fmla="*/ 18 w 18"/>
                <a:gd name="T3" fmla="*/ 0 w 18"/>
              </a:gdLst>
              <a:ahLst/>
              <a:cxnLst>
                <a:cxn ang="0">
                  <a:pos x="T0" y="0"/>
                </a:cxn>
                <a:cxn ang="0">
                  <a:pos x="T1" y="0"/>
                </a:cxn>
                <a:cxn ang="0">
                  <a:pos x="T2" y="0"/>
                </a:cxn>
                <a:cxn ang="0">
                  <a:pos x="T3" y="0"/>
                </a:cxn>
              </a:cxnLst>
              <a:rect l="0" t="0" r="r" b="b"/>
              <a:pathLst>
                <a:path w="18">
                  <a:moveTo>
                    <a:pt x="0" y="0"/>
                  </a:moveTo>
                  <a:lnTo>
                    <a:pt x="0" y="0"/>
                  </a:lnTo>
                  <a:lnTo>
                    <a:pt x="18" y="0"/>
                  </a:lnTo>
                  <a:lnTo>
                    <a:pt x="0"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84" name="Serbest Biçim 84">
              <a:extLst>
                <a:ext uri="{FF2B5EF4-FFF2-40B4-BE49-F238E27FC236}">
                  <a16:creationId xmlns="" xmlns:a16="http://schemas.microsoft.com/office/drawing/2014/main" id="{F6213B7D-7D98-40BB-AE9E-8AE207FBCAAF}"/>
                </a:ext>
              </a:extLst>
            </p:cNvPr>
            <p:cNvSpPr>
              <a:spLocks/>
            </p:cNvSpPr>
            <p:nvPr/>
          </p:nvSpPr>
          <p:spPr bwMode="invGray">
            <a:xfrm>
              <a:off x="8047038" y="2820988"/>
              <a:ext cx="58738" cy="4762"/>
            </a:xfrm>
            <a:custGeom>
              <a:avLst/>
              <a:gdLst>
                <a:gd name="T0" fmla="*/ 31 w 31"/>
                <a:gd name="T1" fmla="*/ 0 h 2"/>
                <a:gd name="T2" fmla="*/ 31 w 31"/>
                <a:gd name="T3" fmla="*/ 0 h 2"/>
                <a:gd name="T4" fmla="*/ 0 w 31"/>
                <a:gd name="T5" fmla="*/ 2 h 2"/>
                <a:gd name="T6" fmla="*/ 11 w 31"/>
                <a:gd name="T7" fmla="*/ 2 h 2"/>
                <a:gd name="T8" fmla="*/ 31 w 31"/>
                <a:gd name="T9" fmla="*/ 0 h 2"/>
              </a:gdLst>
              <a:ahLst/>
              <a:cxnLst>
                <a:cxn ang="0">
                  <a:pos x="T0" y="T1"/>
                </a:cxn>
                <a:cxn ang="0">
                  <a:pos x="T2" y="T3"/>
                </a:cxn>
                <a:cxn ang="0">
                  <a:pos x="T4" y="T5"/>
                </a:cxn>
                <a:cxn ang="0">
                  <a:pos x="T6" y="T7"/>
                </a:cxn>
                <a:cxn ang="0">
                  <a:pos x="T8" y="T9"/>
                </a:cxn>
              </a:cxnLst>
              <a:rect l="0" t="0" r="r" b="b"/>
              <a:pathLst>
                <a:path w="31" h="2">
                  <a:moveTo>
                    <a:pt x="31" y="0"/>
                  </a:moveTo>
                  <a:lnTo>
                    <a:pt x="31" y="0"/>
                  </a:lnTo>
                  <a:lnTo>
                    <a:pt x="0" y="2"/>
                  </a:lnTo>
                  <a:lnTo>
                    <a:pt x="11" y="2"/>
                  </a:lnTo>
                  <a:lnTo>
                    <a:pt x="31"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85" name="Serbest Biçim 85">
              <a:extLst>
                <a:ext uri="{FF2B5EF4-FFF2-40B4-BE49-F238E27FC236}">
                  <a16:creationId xmlns="" xmlns:a16="http://schemas.microsoft.com/office/drawing/2014/main" id="{FE2E196A-F777-4655-87A8-1BE01D1FCE6D}"/>
                </a:ext>
              </a:extLst>
            </p:cNvPr>
            <p:cNvSpPr>
              <a:spLocks/>
            </p:cNvSpPr>
            <p:nvPr/>
          </p:nvSpPr>
          <p:spPr bwMode="invGray">
            <a:xfrm>
              <a:off x="6348413" y="2711451"/>
              <a:ext cx="82550" cy="1587"/>
            </a:xfrm>
            <a:custGeom>
              <a:avLst/>
              <a:gdLst>
                <a:gd name="T0" fmla="*/ 9 w 43"/>
                <a:gd name="T1" fmla="*/ 1 h 1"/>
                <a:gd name="T2" fmla="*/ 9 w 43"/>
                <a:gd name="T3" fmla="*/ 1 h 1"/>
                <a:gd name="T4" fmla="*/ 41 w 43"/>
                <a:gd name="T5" fmla="*/ 1 h 1"/>
                <a:gd name="T6" fmla="*/ 9 w 43"/>
                <a:gd name="T7" fmla="*/ 1 h 1"/>
              </a:gdLst>
              <a:ahLst/>
              <a:cxnLst>
                <a:cxn ang="0">
                  <a:pos x="T0" y="T1"/>
                </a:cxn>
                <a:cxn ang="0">
                  <a:pos x="T2" y="T3"/>
                </a:cxn>
                <a:cxn ang="0">
                  <a:pos x="T4" y="T5"/>
                </a:cxn>
                <a:cxn ang="0">
                  <a:pos x="T6" y="T7"/>
                </a:cxn>
              </a:cxnLst>
              <a:rect l="0" t="0" r="r" b="b"/>
              <a:pathLst>
                <a:path w="43" h="1">
                  <a:moveTo>
                    <a:pt x="9" y="1"/>
                  </a:moveTo>
                  <a:lnTo>
                    <a:pt x="9" y="1"/>
                  </a:lnTo>
                  <a:cubicBezTo>
                    <a:pt x="18" y="1"/>
                    <a:pt x="33" y="1"/>
                    <a:pt x="41" y="1"/>
                  </a:cubicBezTo>
                  <a:cubicBezTo>
                    <a:pt x="43" y="0"/>
                    <a:pt x="0" y="1"/>
                    <a:pt x="9"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86" name="Serbest Biçim 86">
              <a:extLst>
                <a:ext uri="{FF2B5EF4-FFF2-40B4-BE49-F238E27FC236}">
                  <a16:creationId xmlns="" xmlns:a16="http://schemas.microsoft.com/office/drawing/2014/main" id="{7EAD245D-B756-4FE3-9C4A-B3AD5E633F10}"/>
                </a:ext>
              </a:extLst>
            </p:cNvPr>
            <p:cNvSpPr>
              <a:spLocks/>
            </p:cNvSpPr>
            <p:nvPr/>
          </p:nvSpPr>
          <p:spPr bwMode="invGray">
            <a:xfrm>
              <a:off x="6734175" y="2771775"/>
              <a:ext cx="96838" cy="6350"/>
            </a:xfrm>
            <a:custGeom>
              <a:avLst/>
              <a:gdLst>
                <a:gd name="T0" fmla="*/ 0 w 50"/>
                <a:gd name="T1" fmla="*/ 2 h 3"/>
                <a:gd name="T2" fmla="*/ 0 w 50"/>
                <a:gd name="T3" fmla="*/ 2 h 3"/>
                <a:gd name="T4" fmla="*/ 50 w 50"/>
                <a:gd name="T5" fmla="*/ 3 h 3"/>
                <a:gd name="T6" fmla="*/ 0 w 50"/>
                <a:gd name="T7" fmla="*/ 2 h 3"/>
              </a:gdLst>
              <a:ahLst/>
              <a:cxnLst>
                <a:cxn ang="0">
                  <a:pos x="T0" y="T1"/>
                </a:cxn>
                <a:cxn ang="0">
                  <a:pos x="T2" y="T3"/>
                </a:cxn>
                <a:cxn ang="0">
                  <a:pos x="T4" y="T5"/>
                </a:cxn>
                <a:cxn ang="0">
                  <a:pos x="T6" y="T7"/>
                </a:cxn>
              </a:cxnLst>
              <a:rect l="0" t="0" r="r" b="b"/>
              <a:pathLst>
                <a:path w="50" h="3">
                  <a:moveTo>
                    <a:pt x="0" y="2"/>
                  </a:moveTo>
                  <a:lnTo>
                    <a:pt x="0" y="2"/>
                  </a:lnTo>
                  <a:cubicBezTo>
                    <a:pt x="6" y="3"/>
                    <a:pt x="37" y="2"/>
                    <a:pt x="50" y="3"/>
                  </a:cubicBezTo>
                  <a:cubicBezTo>
                    <a:pt x="32" y="2"/>
                    <a:pt x="17" y="0"/>
                    <a:pt x="0"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87" name="Serbest Biçim 87">
              <a:extLst>
                <a:ext uri="{FF2B5EF4-FFF2-40B4-BE49-F238E27FC236}">
                  <a16:creationId xmlns="" xmlns:a16="http://schemas.microsoft.com/office/drawing/2014/main" id="{586794EC-1BC8-4339-94DD-C31FEAEAA601}"/>
                </a:ext>
              </a:extLst>
            </p:cNvPr>
            <p:cNvSpPr>
              <a:spLocks/>
            </p:cNvSpPr>
            <p:nvPr/>
          </p:nvSpPr>
          <p:spPr bwMode="invGray">
            <a:xfrm>
              <a:off x="6091238" y="2722563"/>
              <a:ext cx="95250" cy="7937"/>
            </a:xfrm>
            <a:custGeom>
              <a:avLst/>
              <a:gdLst>
                <a:gd name="T0" fmla="*/ 0 w 49"/>
                <a:gd name="T1" fmla="*/ 1 h 4"/>
                <a:gd name="T2" fmla="*/ 0 w 49"/>
                <a:gd name="T3" fmla="*/ 1 h 4"/>
                <a:gd name="T4" fmla="*/ 18 w 49"/>
                <a:gd name="T5" fmla="*/ 4 h 4"/>
                <a:gd name="T6" fmla="*/ 0 w 49"/>
                <a:gd name="T7" fmla="*/ 1 h 4"/>
              </a:gdLst>
              <a:ahLst/>
              <a:cxnLst>
                <a:cxn ang="0">
                  <a:pos x="T0" y="T1"/>
                </a:cxn>
                <a:cxn ang="0">
                  <a:pos x="T2" y="T3"/>
                </a:cxn>
                <a:cxn ang="0">
                  <a:pos x="T4" y="T5"/>
                </a:cxn>
                <a:cxn ang="0">
                  <a:pos x="T6" y="T7"/>
                </a:cxn>
              </a:cxnLst>
              <a:rect l="0" t="0" r="r" b="b"/>
              <a:pathLst>
                <a:path w="49" h="4">
                  <a:moveTo>
                    <a:pt x="0" y="1"/>
                  </a:moveTo>
                  <a:lnTo>
                    <a:pt x="0" y="1"/>
                  </a:lnTo>
                  <a:cubicBezTo>
                    <a:pt x="10" y="2"/>
                    <a:pt x="24" y="2"/>
                    <a:pt x="18" y="4"/>
                  </a:cubicBezTo>
                  <a:cubicBezTo>
                    <a:pt x="31" y="3"/>
                    <a:pt x="49" y="0"/>
                    <a:pt x="0"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88" name="Serbest Biçim 88">
              <a:extLst>
                <a:ext uri="{FF2B5EF4-FFF2-40B4-BE49-F238E27FC236}">
                  <a16:creationId xmlns="" xmlns:a16="http://schemas.microsoft.com/office/drawing/2014/main" id="{CC04A471-7429-40F2-BACD-B90FFA02F2EF}"/>
                </a:ext>
              </a:extLst>
            </p:cNvPr>
            <p:cNvSpPr>
              <a:spLocks/>
            </p:cNvSpPr>
            <p:nvPr/>
          </p:nvSpPr>
          <p:spPr bwMode="invGray">
            <a:xfrm>
              <a:off x="6559550" y="2773363"/>
              <a:ext cx="80963" cy="3175"/>
            </a:xfrm>
            <a:custGeom>
              <a:avLst/>
              <a:gdLst>
                <a:gd name="T0" fmla="*/ 0 w 42"/>
                <a:gd name="T1" fmla="*/ 1 h 1"/>
                <a:gd name="T2" fmla="*/ 0 w 42"/>
                <a:gd name="T3" fmla="*/ 1 h 1"/>
                <a:gd name="T4" fmla="*/ 8 w 42"/>
                <a:gd name="T5" fmla="*/ 1 h 1"/>
                <a:gd name="T6" fmla="*/ 42 w 42"/>
                <a:gd name="T7" fmla="*/ 0 h 1"/>
                <a:gd name="T8" fmla="*/ 0 w 42"/>
                <a:gd name="T9" fmla="*/ 1 h 1"/>
              </a:gdLst>
              <a:ahLst/>
              <a:cxnLst>
                <a:cxn ang="0">
                  <a:pos x="T0" y="T1"/>
                </a:cxn>
                <a:cxn ang="0">
                  <a:pos x="T2" y="T3"/>
                </a:cxn>
                <a:cxn ang="0">
                  <a:pos x="T4" y="T5"/>
                </a:cxn>
                <a:cxn ang="0">
                  <a:pos x="T6" y="T7"/>
                </a:cxn>
                <a:cxn ang="0">
                  <a:pos x="T8" y="T9"/>
                </a:cxn>
              </a:cxnLst>
              <a:rect l="0" t="0" r="r" b="b"/>
              <a:pathLst>
                <a:path w="42" h="1">
                  <a:moveTo>
                    <a:pt x="0" y="1"/>
                  </a:moveTo>
                  <a:lnTo>
                    <a:pt x="0" y="1"/>
                  </a:lnTo>
                  <a:lnTo>
                    <a:pt x="8" y="1"/>
                  </a:lnTo>
                  <a:lnTo>
                    <a:pt x="42" y="0"/>
                  </a:lnTo>
                  <a:lnTo>
                    <a:pt x="0"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89" name="Serbest Biçim 89">
              <a:extLst>
                <a:ext uri="{FF2B5EF4-FFF2-40B4-BE49-F238E27FC236}">
                  <a16:creationId xmlns="" xmlns:a16="http://schemas.microsoft.com/office/drawing/2014/main" id="{91A027EC-54D8-493A-837F-E2CA17218883}"/>
                </a:ext>
              </a:extLst>
            </p:cNvPr>
            <p:cNvSpPr>
              <a:spLocks/>
            </p:cNvSpPr>
            <p:nvPr/>
          </p:nvSpPr>
          <p:spPr bwMode="invGray">
            <a:xfrm>
              <a:off x="6640513" y="2806700"/>
              <a:ext cx="227013" cy="15875"/>
            </a:xfrm>
            <a:custGeom>
              <a:avLst/>
              <a:gdLst>
                <a:gd name="T0" fmla="*/ 80 w 118"/>
                <a:gd name="T1" fmla="*/ 7 h 7"/>
                <a:gd name="T2" fmla="*/ 80 w 118"/>
                <a:gd name="T3" fmla="*/ 7 h 7"/>
                <a:gd name="T4" fmla="*/ 85 w 118"/>
                <a:gd name="T5" fmla="*/ 1 h 7"/>
                <a:gd name="T6" fmla="*/ 29 w 118"/>
                <a:gd name="T7" fmla="*/ 4 h 7"/>
                <a:gd name="T8" fmla="*/ 80 w 118"/>
                <a:gd name="T9" fmla="*/ 7 h 7"/>
              </a:gdLst>
              <a:ahLst/>
              <a:cxnLst>
                <a:cxn ang="0">
                  <a:pos x="T0" y="T1"/>
                </a:cxn>
                <a:cxn ang="0">
                  <a:pos x="T2" y="T3"/>
                </a:cxn>
                <a:cxn ang="0">
                  <a:pos x="T4" y="T5"/>
                </a:cxn>
                <a:cxn ang="0">
                  <a:pos x="T6" y="T7"/>
                </a:cxn>
                <a:cxn ang="0">
                  <a:pos x="T8" y="T9"/>
                </a:cxn>
              </a:cxnLst>
              <a:rect l="0" t="0" r="r" b="b"/>
              <a:pathLst>
                <a:path w="118" h="7">
                  <a:moveTo>
                    <a:pt x="80" y="7"/>
                  </a:moveTo>
                  <a:lnTo>
                    <a:pt x="80" y="7"/>
                  </a:lnTo>
                  <a:cubicBezTo>
                    <a:pt x="118" y="5"/>
                    <a:pt x="19" y="3"/>
                    <a:pt x="85" y="1"/>
                  </a:cubicBezTo>
                  <a:cubicBezTo>
                    <a:pt x="0" y="0"/>
                    <a:pt x="92" y="4"/>
                    <a:pt x="29" y="4"/>
                  </a:cubicBezTo>
                  <a:cubicBezTo>
                    <a:pt x="66" y="4"/>
                    <a:pt x="84" y="6"/>
                    <a:pt x="80" y="7"/>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90" name="Serbest Biçim 90">
              <a:extLst>
                <a:ext uri="{FF2B5EF4-FFF2-40B4-BE49-F238E27FC236}">
                  <a16:creationId xmlns="" xmlns:a16="http://schemas.microsoft.com/office/drawing/2014/main" id="{2AC11D0E-EA9F-46AE-97BA-EF6B5B6B0690}"/>
                </a:ext>
              </a:extLst>
            </p:cNvPr>
            <p:cNvSpPr>
              <a:spLocks/>
            </p:cNvSpPr>
            <p:nvPr/>
          </p:nvSpPr>
          <p:spPr bwMode="invGray">
            <a:xfrm>
              <a:off x="6661150" y="2814638"/>
              <a:ext cx="34925" cy="1587"/>
            </a:xfrm>
            <a:custGeom>
              <a:avLst/>
              <a:gdLst>
                <a:gd name="T0" fmla="*/ 18 w 18"/>
                <a:gd name="T1" fmla="*/ 1 h 1"/>
                <a:gd name="T2" fmla="*/ 18 w 18"/>
                <a:gd name="T3" fmla="*/ 1 h 1"/>
                <a:gd name="T4" fmla="*/ 0 w 18"/>
                <a:gd name="T5" fmla="*/ 0 h 1"/>
                <a:gd name="T6" fmla="*/ 18 w 18"/>
                <a:gd name="T7" fmla="*/ 1 h 1"/>
              </a:gdLst>
              <a:ahLst/>
              <a:cxnLst>
                <a:cxn ang="0">
                  <a:pos x="T0" y="T1"/>
                </a:cxn>
                <a:cxn ang="0">
                  <a:pos x="T2" y="T3"/>
                </a:cxn>
                <a:cxn ang="0">
                  <a:pos x="T4" y="T5"/>
                </a:cxn>
                <a:cxn ang="0">
                  <a:pos x="T6" y="T7"/>
                </a:cxn>
              </a:cxnLst>
              <a:rect l="0" t="0" r="r" b="b"/>
              <a:pathLst>
                <a:path w="18" h="1">
                  <a:moveTo>
                    <a:pt x="18" y="1"/>
                  </a:moveTo>
                  <a:lnTo>
                    <a:pt x="18" y="1"/>
                  </a:lnTo>
                  <a:lnTo>
                    <a:pt x="0" y="0"/>
                  </a:lnTo>
                  <a:lnTo>
                    <a:pt x="18"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91" name="Serbest Biçim 91">
              <a:extLst>
                <a:ext uri="{FF2B5EF4-FFF2-40B4-BE49-F238E27FC236}">
                  <a16:creationId xmlns="" xmlns:a16="http://schemas.microsoft.com/office/drawing/2014/main" id="{6C21C978-F0E5-45A6-935B-52F874316A2B}"/>
                </a:ext>
              </a:extLst>
            </p:cNvPr>
            <p:cNvSpPr>
              <a:spLocks/>
            </p:cNvSpPr>
            <p:nvPr/>
          </p:nvSpPr>
          <p:spPr bwMode="invGray">
            <a:xfrm>
              <a:off x="5661025" y="2789238"/>
              <a:ext cx="23813" cy="1587"/>
            </a:xfrm>
            <a:custGeom>
              <a:avLst/>
              <a:gdLst>
                <a:gd name="T0" fmla="*/ 0 w 13"/>
                <a:gd name="T1" fmla="*/ 1 h 1"/>
                <a:gd name="T2" fmla="*/ 0 w 13"/>
                <a:gd name="T3" fmla="*/ 1 h 1"/>
                <a:gd name="T4" fmla="*/ 13 w 13"/>
                <a:gd name="T5" fmla="*/ 0 h 1"/>
                <a:gd name="T6" fmla="*/ 0 w 13"/>
                <a:gd name="T7" fmla="*/ 1 h 1"/>
              </a:gdLst>
              <a:ahLst/>
              <a:cxnLst>
                <a:cxn ang="0">
                  <a:pos x="T0" y="T1"/>
                </a:cxn>
                <a:cxn ang="0">
                  <a:pos x="T2" y="T3"/>
                </a:cxn>
                <a:cxn ang="0">
                  <a:pos x="T4" y="T5"/>
                </a:cxn>
                <a:cxn ang="0">
                  <a:pos x="T6" y="T7"/>
                </a:cxn>
              </a:cxnLst>
              <a:rect l="0" t="0" r="r" b="b"/>
              <a:pathLst>
                <a:path w="13" h="1">
                  <a:moveTo>
                    <a:pt x="0" y="1"/>
                  </a:moveTo>
                  <a:lnTo>
                    <a:pt x="0" y="1"/>
                  </a:lnTo>
                  <a:lnTo>
                    <a:pt x="13" y="0"/>
                  </a:lnTo>
                  <a:lnTo>
                    <a:pt x="0"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92" name="Serbest Biçim 92">
              <a:extLst>
                <a:ext uri="{FF2B5EF4-FFF2-40B4-BE49-F238E27FC236}">
                  <a16:creationId xmlns="" xmlns:a16="http://schemas.microsoft.com/office/drawing/2014/main" id="{B63A312B-8833-45F6-B039-FC708BBBB31A}"/>
                </a:ext>
              </a:extLst>
            </p:cNvPr>
            <p:cNvSpPr>
              <a:spLocks/>
            </p:cNvSpPr>
            <p:nvPr/>
          </p:nvSpPr>
          <p:spPr bwMode="invGray">
            <a:xfrm>
              <a:off x="6162675" y="2814638"/>
              <a:ext cx="258763" cy="7937"/>
            </a:xfrm>
            <a:custGeom>
              <a:avLst/>
              <a:gdLst>
                <a:gd name="T0" fmla="*/ 77 w 135"/>
                <a:gd name="T1" fmla="*/ 2 h 4"/>
                <a:gd name="T2" fmla="*/ 77 w 135"/>
                <a:gd name="T3" fmla="*/ 2 h 4"/>
                <a:gd name="T4" fmla="*/ 135 w 135"/>
                <a:gd name="T5" fmla="*/ 0 h 4"/>
                <a:gd name="T6" fmla="*/ 6 w 135"/>
                <a:gd name="T7" fmla="*/ 4 h 4"/>
                <a:gd name="T8" fmla="*/ 90 w 135"/>
                <a:gd name="T9" fmla="*/ 3 h 4"/>
                <a:gd name="T10" fmla="*/ 77 w 135"/>
                <a:gd name="T11" fmla="*/ 2 h 4"/>
              </a:gdLst>
              <a:ahLst/>
              <a:cxnLst>
                <a:cxn ang="0">
                  <a:pos x="T0" y="T1"/>
                </a:cxn>
                <a:cxn ang="0">
                  <a:pos x="T2" y="T3"/>
                </a:cxn>
                <a:cxn ang="0">
                  <a:pos x="T4" y="T5"/>
                </a:cxn>
                <a:cxn ang="0">
                  <a:pos x="T6" y="T7"/>
                </a:cxn>
                <a:cxn ang="0">
                  <a:pos x="T8" y="T9"/>
                </a:cxn>
                <a:cxn ang="0">
                  <a:pos x="T10" y="T11"/>
                </a:cxn>
              </a:cxnLst>
              <a:rect l="0" t="0" r="r" b="b"/>
              <a:pathLst>
                <a:path w="135" h="4">
                  <a:moveTo>
                    <a:pt x="77" y="2"/>
                  </a:moveTo>
                  <a:lnTo>
                    <a:pt x="77" y="2"/>
                  </a:lnTo>
                  <a:lnTo>
                    <a:pt x="135" y="0"/>
                  </a:lnTo>
                  <a:cubicBezTo>
                    <a:pt x="96" y="1"/>
                    <a:pt x="0" y="1"/>
                    <a:pt x="6" y="4"/>
                  </a:cubicBezTo>
                  <a:cubicBezTo>
                    <a:pt x="37" y="4"/>
                    <a:pt x="75" y="4"/>
                    <a:pt x="90" y="3"/>
                  </a:cubicBezTo>
                  <a:lnTo>
                    <a:pt x="77" y="2"/>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93" name="Serbest Biçim 93">
              <a:extLst>
                <a:ext uri="{FF2B5EF4-FFF2-40B4-BE49-F238E27FC236}">
                  <a16:creationId xmlns="" xmlns:a16="http://schemas.microsoft.com/office/drawing/2014/main" id="{BA549989-6070-46EB-886E-3FB9E85C6F05}"/>
                </a:ext>
              </a:extLst>
            </p:cNvPr>
            <p:cNvSpPr>
              <a:spLocks/>
            </p:cNvSpPr>
            <p:nvPr/>
          </p:nvSpPr>
          <p:spPr bwMode="invGray">
            <a:xfrm>
              <a:off x="5019675" y="2713038"/>
              <a:ext cx="73025" cy="4762"/>
            </a:xfrm>
            <a:custGeom>
              <a:avLst/>
              <a:gdLst>
                <a:gd name="T0" fmla="*/ 13 w 38"/>
                <a:gd name="T1" fmla="*/ 1 h 2"/>
                <a:gd name="T2" fmla="*/ 13 w 38"/>
                <a:gd name="T3" fmla="*/ 1 h 2"/>
                <a:gd name="T4" fmla="*/ 38 w 38"/>
                <a:gd name="T5" fmla="*/ 0 h 2"/>
                <a:gd name="T6" fmla="*/ 7 w 38"/>
                <a:gd name="T7" fmla="*/ 0 h 2"/>
                <a:gd name="T8" fmla="*/ 13 w 38"/>
                <a:gd name="T9" fmla="*/ 1 h 2"/>
              </a:gdLst>
              <a:ahLst/>
              <a:cxnLst>
                <a:cxn ang="0">
                  <a:pos x="T0" y="T1"/>
                </a:cxn>
                <a:cxn ang="0">
                  <a:pos x="T2" y="T3"/>
                </a:cxn>
                <a:cxn ang="0">
                  <a:pos x="T4" y="T5"/>
                </a:cxn>
                <a:cxn ang="0">
                  <a:pos x="T6" y="T7"/>
                </a:cxn>
                <a:cxn ang="0">
                  <a:pos x="T8" y="T9"/>
                </a:cxn>
              </a:cxnLst>
              <a:rect l="0" t="0" r="r" b="b"/>
              <a:pathLst>
                <a:path w="38" h="2">
                  <a:moveTo>
                    <a:pt x="13" y="1"/>
                  </a:moveTo>
                  <a:lnTo>
                    <a:pt x="13" y="1"/>
                  </a:lnTo>
                  <a:lnTo>
                    <a:pt x="38" y="0"/>
                  </a:lnTo>
                  <a:lnTo>
                    <a:pt x="7" y="0"/>
                  </a:lnTo>
                  <a:cubicBezTo>
                    <a:pt x="16" y="0"/>
                    <a:pt x="0" y="2"/>
                    <a:pt x="13"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94" name="Serbest Biçim 94">
              <a:extLst>
                <a:ext uri="{FF2B5EF4-FFF2-40B4-BE49-F238E27FC236}">
                  <a16:creationId xmlns="" xmlns:a16="http://schemas.microsoft.com/office/drawing/2014/main" id="{69E22B38-138C-4050-8066-D718AD9D8334}"/>
                </a:ext>
              </a:extLst>
            </p:cNvPr>
            <p:cNvSpPr>
              <a:spLocks/>
            </p:cNvSpPr>
            <p:nvPr/>
          </p:nvSpPr>
          <p:spPr bwMode="invGray">
            <a:xfrm>
              <a:off x="5021263" y="2713038"/>
              <a:ext cx="11113" cy="0"/>
            </a:xfrm>
            <a:custGeom>
              <a:avLst/>
              <a:gdLst>
                <a:gd name="T0" fmla="*/ 0 w 6"/>
                <a:gd name="T1" fmla="*/ 0 w 6"/>
                <a:gd name="T2" fmla="*/ 6 w 6"/>
                <a:gd name="T3" fmla="*/ 0 w 6"/>
              </a:gdLst>
              <a:ahLst/>
              <a:cxnLst>
                <a:cxn ang="0">
                  <a:pos x="T0" y="0"/>
                </a:cxn>
                <a:cxn ang="0">
                  <a:pos x="T1" y="0"/>
                </a:cxn>
                <a:cxn ang="0">
                  <a:pos x="T2" y="0"/>
                </a:cxn>
                <a:cxn ang="0">
                  <a:pos x="T3" y="0"/>
                </a:cxn>
              </a:cxnLst>
              <a:rect l="0" t="0" r="r" b="b"/>
              <a:pathLst>
                <a:path w="6">
                  <a:moveTo>
                    <a:pt x="0" y="0"/>
                  </a:moveTo>
                  <a:lnTo>
                    <a:pt x="0" y="0"/>
                  </a:lnTo>
                  <a:lnTo>
                    <a:pt x="6" y="0"/>
                  </a:lnTo>
                  <a:lnTo>
                    <a:pt x="0"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95" name="Serbest Biçim 95">
              <a:extLst>
                <a:ext uri="{FF2B5EF4-FFF2-40B4-BE49-F238E27FC236}">
                  <a16:creationId xmlns="" xmlns:a16="http://schemas.microsoft.com/office/drawing/2014/main" id="{8A112ED0-C9CD-4912-B703-C4D053745046}"/>
                </a:ext>
              </a:extLst>
            </p:cNvPr>
            <p:cNvSpPr>
              <a:spLocks/>
            </p:cNvSpPr>
            <p:nvPr/>
          </p:nvSpPr>
          <p:spPr bwMode="invGray">
            <a:xfrm>
              <a:off x="5864225" y="2784475"/>
              <a:ext cx="101600" cy="4762"/>
            </a:xfrm>
            <a:custGeom>
              <a:avLst/>
              <a:gdLst>
                <a:gd name="T0" fmla="*/ 3 w 53"/>
                <a:gd name="T1" fmla="*/ 2 h 2"/>
                <a:gd name="T2" fmla="*/ 3 w 53"/>
                <a:gd name="T3" fmla="*/ 2 h 2"/>
                <a:gd name="T4" fmla="*/ 53 w 53"/>
                <a:gd name="T5" fmla="*/ 1 h 2"/>
                <a:gd name="T6" fmla="*/ 3 w 53"/>
                <a:gd name="T7" fmla="*/ 2 h 2"/>
              </a:gdLst>
              <a:ahLst/>
              <a:cxnLst>
                <a:cxn ang="0">
                  <a:pos x="T0" y="T1"/>
                </a:cxn>
                <a:cxn ang="0">
                  <a:pos x="T2" y="T3"/>
                </a:cxn>
                <a:cxn ang="0">
                  <a:pos x="T4" y="T5"/>
                </a:cxn>
                <a:cxn ang="0">
                  <a:pos x="T6" y="T7"/>
                </a:cxn>
              </a:cxnLst>
              <a:rect l="0" t="0" r="r" b="b"/>
              <a:pathLst>
                <a:path w="53" h="2">
                  <a:moveTo>
                    <a:pt x="3" y="2"/>
                  </a:moveTo>
                  <a:lnTo>
                    <a:pt x="3" y="2"/>
                  </a:lnTo>
                  <a:cubicBezTo>
                    <a:pt x="21" y="2"/>
                    <a:pt x="36" y="2"/>
                    <a:pt x="53" y="1"/>
                  </a:cubicBezTo>
                  <a:cubicBezTo>
                    <a:pt x="46" y="1"/>
                    <a:pt x="0" y="0"/>
                    <a:pt x="3"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96" name="Serbest Biçim 96">
              <a:extLst>
                <a:ext uri="{FF2B5EF4-FFF2-40B4-BE49-F238E27FC236}">
                  <a16:creationId xmlns="" xmlns:a16="http://schemas.microsoft.com/office/drawing/2014/main" id="{8EF69F66-02B1-4D81-987A-0B741645F6AA}"/>
                </a:ext>
              </a:extLst>
            </p:cNvPr>
            <p:cNvSpPr>
              <a:spLocks/>
            </p:cNvSpPr>
            <p:nvPr/>
          </p:nvSpPr>
          <p:spPr bwMode="invGray">
            <a:xfrm>
              <a:off x="4703763" y="2722563"/>
              <a:ext cx="84138" cy="1587"/>
            </a:xfrm>
            <a:custGeom>
              <a:avLst/>
              <a:gdLst>
                <a:gd name="T0" fmla="*/ 3 w 44"/>
                <a:gd name="T1" fmla="*/ 1 h 1"/>
                <a:gd name="T2" fmla="*/ 3 w 44"/>
                <a:gd name="T3" fmla="*/ 1 h 1"/>
                <a:gd name="T4" fmla="*/ 44 w 44"/>
                <a:gd name="T5" fmla="*/ 0 h 1"/>
                <a:gd name="T6" fmla="*/ 0 w 44"/>
                <a:gd name="T7" fmla="*/ 0 h 1"/>
                <a:gd name="T8" fmla="*/ 3 w 44"/>
                <a:gd name="T9" fmla="*/ 1 h 1"/>
              </a:gdLst>
              <a:ahLst/>
              <a:cxnLst>
                <a:cxn ang="0">
                  <a:pos x="T0" y="T1"/>
                </a:cxn>
                <a:cxn ang="0">
                  <a:pos x="T2" y="T3"/>
                </a:cxn>
                <a:cxn ang="0">
                  <a:pos x="T4" y="T5"/>
                </a:cxn>
                <a:cxn ang="0">
                  <a:pos x="T6" y="T7"/>
                </a:cxn>
                <a:cxn ang="0">
                  <a:pos x="T8" y="T9"/>
                </a:cxn>
              </a:cxnLst>
              <a:rect l="0" t="0" r="r" b="b"/>
              <a:pathLst>
                <a:path w="44" h="1">
                  <a:moveTo>
                    <a:pt x="3" y="1"/>
                  </a:moveTo>
                  <a:lnTo>
                    <a:pt x="3" y="1"/>
                  </a:lnTo>
                  <a:lnTo>
                    <a:pt x="44" y="0"/>
                  </a:lnTo>
                  <a:lnTo>
                    <a:pt x="0" y="0"/>
                  </a:lnTo>
                  <a:lnTo>
                    <a:pt x="3"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97" name="Serbest Biçim 97">
              <a:extLst>
                <a:ext uri="{FF2B5EF4-FFF2-40B4-BE49-F238E27FC236}">
                  <a16:creationId xmlns="" xmlns:a16="http://schemas.microsoft.com/office/drawing/2014/main" id="{C3F11A8F-AB78-4269-B008-90FF0E34B9FC}"/>
                </a:ext>
              </a:extLst>
            </p:cNvPr>
            <p:cNvSpPr>
              <a:spLocks/>
            </p:cNvSpPr>
            <p:nvPr/>
          </p:nvSpPr>
          <p:spPr bwMode="invGray">
            <a:xfrm>
              <a:off x="4264025" y="2713038"/>
              <a:ext cx="77788" cy="4762"/>
            </a:xfrm>
            <a:custGeom>
              <a:avLst/>
              <a:gdLst>
                <a:gd name="T0" fmla="*/ 41 w 41"/>
                <a:gd name="T1" fmla="*/ 1 h 2"/>
                <a:gd name="T2" fmla="*/ 41 w 41"/>
                <a:gd name="T3" fmla="*/ 1 h 2"/>
                <a:gd name="T4" fmla="*/ 34 w 41"/>
                <a:gd name="T5" fmla="*/ 0 h 2"/>
                <a:gd name="T6" fmla="*/ 0 w 41"/>
                <a:gd name="T7" fmla="*/ 1 h 2"/>
                <a:gd name="T8" fmla="*/ 7 w 41"/>
                <a:gd name="T9" fmla="*/ 2 h 2"/>
                <a:gd name="T10" fmla="*/ 41 w 41"/>
                <a:gd name="T11" fmla="*/ 1 h 2"/>
              </a:gdLst>
              <a:ahLst/>
              <a:cxnLst>
                <a:cxn ang="0">
                  <a:pos x="T0" y="T1"/>
                </a:cxn>
                <a:cxn ang="0">
                  <a:pos x="T2" y="T3"/>
                </a:cxn>
                <a:cxn ang="0">
                  <a:pos x="T4" y="T5"/>
                </a:cxn>
                <a:cxn ang="0">
                  <a:pos x="T6" y="T7"/>
                </a:cxn>
                <a:cxn ang="0">
                  <a:pos x="T8" y="T9"/>
                </a:cxn>
                <a:cxn ang="0">
                  <a:pos x="T10" y="T11"/>
                </a:cxn>
              </a:cxnLst>
              <a:rect l="0" t="0" r="r" b="b"/>
              <a:pathLst>
                <a:path w="41" h="2">
                  <a:moveTo>
                    <a:pt x="41" y="1"/>
                  </a:moveTo>
                  <a:lnTo>
                    <a:pt x="41" y="1"/>
                  </a:lnTo>
                  <a:lnTo>
                    <a:pt x="34" y="0"/>
                  </a:lnTo>
                  <a:lnTo>
                    <a:pt x="0" y="1"/>
                  </a:lnTo>
                  <a:lnTo>
                    <a:pt x="7" y="2"/>
                  </a:lnTo>
                  <a:lnTo>
                    <a:pt x="41"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98" name="Serbest Biçim 98">
              <a:extLst>
                <a:ext uri="{FF2B5EF4-FFF2-40B4-BE49-F238E27FC236}">
                  <a16:creationId xmlns="" xmlns:a16="http://schemas.microsoft.com/office/drawing/2014/main" id="{969B3030-398D-4DE0-98F5-1D9B39E50D80}"/>
                </a:ext>
              </a:extLst>
            </p:cNvPr>
            <p:cNvSpPr>
              <a:spLocks/>
            </p:cNvSpPr>
            <p:nvPr/>
          </p:nvSpPr>
          <p:spPr bwMode="invGray">
            <a:xfrm>
              <a:off x="4800600" y="2822575"/>
              <a:ext cx="117475" cy="7937"/>
            </a:xfrm>
            <a:custGeom>
              <a:avLst/>
              <a:gdLst>
                <a:gd name="T0" fmla="*/ 11 w 61"/>
                <a:gd name="T1" fmla="*/ 2 h 3"/>
                <a:gd name="T2" fmla="*/ 11 w 61"/>
                <a:gd name="T3" fmla="*/ 2 h 3"/>
                <a:gd name="T4" fmla="*/ 54 w 61"/>
                <a:gd name="T5" fmla="*/ 0 h 3"/>
                <a:gd name="T6" fmla="*/ 0 w 61"/>
                <a:gd name="T7" fmla="*/ 0 h 3"/>
                <a:gd name="T8" fmla="*/ 46 w 61"/>
                <a:gd name="T9" fmla="*/ 0 h 3"/>
                <a:gd name="T10" fmla="*/ 11 w 61"/>
                <a:gd name="T11" fmla="*/ 2 h 3"/>
              </a:gdLst>
              <a:ahLst/>
              <a:cxnLst>
                <a:cxn ang="0">
                  <a:pos x="T0" y="T1"/>
                </a:cxn>
                <a:cxn ang="0">
                  <a:pos x="T2" y="T3"/>
                </a:cxn>
                <a:cxn ang="0">
                  <a:pos x="T4" y="T5"/>
                </a:cxn>
                <a:cxn ang="0">
                  <a:pos x="T6" y="T7"/>
                </a:cxn>
                <a:cxn ang="0">
                  <a:pos x="T8" y="T9"/>
                </a:cxn>
                <a:cxn ang="0">
                  <a:pos x="T10" y="T11"/>
                </a:cxn>
              </a:cxnLst>
              <a:rect l="0" t="0" r="r" b="b"/>
              <a:pathLst>
                <a:path w="61" h="3">
                  <a:moveTo>
                    <a:pt x="11" y="2"/>
                  </a:moveTo>
                  <a:lnTo>
                    <a:pt x="11" y="2"/>
                  </a:lnTo>
                  <a:cubicBezTo>
                    <a:pt x="39" y="3"/>
                    <a:pt x="61" y="0"/>
                    <a:pt x="54" y="0"/>
                  </a:cubicBezTo>
                  <a:lnTo>
                    <a:pt x="0" y="0"/>
                  </a:lnTo>
                  <a:cubicBezTo>
                    <a:pt x="13" y="2"/>
                    <a:pt x="15" y="0"/>
                    <a:pt x="46" y="0"/>
                  </a:cubicBezTo>
                  <a:lnTo>
                    <a:pt x="11" y="2"/>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99" name="Serbest Biçim 99">
              <a:extLst>
                <a:ext uri="{FF2B5EF4-FFF2-40B4-BE49-F238E27FC236}">
                  <a16:creationId xmlns="" xmlns:a16="http://schemas.microsoft.com/office/drawing/2014/main" id="{F4CA54CD-E047-44AA-859B-E6094342A550}"/>
                </a:ext>
              </a:extLst>
            </p:cNvPr>
            <p:cNvSpPr>
              <a:spLocks/>
            </p:cNvSpPr>
            <p:nvPr/>
          </p:nvSpPr>
          <p:spPr bwMode="invGray">
            <a:xfrm>
              <a:off x="187325" y="2714625"/>
              <a:ext cx="1925638" cy="31750"/>
            </a:xfrm>
            <a:custGeom>
              <a:avLst/>
              <a:gdLst>
                <a:gd name="T0" fmla="*/ 746 w 1004"/>
                <a:gd name="T1" fmla="*/ 6 h 14"/>
                <a:gd name="T2" fmla="*/ 746 w 1004"/>
                <a:gd name="T3" fmla="*/ 6 h 14"/>
                <a:gd name="T4" fmla="*/ 820 w 1004"/>
                <a:gd name="T5" fmla="*/ 7 h 14"/>
                <a:gd name="T6" fmla="*/ 800 w 1004"/>
                <a:gd name="T7" fmla="*/ 8 h 14"/>
                <a:gd name="T8" fmla="*/ 847 w 1004"/>
                <a:gd name="T9" fmla="*/ 5 h 14"/>
                <a:gd name="T10" fmla="*/ 769 w 1004"/>
                <a:gd name="T11" fmla="*/ 11 h 14"/>
                <a:gd name="T12" fmla="*/ 918 w 1004"/>
                <a:gd name="T13" fmla="*/ 9 h 14"/>
                <a:gd name="T14" fmla="*/ 876 w 1004"/>
                <a:gd name="T15" fmla="*/ 7 h 14"/>
                <a:gd name="T16" fmla="*/ 981 w 1004"/>
                <a:gd name="T17" fmla="*/ 5 h 14"/>
                <a:gd name="T18" fmla="*/ 989 w 1004"/>
                <a:gd name="T19" fmla="*/ 2 h 14"/>
                <a:gd name="T20" fmla="*/ 997 w 1004"/>
                <a:gd name="T21" fmla="*/ 2 h 14"/>
                <a:gd name="T22" fmla="*/ 1004 w 1004"/>
                <a:gd name="T23" fmla="*/ 2 h 14"/>
                <a:gd name="T24" fmla="*/ 999 w 1004"/>
                <a:gd name="T25" fmla="*/ 2 h 14"/>
                <a:gd name="T26" fmla="*/ 994 w 1004"/>
                <a:gd name="T27" fmla="*/ 1 h 14"/>
                <a:gd name="T28" fmla="*/ 904 w 1004"/>
                <a:gd name="T29" fmla="*/ 0 h 14"/>
                <a:gd name="T30" fmla="*/ 791 w 1004"/>
                <a:gd name="T31" fmla="*/ 2 h 14"/>
                <a:gd name="T32" fmla="*/ 756 w 1004"/>
                <a:gd name="T33" fmla="*/ 2 h 14"/>
                <a:gd name="T34" fmla="*/ 743 w 1004"/>
                <a:gd name="T35" fmla="*/ 2 h 14"/>
                <a:gd name="T36" fmla="*/ 764 w 1004"/>
                <a:gd name="T37" fmla="*/ 1 h 14"/>
                <a:gd name="T38" fmla="*/ 697 w 1004"/>
                <a:gd name="T39" fmla="*/ 2 h 14"/>
                <a:gd name="T40" fmla="*/ 570 w 1004"/>
                <a:gd name="T41" fmla="*/ 3 h 14"/>
                <a:gd name="T42" fmla="*/ 559 w 1004"/>
                <a:gd name="T43" fmla="*/ 2 h 14"/>
                <a:gd name="T44" fmla="*/ 554 w 1004"/>
                <a:gd name="T45" fmla="*/ 3 h 14"/>
                <a:gd name="T46" fmla="*/ 0 w 1004"/>
                <a:gd name="T47" fmla="*/ 4 h 14"/>
                <a:gd name="T48" fmla="*/ 79 w 1004"/>
                <a:gd name="T49" fmla="*/ 5 h 14"/>
                <a:gd name="T50" fmla="*/ 113 w 1004"/>
                <a:gd name="T51" fmla="*/ 8 h 14"/>
                <a:gd name="T52" fmla="*/ 49 w 1004"/>
                <a:gd name="T53" fmla="*/ 8 h 14"/>
                <a:gd name="T54" fmla="*/ 64 w 1004"/>
                <a:gd name="T55" fmla="*/ 12 h 14"/>
                <a:gd name="T56" fmla="*/ 213 w 1004"/>
                <a:gd name="T57" fmla="*/ 8 h 14"/>
                <a:gd name="T58" fmla="*/ 234 w 1004"/>
                <a:gd name="T59" fmla="*/ 11 h 14"/>
                <a:gd name="T60" fmla="*/ 223 w 1004"/>
                <a:gd name="T61" fmla="*/ 11 h 14"/>
                <a:gd name="T62" fmla="*/ 324 w 1004"/>
                <a:gd name="T63" fmla="*/ 10 h 14"/>
                <a:gd name="T64" fmla="*/ 322 w 1004"/>
                <a:gd name="T65" fmla="*/ 12 h 14"/>
                <a:gd name="T66" fmla="*/ 454 w 1004"/>
                <a:gd name="T67" fmla="*/ 10 h 14"/>
                <a:gd name="T68" fmla="*/ 452 w 1004"/>
                <a:gd name="T69" fmla="*/ 11 h 14"/>
                <a:gd name="T70" fmla="*/ 620 w 1004"/>
                <a:gd name="T71" fmla="*/ 9 h 14"/>
                <a:gd name="T72" fmla="*/ 568 w 1004"/>
                <a:gd name="T73" fmla="*/ 11 h 14"/>
                <a:gd name="T74" fmla="*/ 643 w 1004"/>
                <a:gd name="T75" fmla="*/ 10 h 14"/>
                <a:gd name="T76" fmla="*/ 622 w 1004"/>
                <a:gd name="T77" fmla="*/ 12 h 14"/>
                <a:gd name="T78" fmla="*/ 758 w 1004"/>
                <a:gd name="T79" fmla="*/ 8 h 14"/>
                <a:gd name="T80" fmla="*/ 746 w 1004"/>
                <a:gd name="T81" fmla="*/ 6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004" h="14">
                  <a:moveTo>
                    <a:pt x="746" y="6"/>
                  </a:moveTo>
                  <a:lnTo>
                    <a:pt x="746" y="6"/>
                  </a:lnTo>
                  <a:cubicBezTo>
                    <a:pt x="758" y="5"/>
                    <a:pt x="817" y="5"/>
                    <a:pt x="820" y="7"/>
                  </a:cubicBezTo>
                  <a:cubicBezTo>
                    <a:pt x="812" y="7"/>
                    <a:pt x="780" y="8"/>
                    <a:pt x="800" y="8"/>
                  </a:cubicBezTo>
                  <a:lnTo>
                    <a:pt x="847" y="5"/>
                  </a:lnTo>
                  <a:cubicBezTo>
                    <a:pt x="909" y="7"/>
                    <a:pt x="800" y="10"/>
                    <a:pt x="769" y="11"/>
                  </a:cubicBezTo>
                  <a:cubicBezTo>
                    <a:pt x="832" y="11"/>
                    <a:pt x="851" y="9"/>
                    <a:pt x="918" y="9"/>
                  </a:cubicBezTo>
                  <a:cubicBezTo>
                    <a:pt x="899" y="9"/>
                    <a:pt x="886" y="8"/>
                    <a:pt x="876" y="7"/>
                  </a:cubicBezTo>
                  <a:cubicBezTo>
                    <a:pt x="873" y="5"/>
                    <a:pt x="936" y="6"/>
                    <a:pt x="981" y="5"/>
                  </a:cubicBezTo>
                  <a:cubicBezTo>
                    <a:pt x="952" y="4"/>
                    <a:pt x="969" y="3"/>
                    <a:pt x="989" y="2"/>
                  </a:cubicBezTo>
                  <a:cubicBezTo>
                    <a:pt x="993" y="2"/>
                    <a:pt x="996" y="2"/>
                    <a:pt x="997" y="2"/>
                  </a:cubicBezTo>
                  <a:lnTo>
                    <a:pt x="1004" y="2"/>
                  </a:lnTo>
                  <a:lnTo>
                    <a:pt x="999" y="2"/>
                  </a:lnTo>
                  <a:cubicBezTo>
                    <a:pt x="999" y="1"/>
                    <a:pt x="998" y="1"/>
                    <a:pt x="994" y="1"/>
                  </a:cubicBezTo>
                  <a:cubicBezTo>
                    <a:pt x="957" y="1"/>
                    <a:pt x="928" y="0"/>
                    <a:pt x="904" y="0"/>
                  </a:cubicBezTo>
                  <a:cubicBezTo>
                    <a:pt x="928" y="3"/>
                    <a:pt x="822" y="1"/>
                    <a:pt x="791" y="2"/>
                  </a:cubicBezTo>
                  <a:lnTo>
                    <a:pt x="756" y="2"/>
                  </a:lnTo>
                  <a:lnTo>
                    <a:pt x="743" y="2"/>
                  </a:lnTo>
                  <a:cubicBezTo>
                    <a:pt x="740" y="2"/>
                    <a:pt x="744" y="1"/>
                    <a:pt x="764" y="1"/>
                  </a:cubicBezTo>
                  <a:cubicBezTo>
                    <a:pt x="747" y="1"/>
                    <a:pt x="692" y="1"/>
                    <a:pt x="697" y="2"/>
                  </a:cubicBezTo>
                  <a:lnTo>
                    <a:pt x="570" y="3"/>
                  </a:lnTo>
                  <a:cubicBezTo>
                    <a:pt x="566" y="3"/>
                    <a:pt x="562" y="2"/>
                    <a:pt x="559" y="2"/>
                  </a:cubicBezTo>
                  <a:cubicBezTo>
                    <a:pt x="554" y="2"/>
                    <a:pt x="554" y="3"/>
                    <a:pt x="554" y="3"/>
                  </a:cubicBezTo>
                  <a:lnTo>
                    <a:pt x="0" y="4"/>
                  </a:lnTo>
                  <a:lnTo>
                    <a:pt x="79" y="5"/>
                  </a:lnTo>
                  <a:cubicBezTo>
                    <a:pt x="37" y="8"/>
                    <a:pt x="125" y="6"/>
                    <a:pt x="113" y="8"/>
                  </a:cubicBezTo>
                  <a:cubicBezTo>
                    <a:pt x="94" y="9"/>
                    <a:pt x="66" y="9"/>
                    <a:pt x="49" y="8"/>
                  </a:cubicBezTo>
                  <a:cubicBezTo>
                    <a:pt x="43" y="9"/>
                    <a:pt x="67" y="10"/>
                    <a:pt x="64" y="12"/>
                  </a:cubicBezTo>
                  <a:cubicBezTo>
                    <a:pt x="134" y="13"/>
                    <a:pt x="145" y="7"/>
                    <a:pt x="213" y="8"/>
                  </a:cubicBezTo>
                  <a:cubicBezTo>
                    <a:pt x="210" y="10"/>
                    <a:pt x="189" y="11"/>
                    <a:pt x="234" y="11"/>
                  </a:cubicBezTo>
                  <a:lnTo>
                    <a:pt x="223" y="11"/>
                  </a:lnTo>
                  <a:cubicBezTo>
                    <a:pt x="294" y="9"/>
                    <a:pt x="278" y="14"/>
                    <a:pt x="324" y="10"/>
                  </a:cubicBezTo>
                  <a:lnTo>
                    <a:pt x="322" y="12"/>
                  </a:lnTo>
                  <a:cubicBezTo>
                    <a:pt x="355" y="11"/>
                    <a:pt x="418" y="11"/>
                    <a:pt x="454" y="10"/>
                  </a:cubicBezTo>
                  <a:lnTo>
                    <a:pt x="452" y="11"/>
                  </a:lnTo>
                  <a:cubicBezTo>
                    <a:pt x="551" y="8"/>
                    <a:pt x="508" y="10"/>
                    <a:pt x="620" y="9"/>
                  </a:cubicBezTo>
                  <a:lnTo>
                    <a:pt x="568" y="11"/>
                  </a:lnTo>
                  <a:cubicBezTo>
                    <a:pt x="607" y="12"/>
                    <a:pt x="616" y="10"/>
                    <a:pt x="643" y="10"/>
                  </a:cubicBezTo>
                  <a:cubicBezTo>
                    <a:pt x="641" y="10"/>
                    <a:pt x="648" y="12"/>
                    <a:pt x="622" y="12"/>
                  </a:cubicBezTo>
                  <a:lnTo>
                    <a:pt x="758" y="8"/>
                  </a:lnTo>
                  <a:cubicBezTo>
                    <a:pt x="790" y="7"/>
                    <a:pt x="751" y="7"/>
                    <a:pt x="746" y="6"/>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00" name="Serbest Biçim 100">
              <a:extLst>
                <a:ext uri="{FF2B5EF4-FFF2-40B4-BE49-F238E27FC236}">
                  <a16:creationId xmlns="" xmlns:a16="http://schemas.microsoft.com/office/drawing/2014/main" id="{25B2057F-D52F-4B96-832E-7BC17D122F1E}"/>
                </a:ext>
              </a:extLst>
            </p:cNvPr>
            <p:cNvSpPr>
              <a:spLocks/>
            </p:cNvSpPr>
            <p:nvPr/>
          </p:nvSpPr>
          <p:spPr bwMode="invGray">
            <a:xfrm>
              <a:off x="1947862" y="2735263"/>
              <a:ext cx="47625" cy="0"/>
            </a:xfrm>
            <a:custGeom>
              <a:avLst/>
              <a:gdLst>
                <a:gd name="T0" fmla="*/ 0 w 25"/>
                <a:gd name="T1" fmla="*/ 0 w 25"/>
                <a:gd name="T2" fmla="*/ 25 w 25"/>
                <a:gd name="T3" fmla="*/ 0 w 25"/>
              </a:gdLst>
              <a:ahLst/>
              <a:cxnLst>
                <a:cxn ang="0">
                  <a:pos x="T0" y="0"/>
                </a:cxn>
                <a:cxn ang="0">
                  <a:pos x="T1" y="0"/>
                </a:cxn>
                <a:cxn ang="0">
                  <a:pos x="T2" y="0"/>
                </a:cxn>
                <a:cxn ang="0">
                  <a:pos x="T3" y="0"/>
                </a:cxn>
              </a:cxnLst>
              <a:rect l="0" t="0" r="r" b="b"/>
              <a:pathLst>
                <a:path w="25">
                  <a:moveTo>
                    <a:pt x="0" y="0"/>
                  </a:moveTo>
                  <a:lnTo>
                    <a:pt x="0" y="0"/>
                  </a:lnTo>
                  <a:lnTo>
                    <a:pt x="25" y="0"/>
                  </a:lnTo>
                  <a:lnTo>
                    <a:pt x="0"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01" name="Serbest Biçim 101">
              <a:extLst>
                <a:ext uri="{FF2B5EF4-FFF2-40B4-BE49-F238E27FC236}">
                  <a16:creationId xmlns="" xmlns:a16="http://schemas.microsoft.com/office/drawing/2014/main" id="{561F4648-E75A-4950-9493-154A9A7BE337}"/>
                </a:ext>
              </a:extLst>
            </p:cNvPr>
            <p:cNvSpPr>
              <a:spLocks/>
            </p:cNvSpPr>
            <p:nvPr/>
          </p:nvSpPr>
          <p:spPr bwMode="invGray">
            <a:xfrm>
              <a:off x="112712" y="2724150"/>
              <a:ext cx="74613" cy="0"/>
            </a:xfrm>
            <a:custGeom>
              <a:avLst/>
              <a:gdLst>
                <a:gd name="T0" fmla="*/ 0 w 39"/>
                <a:gd name="T1" fmla="*/ 0 w 39"/>
                <a:gd name="T2" fmla="*/ 39 w 39"/>
                <a:gd name="T3" fmla="*/ 0 w 39"/>
              </a:gdLst>
              <a:ahLst/>
              <a:cxnLst>
                <a:cxn ang="0">
                  <a:pos x="T0" y="0"/>
                </a:cxn>
                <a:cxn ang="0">
                  <a:pos x="T1" y="0"/>
                </a:cxn>
                <a:cxn ang="0">
                  <a:pos x="T2" y="0"/>
                </a:cxn>
                <a:cxn ang="0">
                  <a:pos x="T3" y="0"/>
                </a:cxn>
              </a:cxnLst>
              <a:rect l="0" t="0" r="r" b="b"/>
              <a:pathLst>
                <a:path w="39">
                  <a:moveTo>
                    <a:pt x="0" y="0"/>
                  </a:moveTo>
                  <a:lnTo>
                    <a:pt x="0" y="0"/>
                  </a:lnTo>
                  <a:lnTo>
                    <a:pt x="39" y="0"/>
                  </a:lnTo>
                  <a:cubicBezTo>
                    <a:pt x="27" y="0"/>
                    <a:pt x="14" y="0"/>
                    <a:pt x="0"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02" name="Serbest Biçim 102">
              <a:extLst>
                <a:ext uri="{FF2B5EF4-FFF2-40B4-BE49-F238E27FC236}">
                  <a16:creationId xmlns="" xmlns:a16="http://schemas.microsoft.com/office/drawing/2014/main" id="{BF5A2E54-C06A-4AA1-8AC9-D09FFE721C54}"/>
                </a:ext>
              </a:extLst>
            </p:cNvPr>
            <p:cNvSpPr>
              <a:spLocks/>
            </p:cNvSpPr>
            <p:nvPr/>
          </p:nvSpPr>
          <p:spPr bwMode="invGray">
            <a:xfrm>
              <a:off x="2187575" y="2717800"/>
              <a:ext cx="176213" cy="6350"/>
            </a:xfrm>
            <a:custGeom>
              <a:avLst/>
              <a:gdLst>
                <a:gd name="T0" fmla="*/ 71 w 92"/>
                <a:gd name="T1" fmla="*/ 3 h 3"/>
                <a:gd name="T2" fmla="*/ 71 w 92"/>
                <a:gd name="T3" fmla="*/ 3 h 3"/>
                <a:gd name="T4" fmla="*/ 92 w 92"/>
                <a:gd name="T5" fmla="*/ 0 h 3"/>
                <a:gd name="T6" fmla="*/ 8 w 92"/>
                <a:gd name="T7" fmla="*/ 1 h 3"/>
                <a:gd name="T8" fmla="*/ 2 w 92"/>
                <a:gd name="T9" fmla="*/ 3 h 3"/>
                <a:gd name="T10" fmla="*/ 71 w 92"/>
                <a:gd name="T11" fmla="*/ 3 h 3"/>
              </a:gdLst>
              <a:ahLst/>
              <a:cxnLst>
                <a:cxn ang="0">
                  <a:pos x="T0" y="T1"/>
                </a:cxn>
                <a:cxn ang="0">
                  <a:pos x="T2" y="T3"/>
                </a:cxn>
                <a:cxn ang="0">
                  <a:pos x="T4" y="T5"/>
                </a:cxn>
                <a:cxn ang="0">
                  <a:pos x="T6" y="T7"/>
                </a:cxn>
                <a:cxn ang="0">
                  <a:pos x="T8" y="T9"/>
                </a:cxn>
                <a:cxn ang="0">
                  <a:pos x="T10" y="T11"/>
                </a:cxn>
              </a:cxnLst>
              <a:rect l="0" t="0" r="r" b="b"/>
              <a:pathLst>
                <a:path w="92" h="3">
                  <a:moveTo>
                    <a:pt x="71" y="3"/>
                  </a:moveTo>
                  <a:lnTo>
                    <a:pt x="71" y="3"/>
                  </a:lnTo>
                  <a:cubicBezTo>
                    <a:pt x="47" y="2"/>
                    <a:pt x="88" y="1"/>
                    <a:pt x="92" y="0"/>
                  </a:cubicBezTo>
                  <a:lnTo>
                    <a:pt x="8" y="1"/>
                  </a:lnTo>
                  <a:cubicBezTo>
                    <a:pt x="8" y="1"/>
                    <a:pt x="0" y="2"/>
                    <a:pt x="2" y="3"/>
                  </a:cubicBezTo>
                  <a:lnTo>
                    <a:pt x="71" y="3"/>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03" name="Serbest Biçim 103">
              <a:extLst>
                <a:ext uri="{FF2B5EF4-FFF2-40B4-BE49-F238E27FC236}">
                  <a16:creationId xmlns="" xmlns:a16="http://schemas.microsoft.com/office/drawing/2014/main" id="{A388737A-FC98-4C14-8557-2FC3E33313CA}"/>
                </a:ext>
              </a:extLst>
            </p:cNvPr>
            <p:cNvSpPr>
              <a:spLocks/>
            </p:cNvSpPr>
            <p:nvPr/>
          </p:nvSpPr>
          <p:spPr bwMode="invGray">
            <a:xfrm>
              <a:off x="2112962" y="2714625"/>
              <a:ext cx="90488" cy="4762"/>
            </a:xfrm>
            <a:custGeom>
              <a:avLst/>
              <a:gdLst>
                <a:gd name="T0" fmla="*/ 22 w 47"/>
                <a:gd name="T1" fmla="*/ 0 h 2"/>
                <a:gd name="T2" fmla="*/ 22 w 47"/>
                <a:gd name="T3" fmla="*/ 0 h 2"/>
                <a:gd name="T4" fmla="*/ 0 w 47"/>
                <a:gd name="T5" fmla="*/ 2 h 2"/>
                <a:gd name="T6" fmla="*/ 47 w 47"/>
                <a:gd name="T7" fmla="*/ 2 h 2"/>
                <a:gd name="T8" fmla="*/ 22 w 47"/>
                <a:gd name="T9" fmla="*/ 0 h 2"/>
              </a:gdLst>
              <a:ahLst/>
              <a:cxnLst>
                <a:cxn ang="0">
                  <a:pos x="T0" y="T1"/>
                </a:cxn>
                <a:cxn ang="0">
                  <a:pos x="T2" y="T3"/>
                </a:cxn>
                <a:cxn ang="0">
                  <a:pos x="T4" y="T5"/>
                </a:cxn>
                <a:cxn ang="0">
                  <a:pos x="T6" y="T7"/>
                </a:cxn>
                <a:cxn ang="0">
                  <a:pos x="T8" y="T9"/>
                </a:cxn>
              </a:cxnLst>
              <a:rect l="0" t="0" r="r" b="b"/>
              <a:pathLst>
                <a:path w="47" h="2">
                  <a:moveTo>
                    <a:pt x="22" y="0"/>
                  </a:moveTo>
                  <a:lnTo>
                    <a:pt x="22" y="0"/>
                  </a:lnTo>
                  <a:cubicBezTo>
                    <a:pt x="19" y="1"/>
                    <a:pt x="11" y="1"/>
                    <a:pt x="0" y="2"/>
                  </a:cubicBezTo>
                  <a:lnTo>
                    <a:pt x="47" y="2"/>
                  </a:lnTo>
                  <a:cubicBezTo>
                    <a:pt x="47" y="1"/>
                    <a:pt x="41" y="0"/>
                    <a:pt x="22"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04" name="Serbest Biçim 104">
              <a:extLst>
                <a:ext uri="{FF2B5EF4-FFF2-40B4-BE49-F238E27FC236}">
                  <a16:creationId xmlns="" xmlns:a16="http://schemas.microsoft.com/office/drawing/2014/main" id="{35F2467B-1E35-4B9F-9F0B-D9CCBB365586}"/>
                </a:ext>
              </a:extLst>
            </p:cNvPr>
            <p:cNvSpPr>
              <a:spLocks/>
            </p:cNvSpPr>
            <p:nvPr/>
          </p:nvSpPr>
          <p:spPr bwMode="invGray">
            <a:xfrm>
              <a:off x="2101850" y="2811463"/>
              <a:ext cx="71438" cy="3175"/>
            </a:xfrm>
            <a:custGeom>
              <a:avLst/>
              <a:gdLst>
                <a:gd name="T0" fmla="*/ 37 w 37"/>
                <a:gd name="T1" fmla="*/ 0 h 1"/>
                <a:gd name="T2" fmla="*/ 37 w 37"/>
                <a:gd name="T3" fmla="*/ 0 h 1"/>
                <a:gd name="T4" fmla="*/ 22 w 37"/>
                <a:gd name="T5" fmla="*/ 1 h 1"/>
                <a:gd name="T6" fmla="*/ 0 w 37"/>
                <a:gd name="T7" fmla="*/ 1 h 1"/>
                <a:gd name="T8" fmla="*/ 37 w 37"/>
                <a:gd name="T9" fmla="*/ 0 h 1"/>
              </a:gdLst>
              <a:ahLst/>
              <a:cxnLst>
                <a:cxn ang="0">
                  <a:pos x="T0" y="T1"/>
                </a:cxn>
                <a:cxn ang="0">
                  <a:pos x="T2" y="T3"/>
                </a:cxn>
                <a:cxn ang="0">
                  <a:pos x="T4" y="T5"/>
                </a:cxn>
                <a:cxn ang="0">
                  <a:pos x="T6" y="T7"/>
                </a:cxn>
                <a:cxn ang="0">
                  <a:pos x="T8" y="T9"/>
                </a:cxn>
              </a:cxnLst>
              <a:rect l="0" t="0" r="r" b="b"/>
              <a:pathLst>
                <a:path w="37" h="1">
                  <a:moveTo>
                    <a:pt x="37" y="0"/>
                  </a:moveTo>
                  <a:lnTo>
                    <a:pt x="37" y="0"/>
                  </a:lnTo>
                  <a:lnTo>
                    <a:pt x="22" y="1"/>
                  </a:lnTo>
                  <a:lnTo>
                    <a:pt x="0" y="1"/>
                  </a:lnTo>
                  <a:lnTo>
                    <a:pt x="37"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05" name="Serbest Biçim 105">
              <a:extLst>
                <a:ext uri="{FF2B5EF4-FFF2-40B4-BE49-F238E27FC236}">
                  <a16:creationId xmlns="" xmlns:a16="http://schemas.microsoft.com/office/drawing/2014/main" id="{84B26627-ACE6-4837-81CA-6DFBC5E86988}"/>
                </a:ext>
              </a:extLst>
            </p:cNvPr>
            <p:cNvSpPr>
              <a:spLocks/>
            </p:cNvSpPr>
            <p:nvPr/>
          </p:nvSpPr>
          <p:spPr bwMode="invGray">
            <a:xfrm>
              <a:off x="1724025" y="2805113"/>
              <a:ext cx="120650" cy="4762"/>
            </a:xfrm>
            <a:custGeom>
              <a:avLst/>
              <a:gdLst>
                <a:gd name="T0" fmla="*/ 0 w 63"/>
                <a:gd name="T1" fmla="*/ 0 h 2"/>
                <a:gd name="T2" fmla="*/ 0 w 63"/>
                <a:gd name="T3" fmla="*/ 0 h 2"/>
                <a:gd name="T4" fmla="*/ 63 w 63"/>
                <a:gd name="T5" fmla="*/ 0 h 2"/>
                <a:gd name="T6" fmla="*/ 0 w 63"/>
                <a:gd name="T7" fmla="*/ 0 h 2"/>
              </a:gdLst>
              <a:ahLst/>
              <a:cxnLst>
                <a:cxn ang="0">
                  <a:pos x="T0" y="T1"/>
                </a:cxn>
                <a:cxn ang="0">
                  <a:pos x="T2" y="T3"/>
                </a:cxn>
                <a:cxn ang="0">
                  <a:pos x="T4" y="T5"/>
                </a:cxn>
                <a:cxn ang="0">
                  <a:pos x="T6" y="T7"/>
                </a:cxn>
              </a:cxnLst>
              <a:rect l="0" t="0" r="r" b="b"/>
              <a:pathLst>
                <a:path w="63" h="2">
                  <a:moveTo>
                    <a:pt x="0" y="0"/>
                  </a:moveTo>
                  <a:lnTo>
                    <a:pt x="0" y="0"/>
                  </a:lnTo>
                  <a:cubicBezTo>
                    <a:pt x="18" y="2"/>
                    <a:pt x="52" y="1"/>
                    <a:pt x="63" y="0"/>
                  </a:cubicBezTo>
                  <a:cubicBezTo>
                    <a:pt x="24" y="0"/>
                    <a:pt x="41" y="0"/>
                    <a:pt x="0"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06" name="Serbest Biçim 106">
              <a:extLst>
                <a:ext uri="{FF2B5EF4-FFF2-40B4-BE49-F238E27FC236}">
                  <a16:creationId xmlns="" xmlns:a16="http://schemas.microsoft.com/office/drawing/2014/main" id="{FF992865-6267-443F-B80B-0BA1D3BB7F1E}"/>
                </a:ext>
              </a:extLst>
            </p:cNvPr>
            <p:cNvSpPr>
              <a:spLocks/>
            </p:cNvSpPr>
            <p:nvPr/>
          </p:nvSpPr>
          <p:spPr bwMode="invGray">
            <a:xfrm>
              <a:off x="1744662" y="2833688"/>
              <a:ext cx="73025" cy="3175"/>
            </a:xfrm>
            <a:custGeom>
              <a:avLst/>
              <a:gdLst>
                <a:gd name="T0" fmla="*/ 38 w 38"/>
                <a:gd name="T1" fmla="*/ 0 h 1"/>
                <a:gd name="T2" fmla="*/ 38 w 38"/>
                <a:gd name="T3" fmla="*/ 0 h 1"/>
                <a:gd name="T4" fmla="*/ 0 w 38"/>
                <a:gd name="T5" fmla="*/ 1 h 1"/>
                <a:gd name="T6" fmla="*/ 3 w 38"/>
                <a:gd name="T7" fmla="*/ 1 h 1"/>
                <a:gd name="T8" fmla="*/ 38 w 38"/>
                <a:gd name="T9" fmla="*/ 0 h 1"/>
              </a:gdLst>
              <a:ahLst/>
              <a:cxnLst>
                <a:cxn ang="0">
                  <a:pos x="T0" y="T1"/>
                </a:cxn>
                <a:cxn ang="0">
                  <a:pos x="T2" y="T3"/>
                </a:cxn>
                <a:cxn ang="0">
                  <a:pos x="T4" y="T5"/>
                </a:cxn>
                <a:cxn ang="0">
                  <a:pos x="T6" y="T7"/>
                </a:cxn>
                <a:cxn ang="0">
                  <a:pos x="T8" y="T9"/>
                </a:cxn>
              </a:cxnLst>
              <a:rect l="0" t="0" r="r" b="b"/>
              <a:pathLst>
                <a:path w="38" h="1">
                  <a:moveTo>
                    <a:pt x="38" y="0"/>
                  </a:moveTo>
                  <a:lnTo>
                    <a:pt x="38" y="0"/>
                  </a:lnTo>
                  <a:lnTo>
                    <a:pt x="0" y="1"/>
                  </a:lnTo>
                  <a:lnTo>
                    <a:pt x="3" y="1"/>
                  </a:lnTo>
                  <a:lnTo>
                    <a:pt x="38"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07" name="Serbest Biçim 107">
              <a:extLst>
                <a:ext uri="{FF2B5EF4-FFF2-40B4-BE49-F238E27FC236}">
                  <a16:creationId xmlns="" xmlns:a16="http://schemas.microsoft.com/office/drawing/2014/main" id="{EEE6C6D1-C58F-457F-9E78-6478A6B2709E}"/>
                </a:ext>
              </a:extLst>
            </p:cNvPr>
            <p:cNvSpPr>
              <a:spLocks/>
            </p:cNvSpPr>
            <p:nvPr/>
          </p:nvSpPr>
          <p:spPr bwMode="invGray">
            <a:xfrm>
              <a:off x="-474663" y="2741613"/>
              <a:ext cx="34925" cy="0"/>
            </a:xfrm>
            <a:custGeom>
              <a:avLst/>
              <a:gdLst>
                <a:gd name="T0" fmla="*/ 18 w 18"/>
                <a:gd name="T1" fmla="*/ 18 w 18"/>
                <a:gd name="T2" fmla="*/ 0 w 18"/>
                <a:gd name="T3" fmla="*/ 18 w 18"/>
              </a:gdLst>
              <a:ahLst/>
              <a:cxnLst>
                <a:cxn ang="0">
                  <a:pos x="T0" y="0"/>
                </a:cxn>
                <a:cxn ang="0">
                  <a:pos x="T1" y="0"/>
                </a:cxn>
                <a:cxn ang="0">
                  <a:pos x="T2" y="0"/>
                </a:cxn>
                <a:cxn ang="0">
                  <a:pos x="T3" y="0"/>
                </a:cxn>
              </a:cxnLst>
              <a:rect l="0" t="0" r="r" b="b"/>
              <a:pathLst>
                <a:path w="18">
                  <a:moveTo>
                    <a:pt x="18" y="0"/>
                  </a:moveTo>
                  <a:lnTo>
                    <a:pt x="18" y="0"/>
                  </a:lnTo>
                  <a:lnTo>
                    <a:pt x="0" y="0"/>
                  </a:lnTo>
                  <a:lnTo>
                    <a:pt x="18"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08" name="Serbest Biçim 108">
              <a:extLst>
                <a:ext uri="{FF2B5EF4-FFF2-40B4-BE49-F238E27FC236}">
                  <a16:creationId xmlns="" xmlns:a16="http://schemas.microsoft.com/office/drawing/2014/main" id="{F63DD9B9-82C8-4B8D-807A-324563299A1F}"/>
                </a:ext>
              </a:extLst>
            </p:cNvPr>
            <p:cNvSpPr>
              <a:spLocks/>
            </p:cNvSpPr>
            <p:nvPr/>
          </p:nvSpPr>
          <p:spPr bwMode="invGray">
            <a:xfrm>
              <a:off x="-947738" y="2725738"/>
              <a:ext cx="1239838" cy="19050"/>
            </a:xfrm>
            <a:custGeom>
              <a:avLst/>
              <a:gdLst>
                <a:gd name="T0" fmla="*/ 588 w 647"/>
                <a:gd name="T1" fmla="*/ 5 h 8"/>
                <a:gd name="T2" fmla="*/ 588 w 647"/>
                <a:gd name="T3" fmla="*/ 5 h 8"/>
                <a:gd name="T4" fmla="*/ 619 w 647"/>
                <a:gd name="T5" fmla="*/ 0 h 8"/>
                <a:gd name="T6" fmla="*/ 570 w 647"/>
                <a:gd name="T7" fmla="*/ 1 h 8"/>
                <a:gd name="T8" fmla="*/ 574 w 647"/>
                <a:gd name="T9" fmla="*/ 0 h 8"/>
                <a:gd name="T10" fmla="*/ 515 w 647"/>
                <a:gd name="T11" fmla="*/ 1 h 8"/>
                <a:gd name="T12" fmla="*/ 533 w 647"/>
                <a:gd name="T13" fmla="*/ 3 h 8"/>
                <a:gd name="T14" fmla="*/ 450 w 647"/>
                <a:gd name="T15" fmla="*/ 0 h 8"/>
                <a:gd name="T16" fmla="*/ 361 w 647"/>
                <a:gd name="T17" fmla="*/ 0 h 8"/>
                <a:gd name="T18" fmla="*/ 368 w 647"/>
                <a:gd name="T19" fmla="*/ 0 h 8"/>
                <a:gd name="T20" fmla="*/ 355 w 647"/>
                <a:gd name="T21" fmla="*/ 0 h 8"/>
                <a:gd name="T22" fmla="*/ 55 w 647"/>
                <a:gd name="T23" fmla="*/ 1 h 8"/>
                <a:gd name="T24" fmla="*/ 45 w 647"/>
                <a:gd name="T25" fmla="*/ 6 h 8"/>
                <a:gd name="T26" fmla="*/ 207 w 647"/>
                <a:gd name="T27" fmla="*/ 5 h 8"/>
                <a:gd name="T28" fmla="*/ 214 w 647"/>
                <a:gd name="T29" fmla="*/ 6 h 8"/>
                <a:gd name="T30" fmla="*/ 250 w 647"/>
                <a:gd name="T31" fmla="*/ 4 h 8"/>
                <a:gd name="T32" fmla="*/ 216 w 647"/>
                <a:gd name="T33" fmla="*/ 3 h 8"/>
                <a:gd name="T34" fmla="*/ 393 w 647"/>
                <a:gd name="T35" fmla="*/ 3 h 8"/>
                <a:gd name="T36" fmla="*/ 265 w 647"/>
                <a:gd name="T37" fmla="*/ 5 h 8"/>
                <a:gd name="T38" fmla="*/ 265 w 647"/>
                <a:gd name="T39" fmla="*/ 7 h 8"/>
                <a:gd name="T40" fmla="*/ 588 w 647"/>
                <a:gd name="T41"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47" h="8">
                  <a:moveTo>
                    <a:pt x="588" y="5"/>
                  </a:moveTo>
                  <a:lnTo>
                    <a:pt x="588" y="5"/>
                  </a:lnTo>
                  <a:cubicBezTo>
                    <a:pt x="499" y="3"/>
                    <a:pt x="647" y="3"/>
                    <a:pt x="619" y="0"/>
                  </a:cubicBezTo>
                  <a:lnTo>
                    <a:pt x="570" y="1"/>
                  </a:lnTo>
                  <a:lnTo>
                    <a:pt x="574" y="0"/>
                  </a:lnTo>
                  <a:lnTo>
                    <a:pt x="515" y="1"/>
                  </a:lnTo>
                  <a:cubicBezTo>
                    <a:pt x="527" y="2"/>
                    <a:pt x="536" y="2"/>
                    <a:pt x="533" y="3"/>
                  </a:cubicBezTo>
                  <a:cubicBezTo>
                    <a:pt x="454" y="3"/>
                    <a:pt x="508" y="2"/>
                    <a:pt x="450" y="0"/>
                  </a:cubicBezTo>
                  <a:lnTo>
                    <a:pt x="361" y="0"/>
                  </a:lnTo>
                  <a:lnTo>
                    <a:pt x="368" y="0"/>
                  </a:lnTo>
                  <a:cubicBezTo>
                    <a:pt x="361" y="0"/>
                    <a:pt x="357" y="0"/>
                    <a:pt x="355" y="0"/>
                  </a:cubicBezTo>
                  <a:lnTo>
                    <a:pt x="55" y="1"/>
                  </a:lnTo>
                  <a:cubicBezTo>
                    <a:pt x="0" y="3"/>
                    <a:pt x="85" y="4"/>
                    <a:pt x="45" y="6"/>
                  </a:cubicBezTo>
                  <a:cubicBezTo>
                    <a:pt x="108" y="6"/>
                    <a:pt x="202" y="8"/>
                    <a:pt x="207" y="5"/>
                  </a:cubicBezTo>
                  <a:cubicBezTo>
                    <a:pt x="205" y="5"/>
                    <a:pt x="201" y="6"/>
                    <a:pt x="214" y="6"/>
                  </a:cubicBezTo>
                  <a:lnTo>
                    <a:pt x="250" y="4"/>
                  </a:lnTo>
                  <a:lnTo>
                    <a:pt x="216" y="3"/>
                  </a:lnTo>
                  <a:cubicBezTo>
                    <a:pt x="252" y="1"/>
                    <a:pt x="371" y="1"/>
                    <a:pt x="393" y="3"/>
                  </a:cubicBezTo>
                  <a:cubicBezTo>
                    <a:pt x="325" y="4"/>
                    <a:pt x="359" y="6"/>
                    <a:pt x="265" y="5"/>
                  </a:cubicBezTo>
                  <a:cubicBezTo>
                    <a:pt x="269" y="6"/>
                    <a:pt x="286" y="7"/>
                    <a:pt x="265" y="7"/>
                  </a:cubicBezTo>
                  <a:cubicBezTo>
                    <a:pt x="375" y="6"/>
                    <a:pt x="474" y="8"/>
                    <a:pt x="588" y="5"/>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09" name="Serbest Biçim 109">
              <a:extLst>
                <a:ext uri="{FF2B5EF4-FFF2-40B4-BE49-F238E27FC236}">
                  <a16:creationId xmlns="" xmlns:a16="http://schemas.microsoft.com/office/drawing/2014/main" id="{5C5653D1-38A4-43E0-93D4-AD36F91CF9B0}"/>
                </a:ext>
              </a:extLst>
            </p:cNvPr>
            <p:cNvSpPr>
              <a:spLocks/>
            </p:cNvSpPr>
            <p:nvPr/>
          </p:nvSpPr>
          <p:spPr bwMode="invGray">
            <a:xfrm>
              <a:off x="-1944688" y="2741613"/>
              <a:ext cx="4763" cy="0"/>
            </a:xfrm>
            <a:custGeom>
              <a:avLst/>
              <a:gdLst>
                <a:gd name="T0" fmla="*/ 1 w 2"/>
                <a:gd name="T1" fmla="*/ 1 w 2"/>
                <a:gd name="T2" fmla="*/ 2 w 2"/>
                <a:gd name="T3" fmla="*/ 1 w 2"/>
              </a:gdLst>
              <a:ahLst/>
              <a:cxnLst>
                <a:cxn ang="0">
                  <a:pos x="T0" y="0"/>
                </a:cxn>
                <a:cxn ang="0">
                  <a:pos x="T1" y="0"/>
                </a:cxn>
                <a:cxn ang="0">
                  <a:pos x="T2" y="0"/>
                </a:cxn>
                <a:cxn ang="0">
                  <a:pos x="T3" y="0"/>
                </a:cxn>
              </a:cxnLst>
              <a:rect l="0" t="0" r="r" b="b"/>
              <a:pathLst>
                <a:path w="2">
                  <a:moveTo>
                    <a:pt x="1" y="0"/>
                  </a:moveTo>
                  <a:lnTo>
                    <a:pt x="1" y="0"/>
                  </a:lnTo>
                  <a:lnTo>
                    <a:pt x="2" y="0"/>
                  </a:lnTo>
                  <a:cubicBezTo>
                    <a:pt x="0" y="0"/>
                    <a:pt x="0" y="0"/>
                    <a:pt x="1"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10" name="Serbest Biçim 110">
              <a:extLst>
                <a:ext uri="{FF2B5EF4-FFF2-40B4-BE49-F238E27FC236}">
                  <a16:creationId xmlns="" xmlns:a16="http://schemas.microsoft.com/office/drawing/2014/main" id="{23491452-9E0A-407B-9020-07F603D97884}"/>
                </a:ext>
              </a:extLst>
            </p:cNvPr>
            <p:cNvSpPr>
              <a:spLocks/>
            </p:cNvSpPr>
            <p:nvPr/>
          </p:nvSpPr>
          <p:spPr bwMode="invGray">
            <a:xfrm>
              <a:off x="-1939925" y="2735263"/>
              <a:ext cx="173038" cy="6350"/>
            </a:xfrm>
            <a:custGeom>
              <a:avLst/>
              <a:gdLst>
                <a:gd name="T0" fmla="*/ 36 w 90"/>
                <a:gd name="T1" fmla="*/ 3 h 3"/>
                <a:gd name="T2" fmla="*/ 36 w 90"/>
                <a:gd name="T3" fmla="*/ 3 h 3"/>
                <a:gd name="T4" fmla="*/ 90 w 90"/>
                <a:gd name="T5" fmla="*/ 0 h 3"/>
                <a:gd name="T6" fmla="*/ 6 w 90"/>
                <a:gd name="T7" fmla="*/ 1 h 3"/>
                <a:gd name="T8" fmla="*/ 0 w 90"/>
                <a:gd name="T9" fmla="*/ 3 h 3"/>
                <a:gd name="T10" fmla="*/ 48 w 90"/>
                <a:gd name="T11" fmla="*/ 2 h 3"/>
                <a:gd name="T12" fmla="*/ 36 w 90"/>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90" h="3">
                  <a:moveTo>
                    <a:pt x="36" y="3"/>
                  </a:moveTo>
                  <a:lnTo>
                    <a:pt x="36" y="3"/>
                  </a:lnTo>
                  <a:lnTo>
                    <a:pt x="90" y="0"/>
                  </a:lnTo>
                  <a:lnTo>
                    <a:pt x="6" y="1"/>
                  </a:lnTo>
                  <a:lnTo>
                    <a:pt x="0" y="3"/>
                  </a:lnTo>
                  <a:cubicBezTo>
                    <a:pt x="8" y="2"/>
                    <a:pt x="37" y="1"/>
                    <a:pt x="48" y="2"/>
                  </a:cubicBezTo>
                  <a:lnTo>
                    <a:pt x="36" y="3"/>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11" name="Serbest Biçim 111">
              <a:extLst>
                <a:ext uri="{FF2B5EF4-FFF2-40B4-BE49-F238E27FC236}">
                  <a16:creationId xmlns="" xmlns:a16="http://schemas.microsoft.com/office/drawing/2014/main" id="{EB31BC59-BA1D-4580-826E-B831EF40A33D}"/>
                </a:ext>
              </a:extLst>
            </p:cNvPr>
            <p:cNvSpPr>
              <a:spLocks/>
            </p:cNvSpPr>
            <p:nvPr/>
          </p:nvSpPr>
          <p:spPr bwMode="invGray">
            <a:xfrm>
              <a:off x="-1773238" y="2733675"/>
              <a:ext cx="123825" cy="12700"/>
            </a:xfrm>
            <a:custGeom>
              <a:avLst/>
              <a:gdLst>
                <a:gd name="T0" fmla="*/ 65 w 65"/>
                <a:gd name="T1" fmla="*/ 0 h 6"/>
                <a:gd name="T2" fmla="*/ 65 w 65"/>
                <a:gd name="T3" fmla="*/ 0 h 6"/>
                <a:gd name="T4" fmla="*/ 48 w 65"/>
                <a:gd name="T5" fmla="*/ 4 h 6"/>
                <a:gd name="T6" fmla="*/ 0 w 65"/>
                <a:gd name="T7" fmla="*/ 4 h 6"/>
                <a:gd name="T8" fmla="*/ 61 w 65"/>
                <a:gd name="T9" fmla="*/ 4 h 6"/>
                <a:gd name="T10" fmla="*/ 65 w 65"/>
                <a:gd name="T11" fmla="*/ 0 h 6"/>
              </a:gdLst>
              <a:ahLst/>
              <a:cxnLst>
                <a:cxn ang="0">
                  <a:pos x="T0" y="T1"/>
                </a:cxn>
                <a:cxn ang="0">
                  <a:pos x="T2" y="T3"/>
                </a:cxn>
                <a:cxn ang="0">
                  <a:pos x="T4" y="T5"/>
                </a:cxn>
                <a:cxn ang="0">
                  <a:pos x="T6" y="T7"/>
                </a:cxn>
                <a:cxn ang="0">
                  <a:pos x="T8" y="T9"/>
                </a:cxn>
                <a:cxn ang="0">
                  <a:pos x="T10" y="T11"/>
                </a:cxn>
              </a:cxnLst>
              <a:rect l="0" t="0" r="r" b="b"/>
              <a:pathLst>
                <a:path w="65" h="6">
                  <a:moveTo>
                    <a:pt x="65" y="0"/>
                  </a:moveTo>
                  <a:lnTo>
                    <a:pt x="65" y="0"/>
                  </a:lnTo>
                  <a:cubicBezTo>
                    <a:pt x="22" y="1"/>
                    <a:pt x="25" y="3"/>
                    <a:pt x="48" y="4"/>
                  </a:cubicBezTo>
                  <a:cubicBezTo>
                    <a:pt x="8" y="5"/>
                    <a:pt x="27" y="1"/>
                    <a:pt x="0" y="4"/>
                  </a:cubicBezTo>
                  <a:cubicBezTo>
                    <a:pt x="1" y="6"/>
                    <a:pt x="50" y="5"/>
                    <a:pt x="61" y="4"/>
                  </a:cubicBezTo>
                  <a:lnTo>
                    <a:pt x="65"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12" name="Serbest Biçim 112">
              <a:extLst>
                <a:ext uri="{FF2B5EF4-FFF2-40B4-BE49-F238E27FC236}">
                  <a16:creationId xmlns="" xmlns:a16="http://schemas.microsoft.com/office/drawing/2014/main" id="{D3DF86C9-1A3E-4A10-99C9-E57E51186B30}"/>
                </a:ext>
              </a:extLst>
            </p:cNvPr>
            <p:cNvSpPr>
              <a:spLocks/>
            </p:cNvSpPr>
            <p:nvPr/>
          </p:nvSpPr>
          <p:spPr bwMode="invGray">
            <a:xfrm>
              <a:off x="-1057275" y="2735263"/>
              <a:ext cx="57150" cy="3175"/>
            </a:xfrm>
            <a:custGeom>
              <a:avLst/>
              <a:gdLst>
                <a:gd name="T0" fmla="*/ 12 w 30"/>
                <a:gd name="T1" fmla="*/ 0 h 1"/>
                <a:gd name="T2" fmla="*/ 12 w 30"/>
                <a:gd name="T3" fmla="*/ 0 h 1"/>
                <a:gd name="T4" fmla="*/ 0 w 30"/>
                <a:gd name="T5" fmla="*/ 1 h 1"/>
                <a:gd name="T6" fmla="*/ 30 w 30"/>
                <a:gd name="T7" fmla="*/ 1 h 1"/>
                <a:gd name="T8" fmla="*/ 12 w 30"/>
                <a:gd name="T9" fmla="*/ 0 h 1"/>
              </a:gdLst>
              <a:ahLst/>
              <a:cxnLst>
                <a:cxn ang="0">
                  <a:pos x="T0" y="T1"/>
                </a:cxn>
                <a:cxn ang="0">
                  <a:pos x="T2" y="T3"/>
                </a:cxn>
                <a:cxn ang="0">
                  <a:pos x="T4" y="T5"/>
                </a:cxn>
                <a:cxn ang="0">
                  <a:pos x="T6" y="T7"/>
                </a:cxn>
                <a:cxn ang="0">
                  <a:pos x="T8" y="T9"/>
                </a:cxn>
              </a:cxnLst>
              <a:rect l="0" t="0" r="r" b="b"/>
              <a:pathLst>
                <a:path w="30" h="1">
                  <a:moveTo>
                    <a:pt x="12" y="0"/>
                  </a:moveTo>
                  <a:lnTo>
                    <a:pt x="12" y="0"/>
                  </a:lnTo>
                  <a:lnTo>
                    <a:pt x="0" y="1"/>
                  </a:lnTo>
                  <a:lnTo>
                    <a:pt x="30" y="1"/>
                  </a:lnTo>
                  <a:lnTo>
                    <a:pt x="12"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13" name="Serbest Biçim 113">
              <a:extLst>
                <a:ext uri="{FF2B5EF4-FFF2-40B4-BE49-F238E27FC236}">
                  <a16:creationId xmlns="" xmlns:a16="http://schemas.microsoft.com/office/drawing/2014/main" id="{C21C9B5C-91D7-4D62-B3C2-3DCE59314C89}"/>
                </a:ext>
              </a:extLst>
            </p:cNvPr>
            <p:cNvSpPr>
              <a:spLocks/>
            </p:cNvSpPr>
            <p:nvPr/>
          </p:nvSpPr>
          <p:spPr bwMode="invGray">
            <a:xfrm>
              <a:off x="-1116013" y="2738438"/>
              <a:ext cx="58738" cy="3175"/>
            </a:xfrm>
            <a:custGeom>
              <a:avLst/>
              <a:gdLst>
                <a:gd name="T0" fmla="*/ 30 w 30"/>
                <a:gd name="T1" fmla="*/ 0 h 2"/>
                <a:gd name="T2" fmla="*/ 30 w 30"/>
                <a:gd name="T3" fmla="*/ 0 h 2"/>
                <a:gd name="T4" fmla="*/ 0 w 30"/>
                <a:gd name="T5" fmla="*/ 0 h 2"/>
                <a:gd name="T6" fmla="*/ 9 w 30"/>
                <a:gd name="T7" fmla="*/ 2 h 2"/>
                <a:gd name="T8" fmla="*/ 30 w 30"/>
                <a:gd name="T9" fmla="*/ 0 h 2"/>
              </a:gdLst>
              <a:ahLst/>
              <a:cxnLst>
                <a:cxn ang="0">
                  <a:pos x="T0" y="T1"/>
                </a:cxn>
                <a:cxn ang="0">
                  <a:pos x="T2" y="T3"/>
                </a:cxn>
                <a:cxn ang="0">
                  <a:pos x="T4" y="T5"/>
                </a:cxn>
                <a:cxn ang="0">
                  <a:pos x="T6" y="T7"/>
                </a:cxn>
                <a:cxn ang="0">
                  <a:pos x="T8" y="T9"/>
                </a:cxn>
              </a:cxnLst>
              <a:rect l="0" t="0" r="r" b="b"/>
              <a:pathLst>
                <a:path w="30" h="2">
                  <a:moveTo>
                    <a:pt x="30" y="0"/>
                  </a:moveTo>
                  <a:lnTo>
                    <a:pt x="30" y="0"/>
                  </a:lnTo>
                  <a:lnTo>
                    <a:pt x="0" y="0"/>
                  </a:lnTo>
                  <a:cubicBezTo>
                    <a:pt x="2" y="0"/>
                    <a:pt x="4" y="1"/>
                    <a:pt x="9" y="2"/>
                  </a:cubicBezTo>
                  <a:lnTo>
                    <a:pt x="30"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14" name="Serbest Biçim 114">
              <a:extLst>
                <a:ext uri="{FF2B5EF4-FFF2-40B4-BE49-F238E27FC236}">
                  <a16:creationId xmlns="" xmlns:a16="http://schemas.microsoft.com/office/drawing/2014/main" id="{B6691249-51E8-4627-BB8B-31E6F160306D}"/>
                </a:ext>
              </a:extLst>
            </p:cNvPr>
            <p:cNvSpPr>
              <a:spLocks/>
            </p:cNvSpPr>
            <p:nvPr/>
          </p:nvSpPr>
          <p:spPr bwMode="invGray">
            <a:xfrm>
              <a:off x="-1349375" y="2735263"/>
              <a:ext cx="84138" cy="0"/>
            </a:xfrm>
            <a:custGeom>
              <a:avLst/>
              <a:gdLst>
                <a:gd name="T0" fmla="*/ 44 w 44"/>
                <a:gd name="T1" fmla="*/ 44 w 44"/>
                <a:gd name="T2" fmla="*/ 0 w 44"/>
                <a:gd name="T3" fmla="*/ 44 w 44"/>
              </a:gdLst>
              <a:ahLst/>
              <a:cxnLst>
                <a:cxn ang="0">
                  <a:pos x="T0" y="0"/>
                </a:cxn>
                <a:cxn ang="0">
                  <a:pos x="T1" y="0"/>
                </a:cxn>
                <a:cxn ang="0">
                  <a:pos x="T2" y="0"/>
                </a:cxn>
                <a:cxn ang="0">
                  <a:pos x="T3" y="0"/>
                </a:cxn>
              </a:cxnLst>
              <a:rect l="0" t="0" r="r" b="b"/>
              <a:pathLst>
                <a:path w="44">
                  <a:moveTo>
                    <a:pt x="44" y="0"/>
                  </a:moveTo>
                  <a:lnTo>
                    <a:pt x="44" y="0"/>
                  </a:lnTo>
                  <a:lnTo>
                    <a:pt x="0" y="0"/>
                  </a:lnTo>
                  <a:lnTo>
                    <a:pt x="44"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15" name="Serbest Biçim 115">
              <a:extLst>
                <a:ext uri="{FF2B5EF4-FFF2-40B4-BE49-F238E27FC236}">
                  <a16:creationId xmlns="" xmlns:a16="http://schemas.microsoft.com/office/drawing/2014/main" id="{5F235918-2BE1-46F5-9352-8DD31CB4F9C9}"/>
                </a:ext>
              </a:extLst>
            </p:cNvPr>
            <p:cNvSpPr>
              <a:spLocks/>
            </p:cNvSpPr>
            <p:nvPr/>
          </p:nvSpPr>
          <p:spPr bwMode="invGray">
            <a:xfrm>
              <a:off x="-1265238" y="2735263"/>
              <a:ext cx="65088" cy="3175"/>
            </a:xfrm>
            <a:custGeom>
              <a:avLst/>
              <a:gdLst>
                <a:gd name="T0" fmla="*/ 34 w 34"/>
                <a:gd name="T1" fmla="*/ 1 h 1"/>
                <a:gd name="T2" fmla="*/ 34 w 34"/>
                <a:gd name="T3" fmla="*/ 1 h 1"/>
                <a:gd name="T4" fmla="*/ 33 w 34"/>
                <a:gd name="T5" fmla="*/ 0 h 1"/>
                <a:gd name="T6" fmla="*/ 0 w 34"/>
                <a:gd name="T7" fmla="*/ 0 h 1"/>
                <a:gd name="T8" fmla="*/ 34 w 34"/>
                <a:gd name="T9" fmla="*/ 1 h 1"/>
              </a:gdLst>
              <a:ahLst/>
              <a:cxnLst>
                <a:cxn ang="0">
                  <a:pos x="T0" y="T1"/>
                </a:cxn>
                <a:cxn ang="0">
                  <a:pos x="T2" y="T3"/>
                </a:cxn>
                <a:cxn ang="0">
                  <a:pos x="T4" y="T5"/>
                </a:cxn>
                <a:cxn ang="0">
                  <a:pos x="T6" y="T7"/>
                </a:cxn>
                <a:cxn ang="0">
                  <a:pos x="T8" y="T9"/>
                </a:cxn>
              </a:cxnLst>
              <a:rect l="0" t="0" r="r" b="b"/>
              <a:pathLst>
                <a:path w="34" h="1">
                  <a:moveTo>
                    <a:pt x="34" y="1"/>
                  </a:moveTo>
                  <a:lnTo>
                    <a:pt x="34" y="1"/>
                  </a:lnTo>
                  <a:lnTo>
                    <a:pt x="33" y="0"/>
                  </a:lnTo>
                  <a:lnTo>
                    <a:pt x="0" y="0"/>
                  </a:lnTo>
                  <a:lnTo>
                    <a:pt x="34"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16" name="Serbest Biçim 116">
              <a:extLst>
                <a:ext uri="{FF2B5EF4-FFF2-40B4-BE49-F238E27FC236}">
                  <a16:creationId xmlns="" xmlns:a16="http://schemas.microsoft.com/office/drawing/2014/main" id="{7F30A0E9-FADE-4F14-B090-83C8911B509C}"/>
                </a:ext>
              </a:extLst>
            </p:cNvPr>
            <p:cNvSpPr>
              <a:spLocks/>
            </p:cNvSpPr>
            <p:nvPr/>
          </p:nvSpPr>
          <p:spPr bwMode="invGray">
            <a:xfrm>
              <a:off x="-1219200" y="2728913"/>
              <a:ext cx="103188" cy="9525"/>
            </a:xfrm>
            <a:custGeom>
              <a:avLst/>
              <a:gdLst>
                <a:gd name="T0" fmla="*/ 54 w 54"/>
                <a:gd name="T1" fmla="*/ 4 h 4"/>
                <a:gd name="T2" fmla="*/ 54 w 54"/>
                <a:gd name="T3" fmla="*/ 4 h 4"/>
                <a:gd name="T4" fmla="*/ 0 w 54"/>
                <a:gd name="T5" fmla="*/ 1 h 4"/>
                <a:gd name="T6" fmla="*/ 9 w 54"/>
                <a:gd name="T7" fmla="*/ 3 h 4"/>
                <a:gd name="T8" fmla="*/ 54 w 54"/>
                <a:gd name="T9" fmla="*/ 4 h 4"/>
              </a:gdLst>
              <a:ahLst/>
              <a:cxnLst>
                <a:cxn ang="0">
                  <a:pos x="T0" y="T1"/>
                </a:cxn>
                <a:cxn ang="0">
                  <a:pos x="T2" y="T3"/>
                </a:cxn>
                <a:cxn ang="0">
                  <a:pos x="T4" y="T5"/>
                </a:cxn>
                <a:cxn ang="0">
                  <a:pos x="T6" y="T7"/>
                </a:cxn>
                <a:cxn ang="0">
                  <a:pos x="T8" y="T9"/>
                </a:cxn>
              </a:cxnLst>
              <a:rect l="0" t="0" r="r" b="b"/>
              <a:pathLst>
                <a:path w="54" h="4">
                  <a:moveTo>
                    <a:pt x="54" y="4"/>
                  </a:moveTo>
                  <a:lnTo>
                    <a:pt x="54" y="4"/>
                  </a:lnTo>
                  <a:cubicBezTo>
                    <a:pt x="49" y="2"/>
                    <a:pt x="43" y="0"/>
                    <a:pt x="0" y="1"/>
                  </a:cubicBezTo>
                  <a:lnTo>
                    <a:pt x="9" y="3"/>
                  </a:lnTo>
                  <a:lnTo>
                    <a:pt x="54" y="4"/>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17" name="Serbest Biçim 117">
              <a:extLst>
                <a:ext uri="{FF2B5EF4-FFF2-40B4-BE49-F238E27FC236}">
                  <a16:creationId xmlns="" xmlns:a16="http://schemas.microsoft.com/office/drawing/2014/main" id="{7E2037C4-EE0A-4E59-B324-143AFC6F2835}"/>
                </a:ext>
              </a:extLst>
            </p:cNvPr>
            <p:cNvSpPr>
              <a:spLocks/>
            </p:cNvSpPr>
            <p:nvPr/>
          </p:nvSpPr>
          <p:spPr bwMode="invGray">
            <a:xfrm>
              <a:off x="1225550" y="2830513"/>
              <a:ext cx="73025" cy="3175"/>
            </a:xfrm>
            <a:custGeom>
              <a:avLst/>
              <a:gdLst>
                <a:gd name="T0" fmla="*/ 34 w 38"/>
                <a:gd name="T1" fmla="*/ 0 h 2"/>
                <a:gd name="T2" fmla="*/ 34 w 38"/>
                <a:gd name="T3" fmla="*/ 0 h 2"/>
                <a:gd name="T4" fmla="*/ 0 w 38"/>
                <a:gd name="T5" fmla="*/ 1 h 2"/>
                <a:gd name="T6" fmla="*/ 4 w 38"/>
                <a:gd name="T7" fmla="*/ 2 h 2"/>
                <a:gd name="T8" fmla="*/ 38 w 38"/>
                <a:gd name="T9" fmla="*/ 1 h 2"/>
                <a:gd name="T10" fmla="*/ 34 w 38"/>
                <a:gd name="T11" fmla="*/ 0 h 2"/>
              </a:gdLst>
              <a:ahLst/>
              <a:cxnLst>
                <a:cxn ang="0">
                  <a:pos x="T0" y="T1"/>
                </a:cxn>
                <a:cxn ang="0">
                  <a:pos x="T2" y="T3"/>
                </a:cxn>
                <a:cxn ang="0">
                  <a:pos x="T4" y="T5"/>
                </a:cxn>
                <a:cxn ang="0">
                  <a:pos x="T6" y="T7"/>
                </a:cxn>
                <a:cxn ang="0">
                  <a:pos x="T8" y="T9"/>
                </a:cxn>
                <a:cxn ang="0">
                  <a:pos x="T10" y="T11"/>
                </a:cxn>
              </a:cxnLst>
              <a:rect l="0" t="0" r="r" b="b"/>
              <a:pathLst>
                <a:path w="38" h="2">
                  <a:moveTo>
                    <a:pt x="34" y="0"/>
                  </a:moveTo>
                  <a:lnTo>
                    <a:pt x="34" y="0"/>
                  </a:lnTo>
                  <a:lnTo>
                    <a:pt x="0" y="1"/>
                  </a:lnTo>
                  <a:lnTo>
                    <a:pt x="4" y="2"/>
                  </a:lnTo>
                  <a:lnTo>
                    <a:pt x="38" y="1"/>
                  </a:lnTo>
                  <a:lnTo>
                    <a:pt x="34"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18" name="Serbest Biçim 118">
              <a:extLst>
                <a:ext uri="{FF2B5EF4-FFF2-40B4-BE49-F238E27FC236}">
                  <a16:creationId xmlns="" xmlns:a16="http://schemas.microsoft.com/office/drawing/2014/main" id="{71976221-0620-4187-99B0-419A4B72D6BB}"/>
                </a:ext>
              </a:extLst>
            </p:cNvPr>
            <p:cNvSpPr>
              <a:spLocks/>
            </p:cNvSpPr>
            <p:nvPr/>
          </p:nvSpPr>
          <p:spPr bwMode="invGray">
            <a:xfrm>
              <a:off x="874712" y="2827338"/>
              <a:ext cx="39688" cy="3175"/>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9" y="1"/>
                    <a:pt x="16" y="1"/>
                    <a:pt x="21"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19" name="Serbest Biçim 119">
              <a:extLst>
                <a:ext uri="{FF2B5EF4-FFF2-40B4-BE49-F238E27FC236}">
                  <a16:creationId xmlns="" xmlns:a16="http://schemas.microsoft.com/office/drawing/2014/main" id="{D8C1BBC0-1218-4618-AD50-818D969A8A2E}"/>
                </a:ext>
              </a:extLst>
            </p:cNvPr>
            <p:cNvSpPr>
              <a:spLocks/>
            </p:cNvSpPr>
            <p:nvPr/>
          </p:nvSpPr>
          <p:spPr bwMode="invGray">
            <a:xfrm>
              <a:off x="417512" y="2827338"/>
              <a:ext cx="457200" cy="31750"/>
            </a:xfrm>
            <a:custGeom>
              <a:avLst/>
              <a:gdLst>
                <a:gd name="T0" fmla="*/ 113 w 238"/>
                <a:gd name="T1" fmla="*/ 12 h 14"/>
                <a:gd name="T2" fmla="*/ 113 w 238"/>
                <a:gd name="T3" fmla="*/ 12 h 14"/>
                <a:gd name="T4" fmla="*/ 94 w 238"/>
                <a:gd name="T5" fmla="*/ 9 h 14"/>
                <a:gd name="T6" fmla="*/ 157 w 238"/>
                <a:gd name="T7" fmla="*/ 6 h 14"/>
                <a:gd name="T8" fmla="*/ 145 w 238"/>
                <a:gd name="T9" fmla="*/ 8 h 14"/>
                <a:gd name="T10" fmla="*/ 169 w 238"/>
                <a:gd name="T11" fmla="*/ 6 h 14"/>
                <a:gd name="T12" fmla="*/ 238 w 238"/>
                <a:gd name="T13" fmla="*/ 1 h 14"/>
                <a:gd name="T14" fmla="*/ 32 w 238"/>
                <a:gd name="T15" fmla="*/ 3 h 14"/>
                <a:gd name="T16" fmla="*/ 19 w 238"/>
                <a:gd name="T17" fmla="*/ 13 h 14"/>
                <a:gd name="T18" fmla="*/ 113 w 238"/>
                <a:gd name="T19" fmla="*/ 12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8" h="14">
                  <a:moveTo>
                    <a:pt x="113" y="12"/>
                  </a:moveTo>
                  <a:lnTo>
                    <a:pt x="113" y="12"/>
                  </a:lnTo>
                  <a:cubicBezTo>
                    <a:pt x="73" y="10"/>
                    <a:pt x="168" y="9"/>
                    <a:pt x="94" y="9"/>
                  </a:cubicBezTo>
                  <a:cubicBezTo>
                    <a:pt x="88" y="7"/>
                    <a:pt x="122" y="5"/>
                    <a:pt x="157" y="6"/>
                  </a:cubicBezTo>
                  <a:cubicBezTo>
                    <a:pt x="155" y="7"/>
                    <a:pt x="123" y="7"/>
                    <a:pt x="145" y="8"/>
                  </a:cubicBezTo>
                  <a:cubicBezTo>
                    <a:pt x="168" y="7"/>
                    <a:pt x="177" y="8"/>
                    <a:pt x="169" y="6"/>
                  </a:cubicBezTo>
                  <a:cubicBezTo>
                    <a:pt x="208" y="4"/>
                    <a:pt x="212" y="3"/>
                    <a:pt x="238" y="1"/>
                  </a:cubicBezTo>
                  <a:cubicBezTo>
                    <a:pt x="191" y="2"/>
                    <a:pt x="92" y="0"/>
                    <a:pt x="32" y="3"/>
                  </a:cubicBezTo>
                  <a:cubicBezTo>
                    <a:pt x="0" y="6"/>
                    <a:pt x="20" y="9"/>
                    <a:pt x="19" y="13"/>
                  </a:cubicBezTo>
                  <a:cubicBezTo>
                    <a:pt x="24" y="14"/>
                    <a:pt x="110" y="14"/>
                    <a:pt x="113" y="1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20" name="Serbest Biçim 120">
              <a:extLst>
                <a:ext uri="{FF2B5EF4-FFF2-40B4-BE49-F238E27FC236}">
                  <a16:creationId xmlns="" xmlns:a16="http://schemas.microsoft.com/office/drawing/2014/main" id="{3069C2ED-10ED-4A6A-AF0A-22CECDEB3CB6}"/>
                </a:ext>
              </a:extLst>
            </p:cNvPr>
            <p:cNvSpPr>
              <a:spLocks/>
            </p:cNvSpPr>
            <p:nvPr/>
          </p:nvSpPr>
          <p:spPr bwMode="invGray">
            <a:xfrm>
              <a:off x="755650" y="2859087"/>
              <a:ext cx="68263" cy="4762"/>
            </a:xfrm>
            <a:custGeom>
              <a:avLst/>
              <a:gdLst>
                <a:gd name="T0" fmla="*/ 0 w 36"/>
                <a:gd name="T1" fmla="*/ 1 h 2"/>
                <a:gd name="T2" fmla="*/ 0 w 36"/>
                <a:gd name="T3" fmla="*/ 1 h 2"/>
                <a:gd name="T4" fmla="*/ 36 w 36"/>
                <a:gd name="T5" fmla="*/ 1 h 2"/>
                <a:gd name="T6" fmla="*/ 0 w 36"/>
                <a:gd name="T7" fmla="*/ 1 h 2"/>
              </a:gdLst>
              <a:ahLst/>
              <a:cxnLst>
                <a:cxn ang="0">
                  <a:pos x="T0" y="T1"/>
                </a:cxn>
                <a:cxn ang="0">
                  <a:pos x="T2" y="T3"/>
                </a:cxn>
                <a:cxn ang="0">
                  <a:pos x="T4" y="T5"/>
                </a:cxn>
                <a:cxn ang="0">
                  <a:pos x="T6" y="T7"/>
                </a:cxn>
              </a:cxnLst>
              <a:rect l="0" t="0" r="r" b="b"/>
              <a:pathLst>
                <a:path w="36" h="2">
                  <a:moveTo>
                    <a:pt x="0" y="1"/>
                  </a:moveTo>
                  <a:lnTo>
                    <a:pt x="0" y="1"/>
                  </a:lnTo>
                  <a:cubicBezTo>
                    <a:pt x="19" y="2"/>
                    <a:pt x="24" y="1"/>
                    <a:pt x="36" y="1"/>
                  </a:cubicBezTo>
                  <a:cubicBezTo>
                    <a:pt x="33" y="0"/>
                    <a:pt x="15" y="1"/>
                    <a:pt x="0"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21" name="Serbest Biçim 121">
              <a:extLst>
                <a:ext uri="{FF2B5EF4-FFF2-40B4-BE49-F238E27FC236}">
                  <a16:creationId xmlns="" xmlns:a16="http://schemas.microsoft.com/office/drawing/2014/main" id="{2388C615-E88B-4729-8DC3-3678215D2D83}"/>
                </a:ext>
              </a:extLst>
            </p:cNvPr>
            <p:cNvSpPr>
              <a:spLocks/>
            </p:cNvSpPr>
            <p:nvPr/>
          </p:nvSpPr>
          <p:spPr bwMode="invGray">
            <a:xfrm>
              <a:off x="-133350" y="2798763"/>
              <a:ext cx="111125" cy="4762"/>
            </a:xfrm>
            <a:custGeom>
              <a:avLst/>
              <a:gdLst>
                <a:gd name="T0" fmla="*/ 37 w 58"/>
                <a:gd name="T1" fmla="*/ 0 h 2"/>
                <a:gd name="T2" fmla="*/ 37 w 58"/>
                <a:gd name="T3" fmla="*/ 0 h 2"/>
                <a:gd name="T4" fmla="*/ 7 w 58"/>
                <a:gd name="T5" fmla="*/ 2 h 2"/>
                <a:gd name="T6" fmla="*/ 58 w 58"/>
                <a:gd name="T7" fmla="*/ 2 h 2"/>
                <a:gd name="T8" fmla="*/ 37 w 58"/>
                <a:gd name="T9" fmla="*/ 0 h 2"/>
              </a:gdLst>
              <a:ahLst/>
              <a:cxnLst>
                <a:cxn ang="0">
                  <a:pos x="T0" y="T1"/>
                </a:cxn>
                <a:cxn ang="0">
                  <a:pos x="T2" y="T3"/>
                </a:cxn>
                <a:cxn ang="0">
                  <a:pos x="T4" y="T5"/>
                </a:cxn>
                <a:cxn ang="0">
                  <a:pos x="T6" y="T7"/>
                </a:cxn>
                <a:cxn ang="0">
                  <a:pos x="T8" y="T9"/>
                </a:cxn>
              </a:cxnLst>
              <a:rect l="0" t="0" r="r" b="b"/>
              <a:pathLst>
                <a:path w="58" h="2">
                  <a:moveTo>
                    <a:pt x="37" y="0"/>
                  </a:moveTo>
                  <a:lnTo>
                    <a:pt x="37" y="0"/>
                  </a:lnTo>
                  <a:cubicBezTo>
                    <a:pt x="34" y="1"/>
                    <a:pt x="0" y="1"/>
                    <a:pt x="7" y="2"/>
                  </a:cubicBezTo>
                  <a:lnTo>
                    <a:pt x="58" y="2"/>
                  </a:lnTo>
                  <a:cubicBezTo>
                    <a:pt x="46" y="2"/>
                    <a:pt x="42" y="1"/>
                    <a:pt x="37"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22" name="Serbest Biçim 122">
              <a:extLst>
                <a:ext uri="{FF2B5EF4-FFF2-40B4-BE49-F238E27FC236}">
                  <a16:creationId xmlns="" xmlns:a16="http://schemas.microsoft.com/office/drawing/2014/main" id="{C324BDBA-D68A-4552-902A-DF73B5AB4E68}"/>
                </a:ext>
              </a:extLst>
            </p:cNvPr>
            <p:cNvSpPr>
              <a:spLocks/>
            </p:cNvSpPr>
            <p:nvPr/>
          </p:nvSpPr>
          <p:spPr bwMode="invGray">
            <a:xfrm>
              <a:off x="-22225" y="2800350"/>
              <a:ext cx="44450" cy="3175"/>
            </a:xfrm>
            <a:custGeom>
              <a:avLst/>
              <a:gdLst>
                <a:gd name="T0" fmla="*/ 23 w 23"/>
                <a:gd name="T1" fmla="*/ 0 h 1"/>
                <a:gd name="T2" fmla="*/ 23 w 23"/>
                <a:gd name="T3" fmla="*/ 0 h 1"/>
                <a:gd name="T4" fmla="*/ 0 w 23"/>
                <a:gd name="T5" fmla="*/ 1 h 1"/>
                <a:gd name="T6" fmla="*/ 23 w 23"/>
                <a:gd name="T7" fmla="*/ 0 h 1"/>
              </a:gdLst>
              <a:ahLst/>
              <a:cxnLst>
                <a:cxn ang="0">
                  <a:pos x="T0" y="T1"/>
                </a:cxn>
                <a:cxn ang="0">
                  <a:pos x="T2" y="T3"/>
                </a:cxn>
                <a:cxn ang="0">
                  <a:pos x="T4" y="T5"/>
                </a:cxn>
                <a:cxn ang="0">
                  <a:pos x="T6" y="T7"/>
                </a:cxn>
              </a:cxnLst>
              <a:rect l="0" t="0" r="r" b="b"/>
              <a:pathLst>
                <a:path w="23" h="1">
                  <a:moveTo>
                    <a:pt x="23" y="0"/>
                  </a:moveTo>
                  <a:lnTo>
                    <a:pt x="23" y="0"/>
                  </a:lnTo>
                  <a:lnTo>
                    <a:pt x="0" y="1"/>
                  </a:lnTo>
                  <a:cubicBezTo>
                    <a:pt x="6" y="1"/>
                    <a:pt x="13" y="1"/>
                    <a:pt x="23"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23" name="Serbest Biçim 123">
              <a:extLst>
                <a:ext uri="{FF2B5EF4-FFF2-40B4-BE49-F238E27FC236}">
                  <a16:creationId xmlns="" xmlns:a16="http://schemas.microsoft.com/office/drawing/2014/main" id="{5EA50B07-765F-442C-BCB4-62F184625B12}"/>
                </a:ext>
              </a:extLst>
            </p:cNvPr>
            <p:cNvSpPr>
              <a:spLocks/>
            </p:cNvSpPr>
            <p:nvPr/>
          </p:nvSpPr>
          <p:spPr bwMode="invGray">
            <a:xfrm>
              <a:off x="-66675" y="2798763"/>
              <a:ext cx="6350" cy="0"/>
            </a:xfrm>
            <a:custGeom>
              <a:avLst/>
              <a:gdLst>
                <a:gd name="T0" fmla="*/ 0 w 3"/>
                <a:gd name="T1" fmla="*/ 0 w 3"/>
                <a:gd name="T2" fmla="*/ 2 w 3"/>
                <a:gd name="T3" fmla="*/ 0 w 3"/>
              </a:gdLst>
              <a:ahLst/>
              <a:cxnLst>
                <a:cxn ang="0">
                  <a:pos x="T0" y="0"/>
                </a:cxn>
                <a:cxn ang="0">
                  <a:pos x="T1" y="0"/>
                </a:cxn>
                <a:cxn ang="0">
                  <a:pos x="T2" y="0"/>
                </a:cxn>
                <a:cxn ang="0">
                  <a:pos x="T3" y="0"/>
                </a:cxn>
              </a:cxnLst>
              <a:rect l="0" t="0" r="r" b="b"/>
              <a:pathLst>
                <a:path w="3">
                  <a:moveTo>
                    <a:pt x="0" y="0"/>
                  </a:moveTo>
                  <a:lnTo>
                    <a:pt x="0" y="0"/>
                  </a:lnTo>
                  <a:lnTo>
                    <a:pt x="2" y="0"/>
                  </a:lnTo>
                  <a:cubicBezTo>
                    <a:pt x="3" y="0"/>
                    <a:pt x="3" y="0"/>
                    <a:pt x="0"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24" name="Serbest Biçim 124">
              <a:extLst>
                <a:ext uri="{FF2B5EF4-FFF2-40B4-BE49-F238E27FC236}">
                  <a16:creationId xmlns="" xmlns:a16="http://schemas.microsoft.com/office/drawing/2014/main" id="{3D17E3DE-DC90-4A7F-8DAB-59434E31AEA2}"/>
                </a:ext>
              </a:extLst>
            </p:cNvPr>
            <p:cNvSpPr>
              <a:spLocks/>
            </p:cNvSpPr>
            <p:nvPr/>
          </p:nvSpPr>
          <p:spPr bwMode="invGray">
            <a:xfrm>
              <a:off x="-1566863" y="2730500"/>
              <a:ext cx="65088" cy="3175"/>
            </a:xfrm>
            <a:custGeom>
              <a:avLst/>
              <a:gdLst>
                <a:gd name="T0" fmla="*/ 33 w 34"/>
                <a:gd name="T1" fmla="*/ 1 h 1"/>
                <a:gd name="T2" fmla="*/ 33 w 34"/>
                <a:gd name="T3" fmla="*/ 1 h 1"/>
                <a:gd name="T4" fmla="*/ 0 w 34"/>
                <a:gd name="T5" fmla="*/ 1 h 1"/>
                <a:gd name="T6" fmla="*/ 33 w 34"/>
                <a:gd name="T7" fmla="*/ 1 h 1"/>
              </a:gdLst>
              <a:ahLst/>
              <a:cxnLst>
                <a:cxn ang="0">
                  <a:pos x="T0" y="T1"/>
                </a:cxn>
                <a:cxn ang="0">
                  <a:pos x="T2" y="T3"/>
                </a:cxn>
                <a:cxn ang="0">
                  <a:pos x="T4" y="T5"/>
                </a:cxn>
                <a:cxn ang="0">
                  <a:pos x="T6" y="T7"/>
                </a:cxn>
              </a:cxnLst>
              <a:rect l="0" t="0" r="r" b="b"/>
              <a:pathLst>
                <a:path w="34" h="1">
                  <a:moveTo>
                    <a:pt x="33" y="1"/>
                  </a:moveTo>
                  <a:lnTo>
                    <a:pt x="33" y="1"/>
                  </a:lnTo>
                  <a:cubicBezTo>
                    <a:pt x="34" y="0"/>
                    <a:pt x="12" y="1"/>
                    <a:pt x="0" y="1"/>
                  </a:cubicBezTo>
                  <a:cubicBezTo>
                    <a:pt x="9" y="1"/>
                    <a:pt x="22" y="1"/>
                    <a:pt x="33"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25" name="Serbest Biçim 125">
              <a:extLst>
                <a:ext uri="{FF2B5EF4-FFF2-40B4-BE49-F238E27FC236}">
                  <a16:creationId xmlns="" xmlns:a16="http://schemas.microsoft.com/office/drawing/2014/main" id="{256526F3-19A2-4106-83C6-693FBF171528}"/>
                </a:ext>
              </a:extLst>
            </p:cNvPr>
            <p:cNvSpPr>
              <a:spLocks/>
            </p:cNvSpPr>
            <p:nvPr/>
          </p:nvSpPr>
          <p:spPr bwMode="invGray">
            <a:xfrm>
              <a:off x="-3175000" y="2740025"/>
              <a:ext cx="38100" cy="0"/>
            </a:xfrm>
            <a:custGeom>
              <a:avLst/>
              <a:gdLst>
                <a:gd name="T0" fmla="*/ 20 w 20"/>
                <a:gd name="T1" fmla="*/ 20 w 20"/>
                <a:gd name="T2" fmla="*/ 0 w 20"/>
                <a:gd name="T3" fmla="*/ 20 w 20"/>
              </a:gdLst>
              <a:ahLst/>
              <a:cxnLst>
                <a:cxn ang="0">
                  <a:pos x="T0" y="0"/>
                </a:cxn>
                <a:cxn ang="0">
                  <a:pos x="T1" y="0"/>
                </a:cxn>
                <a:cxn ang="0">
                  <a:pos x="T2" y="0"/>
                </a:cxn>
                <a:cxn ang="0">
                  <a:pos x="T3" y="0"/>
                </a:cxn>
              </a:cxnLst>
              <a:rect l="0" t="0" r="r" b="b"/>
              <a:pathLst>
                <a:path w="20">
                  <a:moveTo>
                    <a:pt x="20" y="0"/>
                  </a:moveTo>
                  <a:lnTo>
                    <a:pt x="20" y="0"/>
                  </a:lnTo>
                  <a:lnTo>
                    <a:pt x="0" y="0"/>
                  </a:lnTo>
                  <a:cubicBezTo>
                    <a:pt x="7" y="0"/>
                    <a:pt x="11" y="0"/>
                    <a:pt x="20"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26" name="Serbest Biçim 126">
              <a:extLst>
                <a:ext uri="{FF2B5EF4-FFF2-40B4-BE49-F238E27FC236}">
                  <a16:creationId xmlns="" xmlns:a16="http://schemas.microsoft.com/office/drawing/2014/main" id="{19735F26-02F1-4E55-838E-E1F200A42469}"/>
                </a:ext>
              </a:extLst>
            </p:cNvPr>
            <p:cNvSpPr>
              <a:spLocks/>
            </p:cNvSpPr>
            <p:nvPr/>
          </p:nvSpPr>
          <p:spPr bwMode="invGray">
            <a:xfrm>
              <a:off x="-3735388" y="2803525"/>
              <a:ext cx="6350" cy="1587"/>
            </a:xfrm>
            <a:custGeom>
              <a:avLst/>
              <a:gdLst>
                <a:gd name="T0" fmla="*/ 4 w 4"/>
                <a:gd name="T1" fmla="*/ 0 h 1"/>
                <a:gd name="T2" fmla="*/ 4 w 4"/>
                <a:gd name="T3" fmla="*/ 0 h 1"/>
                <a:gd name="T4" fmla="*/ 0 w 4"/>
                <a:gd name="T5" fmla="*/ 1 h 1"/>
                <a:gd name="T6" fmla="*/ 4 w 4"/>
                <a:gd name="T7" fmla="*/ 0 h 1"/>
              </a:gdLst>
              <a:ahLst/>
              <a:cxnLst>
                <a:cxn ang="0">
                  <a:pos x="T0" y="T1"/>
                </a:cxn>
                <a:cxn ang="0">
                  <a:pos x="T2" y="T3"/>
                </a:cxn>
                <a:cxn ang="0">
                  <a:pos x="T4" y="T5"/>
                </a:cxn>
                <a:cxn ang="0">
                  <a:pos x="T6" y="T7"/>
                </a:cxn>
              </a:cxnLst>
              <a:rect l="0" t="0" r="r" b="b"/>
              <a:pathLst>
                <a:path w="4" h="1">
                  <a:moveTo>
                    <a:pt x="4" y="0"/>
                  </a:moveTo>
                  <a:lnTo>
                    <a:pt x="4" y="0"/>
                  </a:lnTo>
                  <a:cubicBezTo>
                    <a:pt x="3" y="0"/>
                    <a:pt x="2" y="1"/>
                    <a:pt x="0" y="1"/>
                  </a:cubicBezTo>
                  <a:cubicBezTo>
                    <a:pt x="2" y="1"/>
                    <a:pt x="3" y="1"/>
                    <a:pt x="4"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27" name="Serbest Biçim 127">
              <a:extLst>
                <a:ext uri="{FF2B5EF4-FFF2-40B4-BE49-F238E27FC236}">
                  <a16:creationId xmlns="" xmlns:a16="http://schemas.microsoft.com/office/drawing/2014/main" id="{4780BBDC-0110-4909-9C8C-A9EF4F913B07}"/>
                </a:ext>
              </a:extLst>
            </p:cNvPr>
            <p:cNvSpPr>
              <a:spLocks/>
            </p:cNvSpPr>
            <p:nvPr/>
          </p:nvSpPr>
          <p:spPr bwMode="invGray">
            <a:xfrm>
              <a:off x="-3924300" y="2803525"/>
              <a:ext cx="188913" cy="3175"/>
            </a:xfrm>
            <a:custGeom>
              <a:avLst/>
              <a:gdLst>
                <a:gd name="T0" fmla="*/ 98 w 98"/>
                <a:gd name="T1" fmla="*/ 1 h 2"/>
                <a:gd name="T2" fmla="*/ 98 w 98"/>
                <a:gd name="T3" fmla="*/ 1 h 2"/>
                <a:gd name="T4" fmla="*/ 26 w 98"/>
                <a:gd name="T5" fmla="*/ 1 h 2"/>
                <a:gd name="T6" fmla="*/ 28 w 98"/>
                <a:gd name="T7" fmla="*/ 1 h 2"/>
                <a:gd name="T8" fmla="*/ 0 w 98"/>
                <a:gd name="T9" fmla="*/ 2 h 2"/>
                <a:gd name="T10" fmla="*/ 98 w 98"/>
                <a:gd name="T11" fmla="*/ 1 h 2"/>
              </a:gdLst>
              <a:ahLst/>
              <a:cxnLst>
                <a:cxn ang="0">
                  <a:pos x="T0" y="T1"/>
                </a:cxn>
                <a:cxn ang="0">
                  <a:pos x="T2" y="T3"/>
                </a:cxn>
                <a:cxn ang="0">
                  <a:pos x="T4" y="T5"/>
                </a:cxn>
                <a:cxn ang="0">
                  <a:pos x="T6" y="T7"/>
                </a:cxn>
                <a:cxn ang="0">
                  <a:pos x="T8" y="T9"/>
                </a:cxn>
                <a:cxn ang="0">
                  <a:pos x="T10" y="T11"/>
                </a:cxn>
              </a:cxnLst>
              <a:rect l="0" t="0" r="r" b="b"/>
              <a:pathLst>
                <a:path w="98" h="2">
                  <a:moveTo>
                    <a:pt x="98" y="1"/>
                  </a:moveTo>
                  <a:lnTo>
                    <a:pt x="98" y="1"/>
                  </a:lnTo>
                  <a:cubicBezTo>
                    <a:pt x="84" y="2"/>
                    <a:pt x="42" y="0"/>
                    <a:pt x="26" y="1"/>
                  </a:cubicBezTo>
                  <a:lnTo>
                    <a:pt x="28" y="1"/>
                  </a:lnTo>
                  <a:lnTo>
                    <a:pt x="0" y="2"/>
                  </a:lnTo>
                  <a:cubicBezTo>
                    <a:pt x="27" y="2"/>
                    <a:pt x="82" y="2"/>
                    <a:pt x="98"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grpSp>
      <p:sp>
        <p:nvSpPr>
          <p:cNvPr id="2" name="Başlık 1"/>
          <p:cNvSpPr>
            <a:spLocks noGrp="1"/>
          </p:cNvSpPr>
          <p:nvPr>
            <p:ph type="ctrTitle"/>
          </p:nvPr>
        </p:nvSpPr>
        <p:spPr>
          <a:xfrm>
            <a:off x="1522413" y="1905000"/>
            <a:ext cx="9144000" cy="2667000"/>
          </a:xfrm>
        </p:spPr>
        <p:txBody>
          <a:bodyPr>
            <a:noAutofit/>
          </a:bodyPr>
          <a:lstStyle>
            <a:lvl1pPr latinLnBrk="0">
              <a:defRPr lang="tr-TR" sz="5400"/>
            </a:lvl1pPr>
          </a:lstStyle>
          <a:p>
            <a:r>
              <a:rPr lang="tr-TR" dirty="0"/>
              <a:t>Asıl başlık stili için tıklatın</a:t>
            </a:r>
          </a:p>
        </p:txBody>
      </p:sp>
      <p:sp>
        <p:nvSpPr>
          <p:cNvPr id="3" name="Alt Konu Başlığı 2"/>
          <p:cNvSpPr>
            <a:spLocks noGrp="1"/>
          </p:cNvSpPr>
          <p:nvPr>
            <p:ph type="subTitle" idx="1"/>
          </p:nvPr>
        </p:nvSpPr>
        <p:spPr>
          <a:xfrm>
            <a:off x="1522413" y="5105400"/>
            <a:ext cx="9143999" cy="1066800"/>
          </a:xfrm>
        </p:spPr>
        <p:txBody>
          <a:bodyPr/>
          <a:lstStyle>
            <a:lvl1pPr marL="0" indent="0" algn="l" latinLnBrk="0">
              <a:spcBef>
                <a:spcPts val="0"/>
              </a:spcBef>
              <a:buNone/>
              <a:defRPr lang="tr-TR">
                <a:solidFill>
                  <a:schemeClr val="tx1">
                    <a:tint val="75000"/>
                  </a:schemeClr>
                </a:solidFill>
              </a:defRPr>
            </a:lvl1pPr>
            <a:lvl2pPr marL="457200" indent="0" algn="ctr" latinLnBrk="0">
              <a:buNone/>
              <a:defRPr lang="tr-TR">
                <a:solidFill>
                  <a:schemeClr val="tx1">
                    <a:tint val="75000"/>
                  </a:schemeClr>
                </a:solidFill>
              </a:defRPr>
            </a:lvl2pPr>
            <a:lvl3pPr marL="914400" indent="0" algn="ctr" latinLnBrk="0">
              <a:buNone/>
              <a:defRPr lang="tr-TR">
                <a:solidFill>
                  <a:schemeClr val="tx1">
                    <a:tint val="75000"/>
                  </a:schemeClr>
                </a:solidFill>
              </a:defRPr>
            </a:lvl3pPr>
            <a:lvl4pPr marL="1371600" indent="0" algn="ctr" latinLnBrk="0">
              <a:buNone/>
              <a:defRPr lang="tr-TR">
                <a:solidFill>
                  <a:schemeClr val="tx1">
                    <a:tint val="75000"/>
                  </a:schemeClr>
                </a:solidFill>
              </a:defRPr>
            </a:lvl4pPr>
            <a:lvl5pPr marL="1828800" indent="0" algn="ctr" latinLnBrk="0">
              <a:buNone/>
              <a:defRPr lang="tr-TR">
                <a:solidFill>
                  <a:schemeClr val="tx1">
                    <a:tint val="75000"/>
                  </a:schemeClr>
                </a:solidFill>
              </a:defRPr>
            </a:lvl5pPr>
            <a:lvl6pPr marL="2286000" indent="0" algn="ctr" latinLnBrk="0">
              <a:buNone/>
              <a:defRPr lang="tr-TR">
                <a:solidFill>
                  <a:schemeClr val="tx1">
                    <a:tint val="75000"/>
                  </a:schemeClr>
                </a:solidFill>
              </a:defRPr>
            </a:lvl6pPr>
            <a:lvl7pPr marL="2743200" indent="0" algn="ctr" latinLnBrk="0">
              <a:buNone/>
              <a:defRPr lang="tr-TR">
                <a:solidFill>
                  <a:schemeClr val="tx1">
                    <a:tint val="75000"/>
                  </a:schemeClr>
                </a:solidFill>
              </a:defRPr>
            </a:lvl7pPr>
            <a:lvl8pPr marL="3200400" indent="0" algn="ctr" latinLnBrk="0">
              <a:buNone/>
              <a:defRPr lang="tr-TR">
                <a:solidFill>
                  <a:schemeClr val="tx1">
                    <a:tint val="75000"/>
                  </a:schemeClr>
                </a:solidFill>
              </a:defRPr>
            </a:lvl8pPr>
            <a:lvl9pPr marL="3657600" indent="0" algn="ctr" latinLnBrk="0">
              <a:buNone/>
              <a:defRPr lang="tr-TR">
                <a:solidFill>
                  <a:schemeClr val="tx1">
                    <a:tint val="75000"/>
                  </a:schemeClr>
                </a:solidFill>
              </a:defRPr>
            </a:lvl9pPr>
          </a:lstStyle>
          <a:p>
            <a:r>
              <a:rPr lang="tr-TR" dirty="0"/>
              <a:t>Asıl alt başlık stilini düzenlemek için tıklatın</a:t>
            </a:r>
          </a:p>
        </p:txBody>
      </p:sp>
    </p:spTree>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grpSp>
        <p:nvGrpSpPr>
          <p:cNvPr id="4" name="çizgi"/>
          <p:cNvGrpSpPr>
            <a:grpSpLocks/>
          </p:cNvGrpSpPr>
          <p:nvPr/>
        </p:nvGrpSpPr>
        <p:grpSpPr bwMode="auto">
          <a:xfrm>
            <a:off x="1522413" y="1514475"/>
            <a:ext cx="10569575" cy="63500"/>
            <a:chOff x="1522413" y="1514475"/>
            <a:chExt cx="10569575" cy="64008"/>
          </a:xfrm>
        </p:grpSpPr>
        <p:sp>
          <p:nvSpPr>
            <p:cNvPr id="5" name="Serbest Biçim 7"/>
            <p:cNvSpPr>
              <a:spLocks/>
            </p:cNvSpPr>
            <p:nvPr/>
          </p:nvSpPr>
          <p:spPr bwMode="invGray">
            <a:xfrm>
              <a:off x="12028488" y="1525677"/>
              <a:ext cx="63500" cy="4800"/>
            </a:xfrm>
            <a:custGeom>
              <a:avLst/>
              <a:gdLst>
                <a:gd name="T0" fmla="*/ 28433 w 67"/>
                <a:gd name="T1" fmla="*/ 4800 h 6"/>
                <a:gd name="T2" fmla="*/ 28433 w 67"/>
                <a:gd name="T3" fmla="*/ 4800 h 6"/>
                <a:gd name="T4" fmla="*/ 63500 w 67"/>
                <a:gd name="T5" fmla="*/ 2400 h 6"/>
                <a:gd name="T6" fmla="*/ 36963 w 67"/>
                <a:gd name="T7" fmla="*/ 0 h 6"/>
                <a:gd name="T8" fmla="*/ 28433 w 67"/>
                <a:gd name="T9" fmla="*/ 480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a:lstStyle/>
            <a:p>
              <a:endParaRPr lang="tr-TR"/>
            </a:p>
          </p:txBody>
        </p:sp>
        <p:sp>
          <p:nvSpPr>
            <p:cNvPr id="6" name="Serbest Biçim 8"/>
            <p:cNvSpPr>
              <a:spLocks/>
            </p:cNvSpPr>
            <p:nvPr/>
          </p:nvSpPr>
          <p:spPr bwMode="invGray">
            <a:xfrm>
              <a:off x="12022138" y="1533677"/>
              <a:ext cx="19050" cy="0"/>
            </a:xfrm>
            <a:custGeom>
              <a:avLst/>
              <a:gdLst>
                <a:gd name="T0" fmla="*/ 0 w 20"/>
                <a:gd name="T1" fmla="*/ 1 h 2"/>
                <a:gd name="T2" fmla="*/ 0 w 20"/>
                <a:gd name="T3" fmla="*/ 1 h 2"/>
                <a:gd name="T4" fmla="*/ 19050 w 20"/>
                <a:gd name="T5" fmla="*/ 1 h 2"/>
                <a:gd name="T6" fmla="*/ 0 w 20"/>
                <a:gd name="T7" fmla="*/ 1 h 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a:lstStyle/>
            <a:p>
              <a:endParaRPr lang="tr-TR"/>
            </a:p>
          </p:txBody>
        </p:sp>
        <p:sp>
          <p:nvSpPr>
            <p:cNvPr id="7" name="Serbest Biçim 9"/>
            <p:cNvSpPr>
              <a:spLocks/>
            </p:cNvSpPr>
            <p:nvPr/>
          </p:nvSpPr>
          <p:spPr bwMode="invGray">
            <a:xfrm>
              <a:off x="12041188" y="1532078"/>
              <a:ext cx="39687" cy="6401"/>
            </a:xfrm>
            <a:custGeom>
              <a:avLst/>
              <a:gdLst>
                <a:gd name="T0" fmla="*/ 39687 w 41"/>
                <a:gd name="T1" fmla="*/ 0 h 6"/>
                <a:gd name="T2" fmla="*/ 39687 w 41"/>
                <a:gd name="T3" fmla="*/ 0 h 6"/>
                <a:gd name="T4" fmla="*/ 0 w 41"/>
                <a:gd name="T5" fmla="*/ 2134 h 6"/>
                <a:gd name="T6" fmla="*/ 18392 w 41"/>
                <a:gd name="T7" fmla="*/ 1067 h 6"/>
                <a:gd name="T8" fmla="*/ 39687 w 41"/>
                <a:gd name="T9" fmla="*/ 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a:lstStyle/>
            <a:p>
              <a:endParaRPr lang="tr-TR"/>
            </a:p>
          </p:txBody>
        </p:sp>
        <p:sp>
          <p:nvSpPr>
            <p:cNvPr id="8" name="Serbest Biçim 15"/>
            <p:cNvSpPr>
              <a:spLocks/>
            </p:cNvSpPr>
            <p:nvPr/>
          </p:nvSpPr>
          <p:spPr bwMode="invGray">
            <a:xfrm>
              <a:off x="11831638" y="1527277"/>
              <a:ext cx="42862" cy="4801"/>
            </a:xfrm>
            <a:custGeom>
              <a:avLst/>
              <a:gdLst>
                <a:gd name="T0" fmla="*/ 1905 w 45"/>
                <a:gd name="T1" fmla="*/ 0 h 6"/>
                <a:gd name="T2" fmla="*/ 1905 w 45"/>
                <a:gd name="T3" fmla="*/ 0 h 6"/>
                <a:gd name="T4" fmla="*/ 17145 w 45"/>
                <a:gd name="T5" fmla="*/ 4801 h 6"/>
                <a:gd name="T6" fmla="*/ 42862 w 45"/>
                <a:gd name="T7" fmla="*/ 3201 h 6"/>
                <a:gd name="T8" fmla="*/ 1905 w 45"/>
                <a:gd name="T9" fmla="*/ 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a:lstStyle/>
            <a:p>
              <a:endParaRPr lang="tr-TR"/>
            </a:p>
          </p:txBody>
        </p:sp>
        <p:sp>
          <p:nvSpPr>
            <p:cNvPr id="9" name="Serbest Biçim 16"/>
            <p:cNvSpPr>
              <a:spLocks/>
            </p:cNvSpPr>
            <p:nvPr/>
          </p:nvSpPr>
          <p:spPr bwMode="invGray">
            <a:xfrm>
              <a:off x="11809413" y="1532078"/>
              <a:ext cx="41275" cy="1600"/>
            </a:xfrm>
            <a:custGeom>
              <a:avLst/>
              <a:gdLst>
                <a:gd name="T0" fmla="*/ 39399 w 44"/>
                <a:gd name="T1" fmla="*/ 0 h 3"/>
                <a:gd name="T2" fmla="*/ 39399 w 44"/>
                <a:gd name="T3" fmla="*/ 0 h 3"/>
                <a:gd name="T4" fmla="*/ 0 w 44"/>
                <a:gd name="T5" fmla="*/ 1600 h 3"/>
                <a:gd name="T6" fmla="*/ 39399 w 44"/>
                <a:gd name="T7" fmla="*/ 0 h 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a:lstStyle/>
            <a:p>
              <a:endParaRPr lang="tr-TR"/>
            </a:p>
          </p:txBody>
        </p:sp>
        <p:sp>
          <p:nvSpPr>
            <p:cNvPr id="10" name="Serbest Biçim 17"/>
            <p:cNvSpPr>
              <a:spLocks/>
            </p:cNvSpPr>
            <p:nvPr/>
          </p:nvSpPr>
          <p:spPr bwMode="invGray">
            <a:xfrm>
              <a:off x="12003088" y="1538479"/>
              <a:ext cx="77787" cy="3200"/>
            </a:xfrm>
            <a:custGeom>
              <a:avLst/>
              <a:gdLst>
                <a:gd name="T0" fmla="*/ 13281 w 82"/>
                <a:gd name="T1" fmla="*/ 3200 h 5"/>
                <a:gd name="T2" fmla="*/ 13281 w 82"/>
                <a:gd name="T3" fmla="*/ 3200 h 5"/>
                <a:gd name="T4" fmla="*/ 77787 w 82"/>
                <a:gd name="T5" fmla="*/ 0 h 5"/>
                <a:gd name="T6" fmla="*/ 0 w 82"/>
                <a:gd name="T7" fmla="*/ 3200 h 5"/>
                <a:gd name="T8" fmla="*/ 13281 w 82"/>
                <a:gd name="T9" fmla="*/ 3200 h 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a:lstStyle/>
            <a:p>
              <a:endParaRPr lang="tr-TR"/>
            </a:p>
          </p:txBody>
        </p:sp>
        <p:sp>
          <p:nvSpPr>
            <p:cNvPr id="11" name="Serbest Biçim 18"/>
            <p:cNvSpPr>
              <a:spLocks/>
            </p:cNvSpPr>
            <p:nvPr/>
          </p:nvSpPr>
          <p:spPr bwMode="invGray">
            <a:xfrm>
              <a:off x="11664950" y="1522477"/>
              <a:ext cx="39688" cy="4800"/>
            </a:xfrm>
            <a:custGeom>
              <a:avLst/>
              <a:gdLst>
                <a:gd name="T0" fmla="*/ 17954 w 42"/>
                <a:gd name="T1" fmla="*/ 3840 h 5"/>
                <a:gd name="T2" fmla="*/ 17954 w 42"/>
                <a:gd name="T3" fmla="*/ 3840 h 5"/>
                <a:gd name="T4" fmla="*/ 39688 w 42"/>
                <a:gd name="T5" fmla="*/ 0 h 5"/>
                <a:gd name="T6" fmla="*/ 0 w 42"/>
                <a:gd name="T7" fmla="*/ 4800 h 5"/>
                <a:gd name="T8" fmla="*/ 17954 w 42"/>
                <a:gd name="T9" fmla="*/ 3840 h 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a:lstStyle/>
            <a:p>
              <a:endParaRPr lang="tr-TR"/>
            </a:p>
          </p:txBody>
        </p:sp>
        <p:sp>
          <p:nvSpPr>
            <p:cNvPr id="12" name="Serbest Biçim 19"/>
            <p:cNvSpPr>
              <a:spLocks/>
            </p:cNvSpPr>
            <p:nvPr/>
          </p:nvSpPr>
          <p:spPr bwMode="invGray">
            <a:xfrm>
              <a:off x="11506200" y="1522477"/>
              <a:ext cx="92075" cy="4800"/>
            </a:xfrm>
            <a:custGeom>
              <a:avLst/>
              <a:gdLst>
                <a:gd name="T0" fmla="*/ 76103 w 98"/>
                <a:gd name="T1" fmla="*/ 4800 h 6"/>
                <a:gd name="T2" fmla="*/ 76103 w 98"/>
                <a:gd name="T3" fmla="*/ 4800 h 6"/>
                <a:gd name="T4" fmla="*/ 70466 w 98"/>
                <a:gd name="T5" fmla="*/ 0 h 6"/>
                <a:gd name="T6" fmla="*/ 0 w 98"/>
                <a:gd name="T7" fmla="*/ 4000 h 6"/>
                <a:gd name="T8" fmla="*/ 76103 w 98"/>
                <a:gd name="T9" fmla="*/ 480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a:lstStyle/>
            <a:p>
              <a:endParaRPr lang="tr-TR"/>
            </a:p>
          </p:txBody>
        </p:sp>
        <p:sp>
          <p:nvSpPr>
            <p:cNvPr id="13" name="Serbest Biçim 20"/>
            <p:cNvSpPr>
              <a:spLocks/>
            </p:cNvSpPr>
            <p:nvPr/>
          </p:nvSpPr>
          <p:spPr bwMode="invGray">
            <a:xfrm>
              <a:off x="11471275" y="1525677"/>
              <a:ext cx="34925" cy="3200"/>
            </a:xfrm>
            <a:custGeom>
              <a:avLst/>
              <a:gdLst>
                <a:gd name="T0" fmla="*/ 0 w 36"/>
                <a:gd name="T1" fmla="*/ 3200 h 3"/>
                <a:gd name="T2" fmla="*/ 0 w 36"/>
                <a:gd name="T3" fmla="*/ 3200 h 3"/>
                <a:gd name="T4" fmla="*/ 34925 w 36"/>
                <a:gd name="T5" fmla="*/ 0 h 3"/>
                <a:gd name="T6" fmla="*/ 0 w 36"/>
                <a:gd name="T7" fmla="*/ 3200 h 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a:lstStyle/>
            <a:p>
              <a:endParaRPr lang="tr-TR"/>
            </a:p>
          </p:txBody>
        </p:sp>
        <p:sp>
          <p:nvSpPr>
            <p:cNvPr id="14" name="Serbest Biçim 21"/>
            <p:cNvSpPr>
              <a:spLocks/>
            </p:cNvSpPr>
            <p:nvPr/>
          </p:nvSpPr>
          <p:spPr bwMode="invGray">
            <a:xfrm>
              <a:off x="11710988" y="1528877"/>
              <a:ext cx="30162" cy="4800"/>
            </a:xfrm>
            <a:custGeom>
              <a:avLst/>
              <a:gdLst>
                <a:gd name="T0" fmla="*/ 30162 w 32"/>
                <a:gd name="T1" fmla="*/ 4800 h 5"/>
                <a:gd name="T2" fmla="*/ 30162 w 32"/>
                <a:gd name="T3" fmla="*/ 4800 h 5"/>
                <a:gd name="T4" fmla="*/ 0 w 32"/>
                <a:gd name="T5" fmla="*/ 0 h 5"/>
                <a:gd name="T6" fmla="*/ 15081 w 32"/>
                <a:gd name="T7" fmla="*/ 4800 h 5"/>
                <a:gd name="T8" fmla="*/ 30162 w 32"/>
                <a:gd name="T9" fmla="*/ 4800 h 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a:lstStyle/>
            <a:p>
              <a:endParaRPr lang="tr-TR"/>
            </a:p>
          </p:txBody>
        </p:sp>
        <p:sp>
          <p:nvSpPr>
            <p:cNvPr id="15" name="Serbest Biçim 22"/>
            <p:cNvSpPr>
              <a:spLocks/>
            </p:cNvSpPr>
            <p:nvPr/>
          </p:nvSpPr>
          <p:spPr bwMode="invGray">
            <a:xfrm>
              <a:off x="11691938" y="1533677"/>
              <a:ext cx="34925" cy="0"/>
            </a:xfrm>
            <a:custGeom>
              <a:avLst/>
              <a:gdLst>
                <a:gd name="T0" fmla="*/ 34925 w 36"/>
                <a:gd name="T1" fmla="*/ 1 h 1"/>
                <a:gd name="T2" fmla="*/ 34925 w 36"/>
                <a:gd name="T3" fmla="*/ 1 h 1"/>
                <a:gd name="T4" fmla="*/ 33955 w 36"/>
                <a:gd name="T5" fmla="*/ 1 h 1"/>
                <a:gd name="T6" fmla="*/ 0 w 36"/>
                <a:gd name="T7" fmla="*/ 0 h 1"/>
                <a:gd name="T8" fmla="*/ 34925 w 36"/>
                <a:gd name="T9" fmla="*/ 1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a:lstStyle/>
            <a:p>
              <a:endParaRPr lang="tr-TR"/>
            </a:p>
          </p:txBody>
        </p:sp>
        <p:sp>
          <p:nvSpPr>
            <p:cNvPr id="16" name="Serbest Biçim 23"/>
            <p:cNvSpPr>
              <a:spLocks/>
            </p:cNvSpPr>
            <p:nvPr/>
          </p:nvSpPr>
          <p:spPr bwMode="invGray">
            <a:xfrm>
              <a:off x="11741150" y="1533677"/>
              <a:ext cx="4763" cy="0"/>
            </a:xfrm>
            <a:custGeom>
              <a:avLst/>
              <a:gdLst>
                <a:gd name="T0" fmla="*/ 4763 w 5"/>
                <a:gd name="T1" fmla="*/ 4763 w 5"/>
                <a:gd name="T2" fmla="*/ 0 w 5"/>
                <a:gd name="T3" fmla="*/ 4763 w 5"/>
                <a:gd name="T4" fmla="*/ 0 60000 65536"/>
                <a:gd name="T5" fmla="*/ 0 60000 65536"/>
                <a:gd name="T6" fmla="*/ 0 60000 65536"/>
                <a:gd name="T7" fmla="*/ 0 60000 65536"/>
              </a:gdLst>
              <a:ahLst/>
              <a:cxnLst>
                <a:cxn ang="T4">
                  <a:pos x="T0" y="0"/>
                </a:cxn>
                <a:cxn ang="T5">
                  <a:pos x="T1" y="0"/>
                </a:cxn>
                <a:cxn ang="T6">
                  <a:pos x="T2" y="0"/>
                </a:cxn>
                <a:cxn ang="T7">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a:lstStyle/>
            <a:p>
              <a:endParaRPr lang="tr-TR"/>
            </a:p>
          </p:txBody>
        </p:sp>
        <p:sp>
          <p:nvSpPr>
            <p:cNvPr id="17" name="Serbest Biçim 24"/>
            <p:cNvSpPr>
              <a:spLocks/>
            </p:cNvSpPr>
            <p:nvPr/>
          </p:nvSpPr>
          <p:spPr bwMode="invGray">
            <a:xfrm>
              <a:off x="11841163" y="1538479"/>
              <a:ext cx="71437" cy="8000"/>
            </a:xfrm>
            <a:custGeom>
              <a:avLst/>
              <a:gdLst>
                <a:gd name="T0" fmla="*/ 71437 w 75"/>
                <a:gd name="T1" fmla="*/ 0 h 9"/>
                <a:gd name="T2" fmla="*/ 71437 w 75"/>
                <a:gd name="T3" fmla="*/ 0 h 9"/>
                <a:gd name="T4" fmla="*/ 46672 w 75"/>
                <a:gd name="T5" fmla="*/ 8000 h 9"/>
                <a:gd name="T6" fmla="*/ 71437 w 75"/>
                <a:gd name="T7" fmla="*/ 0 h 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a:lstStyle/>
            <a:p>
              <a:endParaRPr lang="tr-TR"/>
            </a:p>
          </p:txBody>
        </p:sp>
        <p:sp>
          <p:nvSpPr>
            <p:cNvPr id="18" name="Serbest Biçim 25"/>
            <p:cNvSpPr>
              <a:spLocks/>
            </p:cNvSpPr>
            <p:nvPr/>
          </p:nvSpPr>
          <p:spPr bwMode="invGray">
            <a:xfrm>
              <a:off x="11764963" y="1535278"/>
              <a:ext cx="44450" cy="3200"/>
            </a:xfrm>
            <a:custGeom>
              <a:avLst/>
              <a:gdLst>
                <a:gd name="T0" fmla="*/ 0 w 47"/>
                <a:gd name="T1" fmla="*/ 2400 h 4"/>
                <a:gd name="T2" fmla="*/ 0 w 47"/>
                <a:gd name="T3" fmla="*/ 2400 h 4"/>
                <a:gd name="T4" fmla="*/ 41613 w 47"/>
                <a:gd name="T5" fmla="*/ 3200 h 4"/>
                <a:gd name="T6" fmla="*/ 44450 w 47"/>
                <a:gd name="T7" fmla="*/ 0 h 4"/>
                <a:gd name="T8" fmla="*/ 0 w 47"/>
                <a:gd name="T9" fmla="*/ 2400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a:lstStyle/>
            <a:p>
              <a:endParaRPr lang="tr-TR"/>
            </a:p>
          </p:txBody>
        </p:sp>
        <p:sp>
          <p:nvSpPr>
            <p:cNvPr id="19" name="Serbest Biçim 26"/>
            <p:cNvSpPr>
              <a:spLocks/>
            </p:cNvSpPr>
            <p:nvPr/>
          </p:nvSpPr>
          <p:spPr bwMode="invGray">
            <a:xfrm>
              <a:off x="11744325" y="1538479"/>
              <a:ext cx="20638" cy="1600"/>
            </a:xfrm>
            <a:custGeom>
              <a:avLst/>
              <a:gdLst>
                <a:gd name="T0" fmla="*/ 0 w 22"/>
                <a:gd name="T1" fmla="*/ 1600 h 2"/>
                <a:gd name="T2" fmla="*/ 0 w 22"/>
                <a:gd name="T3" fmla="*/ 1600 h 2"/>
                <a:gd name="T4" fmla="*/ 20638 w 22"/>
                <a:gd name="T5" fmla="*/ 0 h 2"/>
                <a:gd name="T6" fmla="*/ 4690 w 22"/>
                <a:gd name="T7" fmla="*/ 0 h 2"/>
                <a:gd name="T8" fmla="*/ 0 w 22"/>
                <a:gd name="T9" fmla="*/ 1600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a:lstStyle/>
            <a:p>
              <a:endParaRPr lang="tr-TR"/>
            </a:p>
          </p:txBody>
        </p:sp>
        <p:sp>
          <p:nvSpPr>
            <p:cNvPr id="20" name="Serbest Biçim 27"/>
            <p:cNvSpPr>
              <a:spLocks/>
            </p:cNvSpPr>
            <p:nvPr/>
          </p:nvSpPr>
          <p:spPr bwMode="invGray">
            <a:xfrm>
              <a:off x="11482388" y="1532078"/>
              <a:ext cx="85725" cy="3200"/>
            </a:xfrm>
            <a:custGeom>
              <a:avLst/>
              <a:gdLst>
                <a:gd name="T0" fmla="*/ 60008 w 90"/>
                <a:gd name="T1" fmla="*/ 0 h 4"/>
                <a:gd name="T2" fmla="*/ 60008 w 90"/>
                <a:gd name="T3" fmla="*/ 0 h 4"/>
                <a:gd name="T4" fmla="*/ 0 w 90"/>
                <a:gd name="T5" fmla="*/ 1600 h 4"/>
                <a:gd name="T6" fmla="*/ 72390 w 90"/>
                <a:gd name="T7" fmla="*/ 3200 h 4"/>
                <a:gd name="T8" fmla="*/ 60008 w 90"/>
                <a:gd name="T9" fmla="*/ 0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a:lstStyle/>
            <a:p>
              <a:endParaRPr lang="tr-TR"/>
            </a:p>
          </p:txBody>
        </p:sp>
        <p:sp>
          <p:nvSpPr>
            <p:cNvPr id="21" name="Serbest Biçim 28"/>
            <p:cNvSpPr>
              <a:spLocks/>
            </p:cNvSpPr>
            <p:nvPr/>
          </p:nvSpPr>
          <p:spPr bwMode="invGray">
            <a:xfrm>
              <a:off x="11626850" y="1533677"/>
              <a:ext cx="4763" cy="0"/>
            </a:xfrm>
            <a:custGeom>
              <a:avLst/>
              <a:gdLst>
                <a:gd name="T0" fmla="*/ 4763 w 5"/>
                <a:gd name="T1" fmla="*/ 0 h 1"/>
                <a:gd name="T2" fmla="*/ 4763 w 5"/>
                <a:gd name="T3" fmla="*/ 0 h 1"/>
                <a:gd name="T4" fmla="*/ 0 w 5"/>
                <a:gd name="T5" fmla="*/ 1 h 1"/>
                <a:gd name="T6" fmla="*/ 4763 w 5"/>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a:lstStyle/>
            <a:p>
              <a:endParaRPr lang="tr-TR"/>
            </a:p>
          </p:txBody>
        </p:sp>
        <p:sp>
          <p:nvSpPr>
            <p:cNvPr id="22" name="Serbest Biçim 29"/>
            <p:cNvSpPr>
              <a:spLocks/>
            </p:cNvSpPr>
            <p:nvPr/>
          </p:nvSpPr>
          <p:spPr bwMode="invGray">
            <a:xfrm>
              <a:off x="11261725" y="1533677"/>
              <a:ext cx="4763" cy="0"/>
            </a:xfrm>
            <a:custGeom>
              <a:avLst/>
              <a:gdLst>
                <a:gd name="T0" fmla="*/ 0 w 5"/>
                <a:gd name="T1" fmla="*/ 0 h 1"/>
                <a:gd name="T2" fmla="*/ 0 w 5"/>
                <a:gd name="T3" fmla="*/ 0 h 1"/>
                <a:gd name="T4" fmla="*/ 3810 w 5"/>
                <a:gd name="T5" fmla="*/ 1 h 1"/>
                <a:gd name="T6" fmla="*/ 4763 w 5"/>
                <a:gd name="T7" fmla="*/ 0 h 1"/>
                <a:gd name="T8" fmla="*/ 0 w 5"/>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a:lstStyle/>
            <a:p>
              <a:endParaRPr lang="tr-TR"/>
            </a:p>
          </p:txBody>
        </p:sp>
        <p:sp>
          <p:nvSpPr>
            <p:cNvPr id="23" name="Serbest Biçim 30"/>
            <p:cNvSpPr>
              <a:spLocks/>
            </p:cNvSpPr>
            <p:nvPr/>
          </p:nvSpPr>
          <p:spPr bwMode="invGray">
            <a:xfrm>
              <a:off x="11553825" y="1533677"/>
              <a:ext cx="44450" cy="3200"/>
            </a:xfrm>
            <a:custGeom>
              <a:avLst/>
              <a:gdLst>
                <a:gd name="T0" fmla="*/ 5674 w 47"/>
                <a:gd name="T1" fmla="*/ 3200 h 2"/>
                <a:gd name="T2" fmla="*/ 5674 w 47"/>
                <a:gd name="T3" fmla="*/ 3200 h 2"/>
                <a:gd name="T4" fmla="*/ 44450 w 47"/>
                <a:gd name="T5" fmla="*/ 0 h 2"/>
                <a:gd name="T6" fmla="*/ 1891 w 47"/>
                <a:gd name="T7" fmla="*/ 1600 h 2"/>
                <a:gd name="T8" fmla="*/ 5674 w 47"/>
                <a:gd name="T9" fmla="*/ 3200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a:lstStyle/>
            <a:p>
              <a:endParaRPr lang="tr-TR"/>
            </a:p>
          </p:txBody>
        </p:sp>
        <p:sp>
          <p:nvSpPr>
            <p:cNvPr id="24" name="Serbest Biçim 31"/>
            <p:cNvSpPr>
              <a:spLocks/>
            </p:cNvSpPr>
            <p:nvPr/>
          </p:nvSpPr>
          <p:spPr bwMode="invGray">
            <a:xfrm>
              <a:off x="11409363" y="1528877"/>
              <a:ext cx="31750" cy="3200"/>
            </a:xfrm>
            <a:custGeom>
              <a:avLst/>
              <a:gdLst>
                <a:gd name="T0" fmla="*/ 0 w 33"/>
                <a:gd name="T1" fmla="*/ 1067 h 3"/>
                <a:gd name="T2" fmla="*/ 0 w 33"/>
                <a:gd name="T3" fmla="*/ 1067 h 3"/>
                <a:gd name="T4" fmla="*/ 31750 w 33"/>
                <a:gd name="T5" fmla="*/ 3200 h 3"/>
                <a:gd name="T6" fmla="*/ 0 w 33"/>
                <a:gd name="T7" fmla="*/ 1067 h 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a:lstStyle/>
            <a:p>
              <a:endParaRPr lang="tr-TR"/>
            </a:p>
          </p:txBody>
        </p:sp>
        <p:sp>
          <p:nvSpPr>
            <p:cNvPr id="25" name="Serbest Biçim 32"/>
            <p:cNvSpPr>
              <a:spLocks/>
            </p:cNvSpPr>
            <p:nvPr/>
          </p:nvSpPr>
          <p:spPr bwMode="invGray">
            <a:xfrm>
              <a:off x="11618913" y="1532078"/>
              <a:ext cx="6350" cy="0"/>
            </a:xfrm>
            <a:custGeom>
              <a:avLst/>
              <a:gdLst>
                <a:gd name="T0" fmla="*/ 3175 w 6"/>
                <a:gd name="T1" fmla="*/ 1 h 1"/>
                <a:gd name="T2" fmla="*/ 3175 w 6"/>
                <a:gd name="T3" fmla="*/ 1 h 1"/>
                <a:gd name="T4" fmla="*/ 6350 w 6"/>
                <a:gd name="T5" fmla="*/ 1 h 1"/>
                <a:gd name="T6" fmla="*/ 3175 w 6"/>
                <a:gd name="T7" fmla="*/ 1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a:lstStyle/>
            <a:p>
              <a:endParaRPr lang="tr-TR"/>
            </a:p>
          </p:txBody>
        </p:sp>
        <p:sp>
          <p:nvSpPr>
            <p:cNvPr id="26" name="Serbest Biçim 33"/>
            <p:cNvSpPr>
              <a:spLocks/>
            </p:cNvSpPr>
            <p:nvPr/>
          </p:nvSpPr>
          <p:spPr bwMode="invGray">
            <a:xfrm>
              <a:off x="11598275" y="1532078"/>
              <a:ext cx="28575" cy="1600"/>
            </a:xfrm>
            <a:custGeom>
              <a:avLst/>
              <a:gdLst>
                <a:gd name="T0" fmla="*/ 23044 w 31"/>
                <a:gd name="T1" fmla="*/ 0 h 3"/>
                <a:gd name="T2" fmla="*/ 23044 w 31"/>
                <a:gd name="T3" fmla="*/ 0 h 3"/>
                <a:gd name="T4" fmla="*/ 0 w 31"/>
                <a:gd name="T5" fmla="*/ 1600 h 3"/>
                <a:gd name="T6" fmla="*/ 28575 w 31"/>
                <a:gd name="T7" fmla="*/ 1067 h 3"/>
                <a:gd name="T8" fmla="*/ 23044 w 31"/>
                <a:gd name="T9" fmla="*/ 0 h 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a:lstStyle/>
            <a:p>
              <a:endParaRPr lang="tr-TR"/>
            </a:p>
          </p:txBody>
        </p:sp>
        <p:sp>
          <p:nvSpPr>
            <p:cNvPr id="27" name="Serbest Biçim 34"/>
            <p:cNvSpPr>
              <a:spLocks/>
            </p:cNvSpPr>
            <p:nvPr/>
          </p:nvSpPr>
          <p:spPr bwMode="invGray">
            <a:xfrm>
              <a:off x="11137900" y="1533677"/>
              <a:ext cx="188913" cy="24004"/>
            </a:xfrm>
            <a:custGeom>
              <a:avLst/>
              <a:gdLst>
                <a:gd name="T0" fmla="*/ 57246 w 198"/>
                <a:gd name="T1" fmla="*/ 24004 h 27"/>
                <a:gd name="T2" fmla="*/ 57246 w 198"/>
                <a:gd name="T3" fmla="*/ 24004 h 27"/>
                <a:gd name="T4" fmla="*/ 148841 w 198"/>
                <a:gd name="T5" fmla="*/ 21337 h 27"/>
                <a:gd name="T6" fmla="*/ 127850 w 198"/>
                <a:gd name="T7" fmla="*/ 0 h 27"/>
                <a:gd name="T8" fmla="*/ 84915 w 198"/>
                <a:gd name="T9" fmla="*/ 5334 h 27"/>
                <a:gd name="T10" fmla="*/ 142162 w 198"/>
                <a:gd name="T11" fmla="*/ 12447 h 27"/>
                <a:gd name="T12" fmla="*/ 70604 w 198"/>
                <a:gd name="T13" fmla="*/ 9779 h 27"/>
                <a:gd name="T14" fmla="*/ 12403 w 198"/>
                <a:gd name="T15" fmla="*/ 22226 h 27"/>
                <a:gd name="T16" fmla="*/ 60109 w 198"/>
                <a:gd name="T17" fmla="*/ 20448 h 27"/>
                <a:gd name="T18" fmla="*/ 57246 w 198"/>
                <a:gd name="T19" fmla="*/ 24004 h 2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a:lstStyle/>
            <a:p>
              <a:endParaRPr lang="tr-TR"/>
            </a:p>
          </p:txBody>
        </p:sp>
        <p:sp>
          <p:nvSpPr>
            <p:cNvPr id="28" name="Serbest Biçim 35"/>
            <p:cNvSpPr>
              <a:spLocks/>
            </p:cNvSpPr>
            <p:nvPr/>
          </p:nvSpPr>
          <p:spPr bwMode="invGray">
            <a:xfrm>
              <a:off x="11266488" y="1528877"/>
              <a:ext cx="95250" cy="4800"/>
            </a:xfrm>
            <a:custGeom>
              <a:avLst/>
              <a:gdLst>
                <a:gd name="T0" fmla="*/ 78105 w 100"/>
                <a:gd name="T1" fmla="*/ 4800 h 6"/>
                <a:gd name="T2" fmla="*/ 78105 w 100"/>
                <a:gd name="T3" fmla="*/ 4800 h 6"/>
                <a:gd name="T4" fmla="*/ 95250 w 100"/>
                <a:gd name="T5" fmla="*/ 4800 h 6"/>
                <a:gd name="T6" fmla="*/ 36195 w 100"/>
                <a:gd name="T7" fmla="*/ 0 h 6"/>
                <a:gd name="T8" fmla="*/ 0 w 100"/>
                <a:gd name="T9" fmla="*/ 4000 h 6"/>
                <a:gd name="T10" fmla="*/ 83820 w 100"/>
                <a:gd name="T11" fmla="*/ 4800 h 6"/>
                <a:gd name="T12" fmla="*/ 78105 w 100"/>
                <a:gd name="T13" fmla="*/ 4800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a:lstStyle/>
            <a:p>
              <a:endParaRPr lang="tr-TR"/>
            </a:p>
          </p:txBody>
        </p:sp>
        <p:sp>
          <p:nvSpPr>
            <p:cNvPr id="29" name="Serbest Biçim 36"/>
            <p:cNvSpPr>
              <a:spLocks/>
            </p:cNvSpPr>
            <p:nvPr/>
          </p:nvSpPr>
          <p:spPr bwMode="invGray">
            <a:xfrm>
              <a:off x="11361738" y="1532078"/>
              <a:ext cx="134937" cy="11201"/>
            </a:xfrm>
            <a:custGeom>
              <a:avLst/>
              <a:gdLst>
                <a:gd name="T0" fmla="*/ 76021 w 142"/>
                <a:gd name="T1" fmla="*/ 2400 h 14"/>
                <a:gd name="T2" fmla="*/ 76021 w 142"/>
                <a:gd name="T3" fmla="*/ 2400 h 14"/>
                <a:gd name="T4" fmla="*/ 46563 w 142"/>
                <a:gd name="T5" fmla="*/ 11201 h 14"/>
                <a:gd name="T6" fmla="*/ 112131 w 142"/>
                <a:gd name="T7" fmla="*/ 6401 h 14"/>
                <a:gd name="T8" fmla="*/ 76971 w 142"/>
                <a:gd name="T9" fmla="*/ 2400 h 14"/>
                <a:gd name="T10" fmla="*/ 120683 w 142"/>
                <a:gd name="T11" fmla="*/ 1600 h 14"/>
                <a:gd name="T12" fmla="*/ 78872 w 142"/>
                <a:gd name="T13" fmla="*/ 0 h 14"/>
                <a:gd name="T14" fmla="*/ 80772 w 142"/>
                <a:gd name="T15" fmla="*/ 800 h 14"/>
                <a:gd name="T16" fmla="*/ 80772 w 142"/>
                <a:gd name="T17" fmla="*/ 800 h 14"/>
                <a:gd name="T18" fmla="*/ 80772 w 142"/>
                <a:gd name="T19" fmla="*/ 800 h 14"/>
                <a:gd name="T20" fmla="*/ 81722 w 142"/>
                <a:gd name="T21" fmla="*/ 800 h 14"/>
                <a:gd name="T22" fmla="*/ 79822 w 142"/>
                <a:gd name="T23" fmla="*/ 800 h 14"/>
                <a:gd name="T24" fmla="*/ 76021 w 142"/>
                <a:gd name="T25" fmla="*/ 2400 h 14"/>
                <a:gd name="T26" fmla="*/ 79822 w 142"/>
                <a:gd name="T27" fmla="*/ 800 h 14"/>
                <a:gd name="T28" fmla="*/ 80772 w 142"/>
                <a:gd name="T29" fmla="*/ 800 h 14"/>
                <a:gd name="T30" fmla="*/ 80772 w 142"/>
                <a:gd name="T31" fmla="*/ 800 h 14"/>
                <a:gd name="T32" fmla="*/ 0 w 142"/>
                <a:gd name="T33" fmla="*/ 2400 h 14"/>
                <a:gd name="T34" fmla="*/ 76021 w 142"/>
                <a:gd name="T35" fmla="*/ 2400 h 1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0" y="3"/>
                  </a:lnTo>
                  <a:cubicBezTo>
                    <a:pt x="18" y="3"/>
                    <a:pt x="40" y="3"/>
                    <a:pt x="80" y="3"/>
                  </a:cubicBezTo>
                  <a:close/>
                </a:path>
              </a:pathLst>
            </a:custGeom>
            <a:solidFill>
              <a:schemeClr val="accent1"/>
            </a:solidFill>
            <a:ln w="0">
              <a:noFill/>
              <a:prstDash val="solid"/>
              <a:round/>
              <a:headEnd/>
              <a:tailEnd/>
            </a:ln>
          </p:spPr>
          <p:txBody>
            <a:bodyPr/>
            <a:lstStyle/>
            <a:p>
              <a:endParaRPr lang="tr-TR"/>
            </a:p>
          </p:txBody>
        </p:sp>
        <p:sp>
          <p:nvSpPr>
            <p:cNvPr id="30" name="Serbest Biçim 37"/>
            <p:cNvSpPr>
              <a:spLocks/>
            </p:cNvSpPr>
            <p:nvPr/>
          </p:nvSpPr>
          <p:spPr bwMode="invGray">
            <a:xfrm>
              <a:off x="11834813" y="1552880"/>
              <a:ext cx="9525" cy="1601"/>
            </a:xfrm>
            <a:custGeom>
              <a:avLst/>
              <a:gdLst>
                <a:gd name="T0" fmla="*/ 9525 w 11"/>
                <a:gd name="T1" fmla="*/ 1601 h 1"/>
                <a:gd name="T2" fmla="*/ 9525 w 11"/>
                <a:gd name="T3" fmla="*/ 1601 h 1"/>
                <a:gd name="T4" fmla="*/ 6927 w 11"/>
                <a:gd name="T5" fmla="*/ 0 h 1"/>
                <a:gd name="T6" fmla="*/ 9525 w 11"/>
                <a:gd name="T7" fmla="*/ 1601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a:lstStyle/>
            <a:p>
              <a:endParaRPr lang="tr-TR"/>
            </a:p>
          </p:txBody>
        </p:sp>
        <p:sp>
          <p:nvSpPr>
            <p:cNvPr id="31" name="Serbest Biçim 38"/>
            <p:cNvSpPr>
              <a:spLocks/>
            </p:cNvSpPr>
            <p:nvPr/>
          </p:nvSpPr>
          <p:spPr bwMode="invGray">
            <a:xfrm>
              <a:off x="11764963" y="1543279"/>
              <a:ext cx="117475" cy="9601"/>
            </a:xfrm>
            <a:custGeom>
              <a:avLst/>
              <a:gdLst>
                <a:gd name="T0" fmla="*/ 46220 w 122"/>
                <a:gd name="T1" fmla="*/ 8801 h 12"/>
                <a:gd name="T2" fmla="*/ 46220 w 122"/>
                <a:gd name="T3" fmla="*/ 8801 h 12"/>
                <a:gd name="T4" fmla="*/ 76070 w 122"/>
                <a:gd name="T5" fmla="*/ 7201 h 12"/>
                <a:gd name="T6" fmla="*/ 77033 w 122"/>
                <a:gd name="T7" fmla="*/ 9601 h 12"/>
                <a:gd name="T8" fmla="*/ 80884 w 122"/>
                <a:gd name="T9" fmla="*/ 5601 h 12"/>
                <a:gd name="T10" fmla="*/ 75107 w 122"/>
                <a:gd name="T11" fmla="*/ 6401 h 12"/>
                <a:gd name="T12" fmla="*/ 5777 w 122"/>
                <a:gd name="T13" fmla="*/ 0 h 12"/>
                <a:gd name="T14" fmla="*/ 46220 w 122"/>
                <a:gd name="T15" fmla="*/ 8801 h 1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a:lstStyle/>
            <a:p>
              <a:endParaRPr lang="tr-TR"/>
            </a:p>
          </p:txBody>
        </p:sp>
        <p:sp>
          <p:nvSpPr>
            <p:cNvPr id="32" name="Serbest Biçim 39"/>
            <p:cNvSpPr>
              <a:spLocks/>
            </p:cNvSpPr>
            <p:nvPr/>
          </p:nvSpPr>
          <p:spPr bwMode="invGray">
            <a:xfrm>
              <a:off x="11555413" y="1543279"/>
              <a:ext cx="69850" cy="6401"/>
            </a:xfrm>
            <a:custGeom>
              <a:avLst/>
              <a:gdLst>
                <a:gd name="T0" fmla="*/ 66074 w 74"/>
                <a:gd name="T1" fmla="*/ 0 h 6"/>
                <a:gd name="T2" fmla="*/ 66074 w 74"/>
                <a:gd name="T3" fmla="*/ 0 h 6"/>
                <a:gd name="T4" fmla="*/ 0 w 74"/>
                <a:gd name="T5" fmla="*/ 2134 h 6"/>
                <a:gd name="T6" fmla="*/ 33981 w 74"/>
                <a:gd name="T7" fmla="*/ 6401 h 6"/>
                <a:gd name="T8" fmla="*/ 32093 w 74"/>
                <a:gd name="T9" fmla="*/ 4267 h 6"/>
                <a:gd name="T10" fmla="*/ 66074 w 74"/>
                <a:gd name="T11" fmla="*/ 0 h 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a:lstStyle/>
            <a:p>
              <a:endParaRPr lang="tr-TR"/>
            </a:p>
          </p:txBody>
        </p:sp>
        <p:sp>
          <p:nvSpPr>
            <p:cNvPr id="33" name="Serbest Biçim 40"/>
            <p:cNvSpPr>
              <a:spLocks/>
            </p:cNvSpPr>
            <p:nvPr/>
          </p:nvSpPr>
          <p:spPr bwMode="invGray">
            <a:xfrm>
              <a:off x="11223625" y="1527277"/>
              <a:ext cx="38100" cy="6401"/>
            </a:xfrm>
            <a:custGeom>
              <a:avLst/>
              <a:gdLst>
                <a:gd name="T0" fmla="*/ 29528 w 40"/>
                <a:gd name="T1" fmla="*/ 4572 h 7"/>
                <a:gd name="T2" fmla="*/ 29528 w 40"/>
                <a:gd name="T3" fmla="*/ 4572 h 7"/>
                <a:gd name="T4" fmla="*/ 38100 w 40"/>
                <a:gd name="T5" fmla="*/ 0 h 7"/>
                <a:gd name="T6" fmla="*/ 0 w 40"/>
                <a:gd name="T7" fmla="*/ 6401 h 7"/>
                <a:gd name="T8" fmla="*/ 29528 w 40"/>
                <a:gd name="T9" fmla="*/ 4572 h 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a:lstStyle/>
            <a:p>
              <a:endParaRPr lang="tr-TR"/>
            </a:p>
          </p:txBody>
        </p:sp>
        <p:sp>
          <p:nvSpPr>
            <p:cNvPr id="34" name="Serbest Biçim 41"/>
            <p:cNvSpPr>
              <a:spLocks/>
            </p:cNvSpPr>
            <p:nvPr/>
          </p:nvSpPr>
          <p:spPr bwMode="invGray">
            <a:xfrm>
              <a:off x="11145838" y="1528877"/>
              <a:ext cx="22225" cy="3200"/>
            </a:xfrm>
            <a:custGeom>
              <a:avLst/>
              <a:gdLst>
                <a:gd name="T0" fmla="*/ 19447 w 24"/>
                <a:gd name="T1" fmla="*/ 3200 h 4"/>
                <a:gd name="T2" fmla="*/ 19447 w 24"/>
                <a:gd name="T3" fmla="*/ 3200 h 4"/>
                <a:gd name="T4" fmla="*/ 22225 w 24"/>
                <a:gd name="T5" fmla="*/ 0 h 4"/>
                <a:gd name="T6" fmla="*/ 0 w 24"/>
                <a:gd name="T7" fmla="*/ 2400 h 4"/>
                <a:gd name="T8" fmla="*/ 19447 w 24"/>
                <a:gd name="T9" fmla="*/ 3200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a:lstStyle/>
            <a:p>
              <a:endParaRPr lang="tr-TR"/>
            </a:p>
          </p:txBody>
        </p:sp>
        <p:sp>
          <p:nvSpPr>
            <p:cNvPr id="35" name="Serbest Biçim 42"/>
            <p:cNvSpPr>
              <a:spLocks/>
            </p:cNvSpPr>
            <p:nvPr/>
          </p:nvSpPr>
          <p:spPr bwMode="invGray">
            <a:xfrm>
              <a:off x="6197600" y="1565681"/>
              <a:ext cx="20638" cy="1601"/>
            </a:xfrm>
            <a:custGeom>
              <a:avLst/>
              <a:gdLst>
                <a:gd name="T0" fmla="*/ 20638 w 21"/>
                <a:gd name="T1" fmla="*/ 0 h 1"/>
                <a:gd name="T2" fmla="*/ 20638 w 21"/>
                <a:gd name="T3" fmla="*/ 0 h 1"/>
                <a:gd name="T4" fmla="*/ 0 w 21"/>
                <a:gd name="T5" fmla="*/ 1601 h 1"/>
                <a:gd name="T6" fmla="*/ 20638 w 21"/>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a:lstStyle/>
            <a:p>
              <a:endParaRPr lang="tr-TR"/>
            </a:p>
          </p:txBody>
        </p:sp>
        <p:sp>
          <p:nvSpPr>
            <p:cNvPr id="36" name="Serbest Biçim 43"/>
            <p:cNvSpPr>
              <a:spLocks/>
            </p:cNvSpPr>
            <p:nvPr/>
          </p:nvSpPr>
          <p:spPr bwMode="invGray">
            <a:xfrm>
              <a:off x="6356350" y="1565681"/>
              <a:ext cx="9525" cy="0"/>
            </a:xfrm>
            <a:custGeom>
              <a:avLst/>
              <a:gdLst>
                <a:gd name="T0" fmla="*/ 5715 w 10"/>
                <a:gd name="T1" fmla="*/ 1 h 2"/>
                <a:gd name="T2" fmla="*/ 5715 w 10"/>
                <a:gd name="T3" fmla="*/ 1 h 2"/>
                <a:gd name="T4" fmla="*/ 9525 w 10"/>
                <a:gd name="T5" fmla="*/ 0 h 2"/>
                <a:gd name="T6" fmla="*/ 5715 w 10"/>
                <a:gd name="T7" fmla="*/ 1 h 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a:lstStyle/>
            <a:p>
              <a:endParaRPr lang="tr-TR"/>
            </a:p>
          </p:txBody>
        </p:sp>
        <p:sp>
          <p:nvSpPr>
            <p:cNvPr id="37" name="Serbest Biçim 44"/>
            <p:cNvSpPr>
              <a:spLocks/>
            </p:cNvSpPr>
            <p:nvPr/>
          </p:nvSpPr>
          <p:spPr bwMode="invGray">
            <a:xfrm>
              <a:off x="8950325" y="1522477"/>
              <a:ext cx="61913" cy="6401"/>
            </a:xfrm>
            <a:custGeom>
              <a:avLst/>
              <a:gdLst>
                <a:gd name="T0" fmla="*/ 61913 w 65"/>
                <a:gd name="T1" fmla="*/ 6401 h 9"/>
                <a:gd name="T2" fmla="*/ 61913 w 65"/>
                <a:gd name="T3" fmla="*/ 6401 h 9"/>
                <a:gd name="T4" fmla="*/ 3810 w 65"/>
                <a:gd name="T5" fmla="*/ 2845 h 9"/>
                <a:gd name="T6" fmla="*/ 12383 w 65"/>
                <a:gd name="T7" fmla="*/ 5690 h 9"/>
                <a:gd name="T8" fmla="*/ 61913 w 65"/>
                <a:gd name="T9" fmla="*/ 6401 h 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a:lstStyle/>
            <a:p>
              <a:endParaRPr lang="tr-TR"/>
            </a:p>
          </p:txBody>
        </p:sp>
        <p:sp>
          <p:nvSpPr>
            <p:cNvPr id="38" name="Serbest Biçim 45"/>
            <p:cNvSpPr>
              <a:spLocks/>
            </p:cNvSpPr>
            <p:nvPr/>
          </p:nvSpPr>
          <p:spPr bwMode="invGray">
            <a:xfrm>
              <a:off x="7537450" y="1546479"/>
              <a:ext cx="28575" cy="3200"/>
            </a:xfrm>
            <a:custGeom>
              <a:avLst/>
              <a:gdLst>
                <a:gd name="T0" fmla="*/ 0 w 29"/>
                <a:gd name="T1" fmla="*/ 2400 h 4"/>
                <a:gd name="T2" fmla="*/ 0 w 29"/>
                <a:gd name="T3" fmla="*/ 2400 h 4"/>
                <a:gd name="T4" fmla="*/ 8868 w 29"/>
                <a:gd name="T5" fmla="*/ 3200 h 4"/>
                <a:gd name="T6" fmla="*/ 28575 w 29"/>
                <a:gd name="T7" fmla="*/ 0 h 4"/>
                <a:gd name="T8" fmla="*/ 0 w 29"/>
                <a:gd name="T9" fmla="*/ 2400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a:lstStyle/>
            <a:p>
              <a:endParaRPr lang="tr-TR"/>
            </a:p>
          </p:txBody>
        </p:sp>
        <p:sp>
          <p:nvSpPr>
            <p:cNvPr id="39" name="Serbest Biçim 46"/>
            <p:cNvSpPr>
              <a:spLocks/>
            </p:cNvSpPr>
            <p:nvPr/>
          </p:nvSpPr>
          <p:spPr bwMode="invGray">
            <a:xfrm>
              <a:off x="7478713" y="1562481"/>
              <a:ext cx="38100" cy="3200"/>
            </a:xfrm>
            <a:custGeom>
              <a:avLst/>
              <a:gdLst>
                <a:gd name="T0" fmla="*/ 38100 w 40"/>
                <a:gd name="T1" fmla="*/ 3200 h 3"/>
                <a:gd name="T2" fmla="*/ 38100 w 40"/>
                <a:gd name="T3" fmla="*/ 3200 h 3"/>
                <a:gd name="T4" fmla="*/ 0 w 40"/>
                <a:gd name="T5" fmla="*/ 0 h 3"/>
                <a:gd name="T6" fmla="*/ 38100 w 40"/>
                <a:gd name="T7" fmla="*/ 3200 h 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a:lstStyle/>
            <a:p>
              <a:endParaRPr lang="tr-TR"/>
            </a:p>
          </p:txBody>
        </p:sp>
        <p:sp>
          <p:nvSpPr>
            <p:cNvPr id="40" name="Serbest Biçim 47"/>
            <p:cNvSpPr>
              <a:spLocks/>
            </p:cNvSpPr>
            <p:nvPr/>
          </p:nvSpPr>
          <p:spPr bwMode="invGray">
            <a:xfrm>
              <a:off x="5410200" y="1568882"/>
              <a:ext cx="36513" cy="3200"/>
            </a:xfrm>
            <a:custGeom>
              <a:avLst/>
              <a:gdLst>
                <a:gd name="T0" fmla="*/ 23061 w 38"/>
                <a:gd name="T1" fmla="*/ 0 h 5"/>
                <a:gd name="T2" fmla="*/ 23061 w 38"/>
                <a:gd name="T3" fmla="*/ 0 h 5"/>
                <a:gd name="T4" fmla="*/ 0 w 38"/>
                <a:gd name="T5" fmla="*/ 3200 h 5"/>
                <a:gd name="T6" fmla="*/ 23061 w 38"/>
                <a:gd name="T7" fmla="*/ 0 h 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a:lstStyle/>
            <a:p>
              <a:endParaRPr lang="tr-TR"/>
            </a:p>
          </p:txBody>
        </p:sp>
        <p:sp>
          <p:nvSpPr>
            <p:cNvPr id="41" name="Serbest Biçim 48"/>
            <p:cNvSpPr>
              <a:spLocks/>
            </p:cNvSpPr>
            <p:nvPr/>
          </p:nvSpPr>
          <p:spPr bwMode="invGray">
            <a:xfrm>
              <a:off x="10206038" y="1530477"/>
              <a:ext cx="61912" cy="4801"/>
            </a:xfrm>
            <a:custGeom>
              <a:avLst/>
              <a:gdLst>
                <a:gd name="T0" fmla="*/ 61912 w 65"/>
                <a:gd name="T1" fmla="*/ 2401 h 6"/>
                <a:gd name="T2" fmla="*/ 61912 w 65"/>
                <a:gd name="T3" fmla="*/ 2401 h 6"/>
                <a:gd name="T4" fmla="*/ 0 w 65"/>
                <a:gd name="T5" fmla="*/ 0 h 6"/>
                <a:gd name="T6" fmla="*/ 61912 w 65"/>
                <a:gd name="T7" fmla="*/ 2401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a:lstStyle/>
            <a:p>
              <a:endParaRPr lang="tr-TR"/>
            </a:p>
          </p:txBody>
        </p:sp>
        <p:sp>
          <p:nvSpPr>
            <p:cNvPr id="42" name="Serbest Biçim 49"/>
            <p:cNvSpPr>
              <a:spLocks/>
            </p:cNvSpPr>
            <p:nvPr/>
          </p:nvSpPr>
          <p:spPr bwMode="invGray">
            <a:xfrm>
              <a:off x="6257925" y="1525677"/>
              <a:ext cx="19050" cy="1600"/>
            </a:xfrm>
            <a:custGeom>
              <a:avLst/>
              <a:gdLst>
                <a:gd name="T0" fmla="*/ 16329 w 21"/>
                <a:gd name="T1" fmla="*/ 0 h 2"/>
                <a:gd name="T2" fmla="*/ 16329 w 21"/>
                <a:gd name="T3" fmla="*/ 0 h 2"/>
                <a:gd name="T4" fmla="*/ 0 w 21"/>
                <a:gd name="T5" fmla="*/ 1600 h 2"/>
                <a:gd name="T6" fmla="*/ 16329 w 21"/>
                <a:gd name="T7" fmla="*/ 0 h 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a:lstStyle/>
            <a:p>
              <a:endParaRPr lang="tr-TR"/>
            </a:p>
          </p:txBody>
        </p:sp>
        <p:sp>
          <p:nvSpPr>
            <p:cNvPr id="43" name="Serbest Biçim 50"/>
            <p:cNvSpPr>
              <a:spLocks/>
            </p:cNvSpPr>
            <p:nvPr/>
          </p:nvSpPr>
          <p:spPr bwMode="invGray">
            <a:xfrm>
              <a:off x="10134600" y="1527277"/>
              <a:ext cx="71438" cy="4801"/>
            </a:xfrm>
            <a:custGeom>
              <a:avLst/>
              <a:gdLst>
                <a:gd name="T0" fmla="*/ 0 w 75"/>
                <a:gd name="T1" fmla="*/ 3601 h 4"/>
                <a:gd name="T2" fmla="*/ 0 w 75"/>
                <a:gd name="T3" fmla="*/ 3601 h 4"/>
                <a:gd name="T4" fmla="*/ 12383 w 75"/>
                <a:gd name="T5" fmla="*/ 4801 h 4"/>
                <a:gd name="T6" fmla="*/ 71438 w 75"/>
                <a:gd name="T7" fmla="*/ 3601 h 4"/>
                <a:gd name="T8" fmla="*/ 0 w 75"/>
                <a:gd name="T9" fmla="*/ 3601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a:lstStyle/>
            <a:p>
              <a:endParaRPr lang="tr-TR"/>
            </a:p>
          </p:txBody>
        </p:sp>
        <p:sp>
          <p:nvSpPr>
            <p:cNvPr id="44" name="Serbest Biçim 51"/>
            <p:cNvSpPr>
              <a:spLocks/>
            </p:cNvSpPr>
            <p:nvPr/>
          </p:nvSpPr>
          <p:spPr bwMode="invGray">
            <a:xfrm>
              <a:off x="2582863" y="1559281"/>
              <a:ext cx="7937" cy="1601"/>
            </a:xfrm>
            <a:custGeom>
              <a:avLst/>
              <a:gdLst>
                <a:gd name="T0" fmla="*/ 7937 w 8"/>
                <a:gd name="T1" fmla="*/ 1601 h 1"/>
                <a:gd name="T2" fmla="*/ 7937 w 8"/>
                <a:gd name="T3" fmla="*/ 1601 h 1"/>
                <a:gd name="T4" fmla="*/ 992 w 8"/>
                <a:gd name="T5" fmla="*/ 0 h 1"/>
                <a:gd name="T6" fmla="*/ 7937 w 8"/>
                <a:gd name="T7" fmla="*/ 1601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a:lstStyle/>
            <a:p>
              <a:endParaRPr lang="tr-TR"/>
            </a:p>
          </p:txBody>
        </p:sp>
        <p:sp>
          <p:nvSpPr>
            <p:cNvPr id="45" name="Serbest Biçim 52"/>
            <p:cNvSpPr>
              <a:spLocks/>
            </p:cNvSpPr>
            <p:nvPr/>
          </p:nvSpPr>
          <p:spPr bwMode="invGray">
            <a:xfrm>
              <a:off x="1762125" y="1522477"/>
              <a:ext cx="34925" cy="0"/>
            </a:xfrm>
            <a:custGeom>
              <a:avLst/>
              <a:gdLst>
                <a:gd name="T0" fmla="*/ 0 w 36"/>
                <a:gd name="T1" fmla="*/ 1 h 1"/>
                <a:gd name="T2" fmla="*/ 0 w 36"/>
                <a:gd name="T3" fmla="*/ 1 h 1"/>
                <a:gd name="T4" fmla="*/ 34925 w 36"/>
                <a:gd name="T5" fmla="*/ 1 h 1"/>
                <a:gd name="T6" fmla="*/ 0 w 36"/>
                <a:gd name="T7" fmla="*/ 1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a:lstStyle/>
            <a:p>
              <a:endParaRPr lang="tr-TR"/>
            </a:p>
          </p:txBody>
        </p:sp>
        <p:sp>
          <p:nvSpPr>
            <p:cNvPr id="46" name="Serbest Biçim 53"/>
            <p:cNvSpPr>
              <a:spLocks/>
            </p:cNvSpPr>
            <p:nvPr/>
          </p:nvSpPr>
          <p:spPr bwMode="invGray">
            <a:xfrm>
              <a:off x="10812463" y="1528877"/>
              <a:ext cx="19050" cy="1600"/>
            </a:xfrm>
            <a:custGeom>
              <a:avLst/>
              <a:gdLst>
                <a:gd name="T0" fmla="*/ 0 w 20"/>
                <a:gd name="T1" fmla="*/ 1600 h 1"/>
                <a:gd name="T2" fmla="*/ 0 w 20"/>
                <a:gd name="T3" fmla="*/ 1600 h 1"/>
                <a:gd name="T4" fmla="*/ 0 w 20"/>
                <a:gd name="T5" fmla="*/ 1600 h 1"/>
                <a:gd name="T6" fmla="*/ 0 60000 65536"/>
                <a:gd name="T7" fmla="*/ 0 60000 65536"/>
                <a:gd name="T8" fmla="*/ 0 60000 65536"/>
              </a:gdLst>
              <a:ahLst/>
              <a:cxnLst>
                <a:cxn ang="T6">
                  <a:pos x="T0" y="T1"/>
                </a:cxn>
                <a:cxn ang="T7">
                  <a:pos x="T2" y="T3"/>
                </a:cxn>
                <a:cxn ang="T8">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a:lstStyle/>
            <a:p>
              <a:endParaRPr lang="tr-TR"/>
            </a:p>
          </p:txBody>
        </p:sp>
        <p:sp>
          <p:nvSpPr>
            <p:cNvPr id="47" name="Serbest Biçim 54"/>
            <p:cNvSpPr>
              <a:spLocks/>
            </p:cNvSpPr>
            <p:nvPr/>
          </p:nvSpPr>
          <p:spPr bwMode="invGray">
            <a:xfrm>
              <a:off x="10896600" y="1544879"/>
              <a:ext cx="7938" cy="3200"/>
            </a:xfrm>
            <a:custGeom>
              <a:avLst/>
              <a:gdLst>
                <a:gd name="T0" fmla="*/ 7938 w 8"/>
                <a:gd name="T1" fmla="*/ 0 h 3"/>
                <a:gd name="T2" fmla="*/ 7938 w 8"/>
                <a:gd name="T3" fmla="*/ 0 h 3"/>
                <a:gd name="T4" fmla="*/ 0 w 8"/>
                <a:gd name="T5" fmla="*/ 3200 h 3"/>
                <a:gd name="T6" fmla="*/ 7938 w 8"/>
                <a:gd name="T7" fmla="*/ 0 h 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a:lstStyle/>
            <a:p>
              <a:endParaRPr lang="tr-TR"/>
            </a:p>
          </p:txBody>
        </p:sp>
        <p:sp>
          <p:nvSpPr>
            <p:cNvPr id="48" name="Serbest Biçim 55"/>
            <p:cNvSpPr>
              <a:spLocks/>
            </p:cNvSpPr>
            <p:nvPr/>
          </p:nvSpPr>
          <p:spPr bwMode="invGray">
            <a:xfrm>
              <a:off x="9947275" y="1554481"/>
              <a:ext cx="4763" cy="0"/>
            </a:xfrm>
            <a:custGeom>
              <a:avLst/>
              <a:gdLst>
                <a:gd name="T0" fmla="*/ 953 w 5"/>
                <a:gd name="T1" fmla="*/ 0 h 1"/>
                <a:gd name="T2" fmla="*/ 953 w 5"/>
                <a:gd name="T3" fmla="*/ 0 h 1"/>
                <a:gd name="T4" fmla="*/ 0 w 5"/>
                <a:gd name="T5" fmla="*/ 0 h 1"/>
                <a:gd name="T6" fmla="*/ 953 w 5"/>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a:lstStyle/>
            <a:p>
              <a:endParaRPr lang="tr-TR"/>
            </a:p>
          </p:txBody>
        </p:sp>
        <p:sp>
          <p:nvSpPr>
            <p:cNvPr id="49" name="Serbest Biçim 56"/>
            <p:cNvSpPr>
              <a:spLocks/>
            </p:cNvSpPr>
            <p:nvPr/>
          </p:nvSpPr>
          <p:spPr bwMode="invGray">
            <a:xfrm>
              <a:off x="10817225" y="1532078"/>
              <a:ext cx="23813" cy="0"/>
            </a:xfrm>
            <a:custGeom>
              <a:avLst/>
              <a:gdLst>
                <a:gd name="T0" fmla="*/ 23813 w 25"/>
                <a:gd name="T1" fmla="*/ 1 h 1"/>
                <a:gd name="T2" fmla="*/ 23813 w 25"/>
                <a:gd name="T3" fmla="*/ 1 h 1"/>
                <a:gd name="T4" fmla="*/ 0 w 25"/>
                <a:gd name="T5" fmla="*/ 0 h 1"/>
                <a:gd name="T6" fmla="*/ 23813 w 25"/>
                <a:gd name="T7" fmla="*/ 1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a:lstStyle/>
            <a:p>
              <a:endParaRPr lang="tr-TR"/>
            </a:p>
          </p:txBody>
        </p:sp>
        <p:sp>
          <p:nvSpPr>
            <p:cNvPr id="50" name="Serbest Biçim 57"/>
            <p:cNvSpPr>
              <a:spLocks/>
            </p:cNvSpPr>
            <p:nvPr/>
          </p:nvSpPr>
          <p:spPr bwMode="invGray">
            <a:xfrm>
              <a:off x="10836275" y="1528877"/>
              <a:ext cx="19050" cy="1600"/>
            </a:xfrm>
            <a:custGeom>
              <a:avLst/>
              <a:gdLst>
                <a:gd name="T0" fmla="*/ 0 w 20"/>
                <a:gd name="T1" fmla="*/ 1600 h 1"/>
                <a:gd name="T2" fmla="*/ 0 w 20"/>
                <a:gd name="T3" fmla="*/ 1600 h 1"/>
                <a:gd name="T4" fmla="*/ 17145 w 20"/>
                <a:gd name="T5" fmla="*/ 1600 h 1"/>
                <a:gd name="T6" fmla="*/ 0 w 20"/>
                <a:gd name="T7" fmla="*/ 160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a:lstStyle/>
            <a:p>
              <a:endParaRPr lang="tr-TR"/>
            </a:p>
          </p:txBody>
        </p:sp>
        <p:sp>
          <p:nvSpPr>
            <p:cNvPr id="51" name="Serbest Biçim 58"/>
            <p:cNvSpPr>
              <a:spLocks/>
            </p:cNvSpPr>
            <p:nvPr/>
          </p:nvSpPr>
          <p:spPr bwMode="invGray">
            <a:xfrm>
              <a:off x="10787063" y="1530477"/>
              <a:ext cx="30162" cy="1601"/>
            </a:xfrm>
            <a:custGeom>
              <a:avLst/>
              <a:gdLst>
                <a:gd name="T0" fmla="*/ 0 w 31"/>
                <a:gd name="T1" fmla="*/ 0 h 1"/>
                <a:gd name="T2" fmla="*/ 0 w 31"/>
                <a:gd name="T3" fmla="*/ 0 h 1"/>
                <a:gd name="T4" fmla="*/ 30162 w 31"/>
                <a:gd name="T5" fmla="*/ 1601 h 1"/>
                <a:gd name="T6" fmla="*/ 26270 w 31"/>
                <a:gd name="T7" fmla="*/ 0 h 1"/>
                <a:gd name="T8" fmla="*/ 0 w 31"/>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a:lstStyle/>
            <a:p>
              <a:endParaRPr lang="tr-TR"/>
            </a:p>
          </p:txBody>
        </p:sp>
        <p:sp>
          <p:nvSpPr>
            <p:cNvPr id="52" name="Serbest Biçim 59"/>
            <p:cNvSpPr>
              <a:spLocks/>
            </p:cNvSpPr>
            <p:nvPr/>
          </p:nvSpPr>
          <p:spPr bwMode="invGray">
            <a:xfrm>
              <a:off x="4092575" y="1552880"/>
              <a:ext cx="20638" cy="1601"/>
            </a:xfrm>
            <a:custGeom>
              <a:avLst/>
              <a:gdLst>
                <a:gd name="T0" fmla="*/ 20638 w 23"/>
                <a:gd name="T1" fmla="*/ 0 h 2"/>
                <a:gd name="T2" fmla="*/ 20638 w 23"/>
                <a:gd name="T3" fmla="*/ 0 h 2"/>
                <a:gd name="T4" fmla="*/ 17049 w 23"/>
                <a:gd name="T5" fmla="*/ 0 h 2"/>
                <a:gd name="T6" fmla="*/ 20638 w 23"/>
                <a:gd name="T7" fmla="*/ 0 h 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a:lstStyle/>
            <a:p>
              <a:endParaRPr lang="tr-TR"/>
            </a:p>
          </p:txBody>
        </p:sp>
        <p:sp>
          <p:nvSpPr>
            <p:cNvPr id="53" name="Serbest Biçim 60"/>
            <p:cNvSpPr>
              <a:spLocks/>
            </p:cNvSpPr>
            <p:nvPr/>
          </p:nvSpPr>
          <p:spPr bwMode="invGray">
            <a:xfrm>
              <a:off x="8528050" y="1567282"/>
              <a:ext cx="3175" cy="1600"/>
            </a:xfrm>
            <a:custGeom>
              <a:avLst/>
              <a:gdLst>
                <a:gd name="T0" fmla="*/ 1058 w 3"/>
                <a:gd name="T1" fmla="*/ 1600 h 1"/>
                <a:gd name="T2" fmla="*/ 1058 w 3"/>
                <a:gd name="T3" fmla="*/ 1600 h 1"/>
                <a:gd name="T4" fmla="*/ 3175 w 3"/>
                <a:gd name="T5" fmla="*/ 0 h 1"/>
                <a:gd name="T6" fmla="*/ 0 w 3"/>
                <a:gd name="T7" fmla="*/ 0 h 1"/>
                <a:gd name="T8" fmla="*/ 1058 w 3"/>
                <a:gd name="T9" fmla="*/ 160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a:lstStyle/>
            <a:p>
              <a:endParaRPr lang="tr-TR"/>
            </a:p>
          </p:txBody>
        </p:sp>
        <p:sp>
          <p:nvSpPr>
            <p:cNvPr id="54" name="Serbest Biçim 61"/>
            <p:cNvSpPr>
              <a:spLocks/>
            </p:cNvSpPr>
            <p:nvPr/>
          </p:nvSpPr>
          <p:spPr bwMode="invGray">
            <a:xfrm>
              <a:off x="8461375" y="1556080"/>
              <a:ext cx="66675" cy="14402"/>
            </a:xfrm>
            <a:custGeom>
              <a:avLst/>
              <a:gdLst>
                <a:gd name="T0" fmla="*/ 0 w 69"/>
                <a:gd name="T1" fmla="*/ 14402 h 17"/>
                <a:gd name="T2" fmla="*/ 0 w 69"/>
                <a:gd name="T3" fmla="*/ 14402 h 17"/>
                <a:gd name="T4" fmla="*/ 66675 w 69"/>
                <a:gd name="T5" fmla="*/ 11013 h 17"/>
                <a:gd name="T6" fmla="*/ 44450 w 69"/>
                <a:gd name="T7" fmla="*/ 0 h 17"/>
                <a:gd name="T8" fmla="*/ 0 w 69"/>
                <a:gd name="T9" fmla="*/ 14402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a:lstStyle/>
            <a:p>
              <a:endParaRPr lang="tr-TR"/>
            </a:p>
          </p:txBody>
        </p:sp>
        <p:sp>
          <p:nvSpPr>
            <p:cNvPr id="55" name="Serbest Biçim 62"/>
            <p:cNvSpPr>
              <a:spLocks noEditPoints="1"/>
            </p:cNvSpPr>
            <p:nvPr/>
          </p:nvSpPr>
          <p:spPr bwMode="invGray">
            <a:xfrm>
              <a:off x="1562100" y="1514475"/>
              <a:ext cx="9563100" cy="64008"/>
            </a:xfrm>
            <a:custGeom>
              <a:avLst/>
              <a:gdLst>
                <a:gd name="T0" fmla="*/ 9110211 w 10030"/>
                <a:gd name="T1" fmla="*/ 21336 h 75"/>
                <a:gd name="T2" fmla="*/ 9046330 w 10030"/>
                <a:gd name="T3" fmla="*/ 19629 h 75"/>
                <a:gd name="T4" fmla="*/ 5013238 w 10030"/>
                <a:gd name="T5" fmla="*/ 51206 h 75"/>
                <a:gd name="T6" fmla="*/ 4359172 w 10030"/>
                <a:gd name="T7" fmla="*/ 55474 h 75"/>
                <a:gd name="T8" fmla="*/ 4656648 w 10030"/>
                <a:gd name="T9" fmla="*/ 52060 h 75"/>
                <a:gd name="T10" fmla="*/ 4854966 w 10030"/>
                <a:gd name="T11" fmla="*/ 47793 h 75"/>
                <a:gd name="T12" fmla="*/ 5015145 w 10030"/>
                <a:gd name="T13" fmla="*/ 51206 h 75"/>
                <a:gd name="T14" fmla="*/ 5301180 w 10030"/>
                <a:gd name="T15" fmla="*/ 52913 h 75"/>
                <a:gd name="T16" fmla="*/ 5726419 w 10030"/>
                <a:gd name="T17" fmla="*/ 47793 h 75"/>
                <a:gd name="T18" fmla="*/ 6014360 w 10030"/>
                <a:gd name="T19" fmla="*/ 27310 h 75"/>
                <a:gd name="T20" fmla="*/ 5977176 w 10030"/>
                <a:gd name="T21" fmla="*/ 44379 h 75"/>
                <a:gd name="T22" fmla="*/ 6354742 w 10030"/>
                <a:gd name="T23" fmla="*/ 34991 h 75"/>
                <a:gd name="T24" fmla="*/ 6489178 w 10030"/>
                <a:gd name="T25" fmla="*/ 45232 h 75"/>
                <a:gd name="T26" fmla="*/ 6868651 w 10030"/>
                <a:gd name="T27" fmla="*/ 42672 h 75"/>
                <a:gd name="T28" fmla="*/ 7136571 w 10030"/>
                <a:gd name="T29" fmla="*/ 52913 h 75"/>
                <a:gd name="T30" fmla="*/ 7310098 w 10030"/>
                <a:gd name="T31" fmla="*/ 52060 h 75"/>
                <a:gd name="T32" fmla="*/ 7550368 w 10030"/>
                <a:gd name="T33" fmla="*/ 53767 h 75"/>
                <a:gd name="T34" fmla="*/ 7798265 w 10030"/>
                <a:gd name="T35" fmla="*/ 43525 h 75"/>
                <a:gd name="T36" fmla="*/ 8009931 w 10030"/>
                <a:gd name="T37" fmla="*/ 26457 h 75"/>
                <a:gd name="T38" fmla="*/ 8287384 w 10030"/>
                <a:gd name="T39" fmla="*/ 49500 h 75"/>
                <a:gd name="T40" fmla="*/ 8661137 w 10030"/>
                <a:gd name="T41" fmla="*/ 52060 h 75"/>
                <a:gd name="T42" fmla="*/ 9055865 w 10030"/>
                <a:gd name="T43" fmla="*/ 37551 h 75"/>
                <a:gd name="T44" fmla="*/ 9219858 w 10030"/>
                <a:gd name="T45" fmla="*/ 38405 h 75"/>
                <a:gd name="T46" fmla="*/ 9417222 w 10030"/>
                <a:gd name="T47" fmla="*/ 27310 h 75"/>
                <a:gd name="T48" fmla="*/ 9281832 w 10030"/>
                <a:gd name="T49" fmla="*/ 17922 h 75"/>
                <a:gd name="T50" fmla="*/ 9187441 w 10030"/>
                <a:gd name="T51" fmla="*/ 23043 h 75"/>
                <a:gd name="T52" fmla="*/ 8857547 w 10030"/>
                <a:gd name="T53" fmla="*/ 18776 h 75"/>
                <a:gd name="T54" fmla="*/ 8102415 w 10030"/>
                <a:gd name="T55" fmla="*/ 10241 h 75"/>
                <a:gd name="T56" fmla="*/ 7531299 w 10030"/>
                <a:gd name="T57" fmla="*/ 17922 h 75"/>
                <a:gd name="T58" fmla="*/ 7412118 w 10030"/>
                <a:gd name="T59" fmla="*/ 18776 h 75"/>
                <a:gd name="T60" fmla="*/ 7144198 w 10030"/>
                <a:gd name="T61" fmla="*/ 27310 h 75"/>
                <a:gd name="T62" fmla="*/ 6855303 w 10030"/>
                <a:gd name="T63" fmla="*/ 26457 h 75"/>
                <a:gd name="T64" fmla="*/ 6119240 w 10030"/>
                <a:gd name="T65" fmla="*/ 17069 h 75"/>
                <a:gd name="T66" fmla="*/ 5957153 w 10030"/>
                <a:gd name="T67" fmla="*/ 20483 h 75"/>
                <a:gd name="T68" fmla="*/ 5551937 w 10030"/>
                <a:gd name="T69" fmla="*/ 23896 h 75"/>
                <a:gd name="T70" fmla="*/ 5169604 w 10030"/>
                <a:gd name="T71" fmla="*/ 9388 h 75"/>
                <a:gd name="T72" fmla="*/ 4695740 w 10030"/>
                <a:gd name="T73" fmla="*/ 13655 h 75"/>
                <a:gd name="T74" fmla="*/ 4109368 w 10030"/>
                <a:gd name="T75" fmla="*/ 15362 h 75"/>
                <a:gd name="T76" fmla="*/ 3278913 w 10030"/>
                <a:gd name="T77" fmla="*/ 17922 h 75"/>
                <a:gd name="T78" fmla="*/ 2612452 w 10030"/>
                <a:gd name="T79" fmla="*/ 15362 h 75"/>
                <a:gd name="T80" fmla="*/ 2476109 w 10030"/>
                <a:gd name="T81" fmla="*/ 7681 h 75"/>
                <a:gd name="T82" fmla="*/ 2256815 w 10030"/>
                <a:gd name="T83" fmla="*/ 17922 h 75"/>
                <a:gd name="T84" fmla="*/ 1493102 w 10030"/>
                <a:gd name="T85" fmla="*/ 9388 h 75"/>
                <a:gd name="T86" fmla="*/ 249804 w 10030"/>
                <a:gd name="T87" fmla="*/ 5974 h 75"/>
                <a:gd name="T88" fmla="*/ 99159 w 10030"/>
                <a:gd name="T89" fmla="*/ 35844 h 75"/>
                <a:gd name="T90" fmla="*/ 707460 w 10030"/>
                <a:gd name="T91" fmla="*/ 40112 h 75"/>
                <a:gd name="T92" fmla="*/ 1010657 w 10030"/>
                <a:gd name="T93" fmla="*/ 40112 h 75"/>
                <a:gd name="T94" fmla="*/ 1518845 w 10030"/>
                <a:gd name="T95" fmla="*/ 39258 h 75"/>
                <a:gd name="T96" fmla="*/ 1927875 w 10030"/>
                <a:gd name="T97" fmla="*/ 38405 h 75"/>
                <a:gd name="T98" fmla="*/ 2365509 w 10030"/>
                <a:gd name="T99" fmla="*/ 43525 h 75"/>
                <a:gd name="T100" fmla="*/ 2552385 w 10030"/>
                <a:gd name="T101" fmla="*/ 38405 h 75"/>
                <a:gd name="T102" fmla="*/ 2729726 w 10030"/>
                <a:gd name="T103" fmla="*/ 44379 h 75"/>
                <a:gd name="T104" fmla="*/ 3015761 w 10030"/>
                <a:gd name="T105" fmla="*/ 52913 h 75"/>
                <a:gd name="T106" fmla="*/ 3252217 w 10030"/>
                <a:gd name="T107" fmla="*/ 46086 h 75"/>
                <a:gd name="T108" fmla="*/ 3384746 w 10030"/>
                <a:gd name="T109" fmla="*/ 51206 h 75"/>
                <a:gd name="T110" fmla="*/ 3565902 w 10030"/>
                <a:gd name="T111" fmla="*/ 55474 h 75"/>
                <a:gd name="T112" fmla="*/ 4127484 w 10030"/>
                <a:gd name="T113" fmla="*/ 58034 h 7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a:lstStyle/>
            <a:p>
              <a:endParaRPr lang="tr-TR"/>
            </a:p>
          </p:txBody>
        </p:sp>
        <p:sp>
          <p:nvSpPr>
            <p:cNvPr id="56" name="Serbest Biçim 63"/>
            <p:cNvSpPr>
              <a:spLocks/>
            </p:cNvSpPr>
            <p:nvPr/>
          </p:nvSpPr>
          <p:spPr bwMode="invGray">
            <a:xfrm>
              <a:off x="7508875" y="1559281"/>
              <a:ext cx="11113" cy="4801"/>
            </a:xfrm>
            <a:custGeom>
              <a:avLst/>
              <a:gdLst>
                <a:gd name="T0" fmla="*/ 11113 w 12"/>
                <a:gd name="T1" fmla="*/ 4801 h 3"/>
                <a:gd name="T2" fmla="*/ 11113 w 12"/>
                <a:gd name="T3" fmla="*/ 4801 h 3"/>
                <a:gd name="T4" fmla="*/ 5557 w 12"/>
                <a:gd name="T5" fmla="*/ 0 h 3"/>
                <a:gd name="T6" fmla="*/ 11113 w 12"/>
                <a:gd name="T7" fmla="*/ 4801 h 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a:lstStyle/>
            <a:p>
              <a:endParaRPr lang="tr-TR"/>
            </a:p>
          </p:txBody>
        </p:sp>
        <p:sp>
          <p:nvSpPr>
            <p:cNvPr id="57" name="Serbest Biçim 64"/>
            <p:cNvSpPr>
              <a:spLocks/>
            </p:cNvSpPr>
            <p:nvPr/>
          </p:nvSpPr>
          <p:spPr bwMode="invGray">
            <a:xfrm>
              <a:off x="5434013" y="1567282"/>
              <a:ext cx="4762" cy="1600"/>
            </a:xfrm>
            <a:custGeom>
              <a:avLst/>
              <a:gdLst>
                <a:gd name="T0" fmla="*/ 4762 w 5"/>
                <a:gd name="T1" fmla="*/ 1600 h 1"/>
                <a:gd name="T2" fmla="*/ 4762 w 5"/>
                <a:gd name="T3" fmla="*/ 1600 h 1"/>
                <a:gd name="T4" fmla="*/ 2857 w 5"/>
                <a:gd name="T5" fmla="*/ 0 h 1"/>
                <a:gd name="T6" fmla="*/ 0 w 5"/>
                <a:gd name="T7" fmla="*/ 1600 h 1"/>
                <a:gd name="T8" fmla="*/ 4762 w 5"/>
                <a:gd name="T9" fmla="*/ 160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a:lstStyle/>
            <a:p>
              <a:endParaRPr lang="tr-TR"/>
            </a:p>
          </p:txBody>
        </p:sp>
        <p:sp>
          <p:nvSpPr>
            <p:cNvPr id="58" name="Serbest Biçim 65"/>
            <p:cNvSpPr>
              <a:spLocks/>
            </p:cNvSpPr>
            <p:nvPr/>
          </p:nvSpPr>
          <p:spPr bwMode="invGray">
            <a:xfrm>
              <a:off x="9672638" y="1567282"/>
              <a:ext cx="25400" cy="3200"/>
            </a:xfrm>
            <a:custGeom>
              <a:avLst/>
              <a:gdLst>
                <a:gd name="T0" fmla="*/ 25400 w 27"/>
                <a:gd name="T1" fmla="*/ 3200 h 3"/>
                <a:gd name="T2" fmla="*/ 25400 w 27"/>
                <a:gd name="T3" fmla="*/ 3200 h 3"/>
                <a:gd name="T4" fmla="*/ 941 w 27"/>
                <a:gd name="T5" fmla="*/ 0 h 3"/>
                <a:gd name="T6" fmla="*/ 25400 w 27"/>
                <a:gd name="T7" fmla="*/ 3200 h 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a:lstStyle/>
            <a:p>
              <a:endParaRPr lang="tr-TR"/>
            </a:p>
          </p:txBody>
        </p:sp>
        <p:sp>
          <p:nvSpPr>
            <p:cNvPr id="59" name="Serbest Biçim 66"/>
            <p:cNvSpPr>
              <a:spLocks/>
            </p:cNvSpPr>
            <p:nvPr/>
          </p:nvSpPr>
          <p:spPr bwMode="invGray">
            <a:xfrm>
              <a:off x="10966450" y="1528877"/>
              <a:ext cx="39688" cy="3200"/>
            </a:xfrm>
            <a:custGeom>
              <a:avLst/>
              <a:gdLst>
                <a:gd name="T0" fmla="*/ 39688 w 42"/>
                <a:gd name="T1" fmla="*/ 0 h 3"/>
                <a:gd name="T2" fmla="*/ 39688 w 42"/>
                <a:gd name="T3" fmla="*/ 0 h 3"/>
                <a:gd name="T4" fmla="*/ 0 w 42"/>
                <a:gd name="T5" fmla="*/ 1067 h 3"/>
                <a:gd name="T6" fmla="*/ 35908 w 42"/>
                <a:gd name="T7" fmla="*/ 3200 h 3"/>
                <a:gd name="T8" fmla="*/ 39688 w 42"/>
                <a:gd name="T9" fmla="*/ 0 h 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a:lstStyle/>
            <a:p>
              <a:endParaRPr lang="tr-TR"/>
            </a:p>
          </p:txBody>
        </p:sp>
        <p:sp>
          <p:nvSpPr>
            <p:cNvPr id="60" name="Serbest Biçim 67"/>
            <p:cNvSpPr>
              <a:spLocks/>
            </p:cNvSpPr>
            <p:nvPr/>
          </p:nvSpPr>
          <p:spPr bwMode="invGray">
            <a:xfrm>
              <a:off x="11329988" y="1552880"/>
              <a:ext cx="44450" cy="1601"/>
            </a:xfrm>
            <a:custGeom>
              <a:avLst/>
              <a:gdLst>
                <a:gd name="T0" fmla="*/ 26090 w 46"/>
                <a:gd name="T1" fmla="*/ 1601 h 3"/>
                <a:gd name="T2" fmla="*/ 26090 w 46"/>
                <a:gd name="T3" fmla="*/ 1601 h 3"/>
                <a:gd name="T4" fmla="*/ 44450 w 46"/>
                <a:gd name="T5" fmla="*/ 1067 h 3"/>
                <a:gd name="T6" fmla="*/ 42517 w 46"/>
                <a:gd name="T7" fmla="*/ 0 h 3"/>
                <a:gd name="T8" fmla="*/ 26090 w 46"/>
                <a:gd name="T9" fmla="*/ 1601 h 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a:lstStyle/>
            <a:p>
              <a:endParaRPr lang="tr-TR"/>
            </a:p>
          </p:txBody>
        </p:sp>
        <p:sp>
          <p:nvSpPr>
            <p:cNvPr id="61" name="Serbest Biçim 68"/>
            <p:cNvSpPr>
              <a:spLocks/>
            </p:cNvSpPr>
            <p:nvPr/>
          </p:nvSpPr>
          <p:spPr bwMode="invGray">
            <a:xfrm>
              <a:off x="11042650" y="1540078"/>
              <a:ext cx="60325" cy="6401"/>
            </a:xfrm>
            <a:custGeom>
              <a:avLst/>
              <a:gdLst>
                <a:gd name="T0" fmla="*/ 0 w 63"/>
                <a:gd name="T1" fmla="*/ 2743 h 7"/>
                <a:gd name="T2" fmla="*/ 0 w 63"/>
                <a:gd name="T3" fmla="*/ 2743 h 7"/>
                <a:gd name="T4" fmla="*/ 57452 w 63"/>
                <a:gd name="T5" fmla="*/ 4572 h 7"/>
                <a:gd name="T6" fmla="*/ 51707 w 63"/>
                <a:gd name="T7" fmla="*/ 4572 h 7"/>
                <a:gd name="T8" fmla="*/ 0 w 63"/>
                <a:gd name="T9" fmla="*/ 2743 h 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a:lstStyle/>
            <a:p>
              <a:endParaRPr lang="tr-TR"/>
            </a:p>
          </p:txBody>
        </p:sp>
        <p:sp>
          <p:nvSpPr>
            <p:cNvPr id="62" name="Serbest Biçim 69"/>
            <p:cNvSpPr>
              <a:spLocks/>
            </p:cNvSpPr>
            <p:nvPr/>
          </p:nvSpPr>
          <p:spPr bwMode="invGray">
            <a:xfrm>
              <a:off x="11106150" y="1543279"/>
              <a:ext cx="28575" cy="0"/>
            </a:xfrm>
            <a:custGeom>
              <a:avLst/>
              <a:gdLst>
                <a:gd name="T0" fmla="*/ 0 w 31"/>
                <a:gd name="T1" fmla="*/ 1 h 2"/>
                <a:gd name="T2" fmla="*/ 0 w 31"/>
                <a:gd name="T3" fmla="*/ 1 h 2"/>
                <a:gd name="T4" fmla="*/ 25810 w 31"/>
                <a:gd name="T5" fmla="*/ 1 h 2"/>
                <a:gd name="T6" fmla="*/ 0 w 31"/>
                <a:gd name="T7" fmla="*/ 1 h 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a:lstStyle/>
            <a:p>
              <a:endParaRPr lang="tr-TR"/>
            </a:p>
          </p:txBody>
        </p:sp>
        <p:sp>
          <p:nvSpPr>
            <p:cNvPr id="63" name="Serbest Biçim 70"/>
            <p:cNvSpPr>
              <a:spLocks/>
            </p:cNvSpPr>
            <p:nvPr/>
          </p:nvSpPr>
          <p:spPr bwMode="invGray">
            <a:xfrm>
              <a:off x="10679113" y="1525677"/>
              <a:ext cx="103187" cy="9601"/>
            </a:xfrm>
            <a:custGeom>
              <a:avLst/>
              <a:gdLst>
                <a:gd name="T0" fmla="*/ 72894 w 109"/>
                <a:gd name="T1" fmla="*/ 7201 h 12"/>
                <a:gd name="T2" fmla="*/ 72894 w 109"/>
                <a:gd name="T3" fmla="*/ 7201 h 12"/>
                <a:gd name="T4" fmla="*/ 88987 w 109"/>
                <a:gd name="T5" fmla="*/ 4801 h 12"/>
                <a:gd name="T6" fmla="*/ 72894 w 109"/>
                <a:gd name="T7" fmla="*/ 7201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a:lstStyle/>
            <a:p>
              <a:endParaRPr lang="tr-TR"/>
            </a:p>
          </p:txBody>
        </p:sp>
        <p:sp>
          <p:nvSpPr>
            <p:cNvPr id="64" name="Serbest Biçim 71"/>
            <p:cNvSpPr>
              <a:spLocks/>
            </p:cNvSpPr>
            <p:nvPr/>
          </p:nvSpPr>
          <p:spPr bwMode="invGray">
            <a:xfrm>
              <a:off x="11039475" y="1549679"/>
              <a:ext cx="26988" cy="4801"/>
            </a:xfrm>
            <a:custGeom>
              <a:avLst/>
              <a:gdLst>
                <a:gd name="T0" fmla="*/ 26988 w 27"/>
                <a:gd name="T1" fmla="*/ 4801 h 5"/>
                <a:gd name="T2" fmla="*/ 26988 w 27"/>
                <a:gd name="T3" fmla="*/ 4801 h 5"/>
                <a:gd name="T4" fmla="*/ 15993 w 27"/>
                <a:gd name="T5" fmla="*/ 0 h 5"/>
                <a:gd name="T6" fmla="*/ 0 w 27"/>
                <a:gd name="T7" fmla="*/ 3841 h 5"/>
                <a:gd name="T8" fmla="*/ 26988 w 27"/>
                <a:gd name="T9" fmla="*/ 4801 h 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a:lstStyle/>
            <a:p>
              <a:endParaRPr lang="tr-TR"/>
            </a:p>
          </p:txBody>
        </p:sp>
        <p:sp>
          <p:nvSpPr>
            <p:cNvPr id="65" name="Serbest Biçim 72"/>
            <p:cNvSpPr>
              <a:spLocks/>
            </p:cNvSpPr>
            <p:nvPr/>
          </p:nvSpPr>
          <p:spPr bwMode="invGray">
            <a:xfrm>
              <a:off x="10841038" y="1549679"/>
              <a:ext cx="58737" cy="1601"/>
            </a:xfrm>
            <a:custGeom>
              <a:avLst/>
              <a:gdLst>
                <a:gd name="T0" fmla="*/ 963 w 61"/>
                <a:gd name="T1" fmla="*/ 1067 h 3"/>
                <a:gd name="T2" fmla="*/ 963 w 61"/>
                <a:gd name="T3" fmla="*/ 1067 h 3"/>
                <a:gd name="T4" fmla="*/ 47182 w 61"/>
                <a:gd name="T5" fmla="*/ 1601 h 3"/>
                <a:gd name="T6" fmla="*/ 58737 w 61"/>
                <a:gd name="T7" fmla="*/ 1067 h 3"/>
                <a:gd name="T8" fmla="*/ 963 w 61"/>
                <a:gd name="T9" fmla="*/ 1067 h 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a:lstStyle/>
            <a:p>
              <a:endParaRPr lang="tr-TR"/>
            </a:p>
          </p:txBody>
        </p:sp>
        <p:sp>
          <p:nvSpPr>
            <p:cNvPr id="66" name="Serbest Biçim 73"/>
            <p:cNvSpPr>
              <a:spLocks/>
            </p:cNvSpPr>
            <p:nvPr/>
          </p:nvSpPr>
          <p:spPr bwMode="invGray">
            <a:xfrm>
              <a:off x="10899775" y="1549679"/>
              <a:ext cx="36513" cy="1601"/>
            </a:xfrm>
            <a:custGeom>
              <a:avLst/>
              <a:gdLst>
                <a:gd name="T0" fmla="*/ 0 w 38"/>
                <a:gd name="T1" fmla="*/ 1601 h 1"/>
                <a:gd name="T2" fmla="*/ 0 w 38"/>
                <a:gd name="T3" fmla="*/ 1601 h 1"/>
                <a:gd name="T4" fmla="*/ 36513 w 38"/>
                <a:gd name="T5" fmla="*/ 0 h 1"/>
                <a:gd name="T6" fmla="*/ 0 w 38"/>
                <a:gd name="T7" fmla="*/ 1601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a:lstStyle/>
            <a:p>
              <a:endParaRPr lang="tr-TR"/>
            </a:p>
          </p:txBody>
        </p:sp>
        <p:sp>
          <p:nvSpPr>
            <p:cNvPr id="67" name="Serbest Biçim 74"/>
            <p:cNvSpPr>
              <a:spLocks/>
            </p:cNvSpPr>
            <p:nvPr/>
          </p:nvSpPr>
          <p:spPr bwMode="invGray">
            <a:xfrm>
              <a:off x="10958513" y="1554481"/>
              <a:ext cx="46037" cy="0"/>
            </a:xfrm>
            <a:custGeom>
              <a:avLst/>
              <a:gdLst>
                <a:gd name="T0" fmla="*/ 46037 w 47"/>
                <a:gd name="T1" fmla="*/ 1 h 1"/>
                <a:gd name="T2" fmla="*/ 46037 w 47"/>
                <a:gd name="T3" fmla="*/ 1 h 1"/>
                <a:gd name="T4" fmla="*/ 32324 w 47"/>
                <a:gd name="T5" fmla="*/ 0 h 1"/>
                <a:gd name="T6" fmla="*/ 0 w 47"/>
                <a:gd name="T7" fmla="*/ 0 h 1"/>
                <a:gd name="T8" fmla="*/ 46037 w 47"/>
                <a:gd name="T9" fmla="*/ 1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a:lstStyle/>
            <a:p>
              <a:endParaRPr lang="tr-TR"/>
            </a:p>
          </p:txBody>
        </p:sp>
        <p:sp>
          <p:nvSpPr>
            <p:cNvPr id="68" name="Serbest Biçim 75"/>
            <p:cNvSpPr>
              <a:spLocks/>
            </p:cNvSpPr>
            <p:nvPr/>
          </p:nvSpPr>
          <p:spPr bwMode="invGray">
            <a:xfrm>
              <a:off x="10304463" y="1549679"/>
              <a:ext cx="61912" cy="3200"/>
            </a:xfrm>
            <a:custGeom>
              <a:avLst/>
              <a:gdLst>
                <a:gd name="T0" fmla="*/ 54292 w 65"/>
                <a:gd name="T1" fmla="*/ 0 h 4"/>
                <a:gd name="T2" fmla="*/ 54292 w 65"/>
                <a:gd name="T3" fmla="*/ 0 h 4"/>
                <a:gd name="T4" fmla="*/ 4762 w 65"/>
                <a:gd name="T5" fmla="*/ 800 h 4"/>
                <a:gd name="T6" fmla="*/ 31432 w 65"/>
                <a:gd name="T7" fmla="*/ 3200 h 4"/>
                <a:gd name="T8" fmla="*/ 54292 w 65"/>
                <a:gd name="T9" fmla="*/ 0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a:lstStyle/>
            <a:p>
              <a:endParaRPr lang="tr-TR"/>
            </a:p>
          </p:txBody>
        </p:sp>
        <p:sp>
          <p:nvSpPr>
            <p:cNvPr id="69" name="Serbest Biçim 76"/>
            <p:cNvSpPr>
              <a:spLocks/>
            </p:cNvSpPr>
            <p:nvPr/>
          </p:nvSpPr>
          <p:spPr bwMode="invGray">
            <a:xfrm>
              <a:off x="10483850" y="1557681"/>
              <a:ext cx="23813" cy="6401"/>
            </a:xfrm>
            <a:custGeom>
              <a:avLst/>
              <a:gdLst>
                <a:gd name="T0" fmla="*/ 23813 w 25"/>
                <a:gd name="T1" fmla="*/ 3658 h 7"/>
                <a:gd name="T2" fmla="*/ 23813 w 25"/>
                <a:gd name="T3" fmla="*/ 3658 h 7"/>
                <a:gd name="T4" fmla="*/ 1905 w 25"/>
                <a:gd name="T5" fmla="*/ 0 h 7"/>
                <a:gd name="T6" fmla="*/ 0 w 25"/>
                <a:gd name="T7" fmla="*/ 6401 h 7"/>
                <a:gd name="T8" fmla="*/ 23813 w 25"/>
                <a:gd name="T9" fmla="*/ 3658 h 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a:lstStyle/>
            <a:p>
              <a:endParaRPr lang="tr-TR"/>
            </a:p>
          </p:txBody>
        </p:sp>
        <p:sp>
          <p:nvSpPr>
            <p:cNvPr id="70" name="Serbest Biçim 77"/>
            <p:cNvSpPr>
              <a:spLocks/>
            </p:cNvSpPr>
            <p:nvPr/>
          </p:nvSpPr>
          <p:spPr bwMode="invGray">
            <a:xfrm>
              <a:off x="10291763" y="1564082"/>
              <a:ext cx="117475" cy="1600"/>
            </a:xfrm>
            <a:custGeom>
              <a:avLst/>
              <a:gdLst>
                <a:gd name="T0" fmla="*/ 71631 w 123"/>
                <a:gd name="T1" fmla="*/ 0 h 4"/>
                <a:gd name="T2" fmla="*/ 71631 w 123"/>
                <a:gd name="T3" fmla="*/ 0 h 4"/>
                <a:gd name="T4" fmla="*/ 63035 w 123"/>
                <a:gd name="T5" fmla="*/ 1600 h 4"/>
                <a:gd name="T6" fmla="*/ 71631 w 123"/>
                <a:gd name="T7" fmla="*/ 0 h 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a:lstStyle/>
            <a:p>
              <a:endParaRPr lang="tr-TR"/>
            </a:p>
          </p:txBody>
        </p:sp>
        <p:sp>
          <p:nvSpPr>
            <p:cNvPr id="71" name="Serbest Biçim 78"/>
            <p:cNvSpPr>
              <a:spLocks/>
            </p:cNvSpPr>
            <p:nvPr/>
          </p:nvSpPr>
          <p:spPr bwMode="invGray">
            <a:xfrm>
              <a:off x="9621838" y="1546479"/>
              <a:ext cx="11112" cy="8002"/>
            </a:xfrm>
            <a:custGeom>
              <a:avLst/>
              <a:gdLst>
                <a:gd name="T0" fmla="*/ 0 w 13"/>
                <a:gd name="T1" fmla="*/ 8002 h 10"/>
                <a:gd name="T2" fmla="*/ 0 w 13"/>
                <a:gd name="T3" fmla="*/ 8002 h 10"/>
                <a:gd name="T4" fmla="*/ 11112 w 13"/>
                <a:gd name="T5" fmla="*/ 8002 h 10"/>
                <a:gd name="T6" fmla="*/ 10257 w 13"/>
                <a:gd name="T7" fmla="*/ 0 h 10"/>
                <a:gd name="T8" fmla="*/ 0 w 13"/>
                <a:gd name="T9" fmla="*/ 8002 h 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a:lstStyle/>
            <a:p>
              <a:endParaRPr lang="tr-TR"/>
            </a:p>
          </p:txBody>
        </p:sp>
        <p:sp>
          <p:nvSpPr>
            <p:cNvPr id="72" name="Serbest Biçim 79"/>
            <p:cNvSpPr>
              <a:spLocks/>
            </p:cNvSpPr>
            <p:nvPr/>
          </p:nvSpPr>
          <p:spPr bwMode="invGray">
            <a:xfrm>
              <a:off x="8951913" y="1568882"/>
              <a:ext cx="96837" cy="8002"/>
            </a:xfrm>
            <a:custGeom>
              <a:avLst/>
              <a:gdLst>
                <a:gd name="T0" fmla="*/ 15341 w 101"/>
                <a:gd name="T1" fmla="*/ 6402 h 10"/>
                <a:gd name="T2" fmla="*/ 15341 w 101"/>
                <a:gd name="T3" fmla="*/ 6402 h 10"/>
                <a:gd name="T4" fmla="*/ 82455 w 101"/>
                <a:gd name="T5" fmla="*/ 3201 h 10"/>
                <a:gd name="T6" fmla="*/ 53692 w 101"/>
                <a:gd name="T7" fmla="*/ 0 h 10"/>
                <a:gd name="T8" fmla="*/ 15341 w 101"/>
                <a:gd name="T9" fmla="*/ 6402 h 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a:lstStyle/>
            <a:p>
              <a:endParaRPr lang="tr-TR"/>
            </a:p>
          </p:txBody>
        </p:sp>
        <p:sp>
          <p:nvSpPr>
            <p:cNvPr id="73" name="Serbest Biçim 80"/>
            <p:cNvSpPr>
              <a:spLocks/>
            </p:cNvSpPr>
            <p:nvPr/>
          </p:nvSpPr>
          <p:spPr bwMode="invGray">
            <a:xfrm>
              <a:off x="9005888" y="1565681"/>
              <a:ext cx="17462" cy="3200"/>
            </a:xfrm>
            <a:custGeom>
              <a:avLst/>
              <a:gdLst>
                <a:gd name="T0" fmla="*/ 0 w 19"/>
                <a:gd name="T1" fmla="*/ 3200 h 2"/>
                <a:gd name="T2" fmla="*/ 0 w 19"/>
                <a:gd name="T3" fmla="*/ 3200 h 2"/>
                <a:gd name="T4" fmla="*/ 17462 w 19"/>
                <a:gd name="T5" fmla="*/ 0 h 2"/>
                <a:gd name="T6" fmla="*/ 0 w 19"/>
                <a:gd name="T7" fmla="*/ 3200 h 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a:lstStyle/>
            <a:p>
              <a:endParaRPr lang="tr-TR"/>
            </a:p>
          </p:txBody>
        </p:sp>
        <p:sp>
          <p:nvSpPr>
            <p:cNvPr id="74" name="Serbest Biçim 81"/>
            <p:cNvSpPr>
              <a:spLocks/>
            </p:cNvSpPr>
            <p:nvPr/>
          </p:nvSpPr>
          <p:spPr bwMode="invGray">
            <a:xfrm>
              <a:off x="1587500" y="1517675"/>
              <a:ext cx="38100" cy="3200"/>
            </a:xfrm>
            <a:custGeom>
              <a:avLst/>
              <a:gdLst>
                <a:gd name="T0" fmla="*/ 38100 w 39"/>
                <a:gd name="T1" fmla="*/ 1600 h 4"/>
                <a:gd name="T2" fmla="*/ 38100 w 39"/>
                <a:gd name="T3" fmla="*/ 1600 h 4"/>
                <a:gd name="T4" fmla="*/ 0 w 39"/>
                <a:gd name="T5" fmla="*/ 0 h 4"/>
                <a:gd name="T6" fmla="*/ 24423 w 39"/>
                <a:gd name="T7" fmla="*/ 3200 h 4"/>
                <a:gd name="T8" fmla="*/ 38100 w 39"/>
                <a:gd name="T9" fmla="*/ 1600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a:lstStyle/>
            <a:p>
              <a:endParaRPr lang="tr-TR"/>
            </a:p>
          </p:txBody>
        </p:sp>
        <p:sp>
          <p:nvSpPr>
            <p:cNvPr id="75" name="Serbest Biçim 82"/>
            <p:cNvSpPr>
              <a:spLocks/>
            </p:cNvSpPr>
            <p:nvPr/>
          </p:nvSpPr>
          <p:spPr bwMode="invGray">
            <a:xfrm>
              <a:off x="1522413" y="1519276"/>
              <a:ext cx="30162" cy="4800"/>
            </a:xfrm>
            <a:custGeom>
              <a:avLst/>
              <a:gdLst>
                <a:gd name="T0" fmla="*/ 30162 w 32"/>
                <a:gd name="T1" fmla="*/ 4800 h 6"/>
                <a:gd name="T2" fmla="*/ 30162 w 32"/>
                <a:gd name="T3" fmla="*/ 4800 h 6"/>
                <a:gd name="T4" fmla="*/ 21679 w 32"/>
                <a:gd name="T5" fmla="*/ 0 h 6"/>
                <a:gd name="T6" fmla="*/ 0 w 32"/>
                <a:gd name="T7" fmla="*/ 4000 h 6"/>
                <a:gd name="T8" fmla="*/ 30162 w 32"/>
                <a:gd name="T9" fmla="*/ 480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a:lstStyle/>
            <a:p>
              <a:endParaRPr lang="tr-TR"/>
            </a:p>
          </p:txBody>
        </p:sp>
        <p:sp>
          <p:nvSpPr>
            <p:cNvPr id="76" name="Serbest Biçim 83"/>
            <p:cNvSpPr>
              <a:spLocks/>
            </p:cNvSpPr>
            <p:nvPr/>
          </p:nvSpPr>
          <p:spPr bwMode="invGray">
            <a:xfrm>
              <a:off x="6650038" y="1573683"/>
              <a:ext cx="33337" cy="3200"/>
            </a:xfrm>
            <a:custGeom>
              <a:avLst/>
              <a:gdLst>
                <a:gd name="T0" fmla="*/ 30396 w 34"/>
                <a:gd name="T1" fmla="*/ 3200 h 4"/>
                <a:gd name="T2" fmla="*/ 30396 w 34"/>
                <a:gd name="T3" fmla="*/ 3200 h 4"/>
                <a:gd name="T4" fmla="*/ 33337 w 34"/>
                <a:gd name="T5" fmla="*/ 1600 h 4"/>
                <a:gd name="T6" fmla="*/ 0 w 34"/>
                <a:gd name="T7" fmla="*/ 0 h 4"/>
                <a:gd name="T8" fmla="*/ 30396 w 34"/>
                <a:gd name="T9" fmla="*/ 3200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a:lstStyle/>
            <a:p>
              <a:endParaRPr lang="tr-TR"/>
            </a:p>
          </p:txBody>
        </p:sp>
        <p:sp>
          <p:nvSpPr>
            <p:cNvPr id="77" name="Serbest Biçim 84"/>
            <p:cNvSpPr>
              <a:spLocks/>
            </p:cNvSpPr>
            <p:nvPr/>
          </p:nvSpPr>
          <p:spPr bwMode="invGray">
            <a:xfrm>
              <a:off x="6162675" y="1565681"/>
              <a:ext cx="15875" cy="4801"/>
            </a:xfrm>
            <a:custGeom>
              <a:avLst/>
              <a:gdLst>
                <a:gd name="T0" fmla="*/ 7471 w 17"/>
                <a:gd name="T1" fmla="*/ 4801 h 6"/>
                <a:gd name="T2" fmla="*/ 7471 w 17"/>
                <a:gd name="T3" fmla="*/ 4801 h 6"/>
                <a:gd name="T4" fmla="*/ 15875 w 17"/>
                <a:gd name="T5" fmla="*/ 4801 h 6"/>
                <a:gd name="T6" fmla="*/ 0 w 17"/>
                <a:gd name="T7" fmla="*/ 0 h 6"/>
                <a:gd name="T8" fmla="*/ 7471 w 17"/>
                <a:gd name="T9" fmla="*/ 4801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a:lstStyle/>
            <a:p>
              <a:endParaRPr lang="tr-TR"/>
            </a:p>
          </p:txBody>
        </p:sp>
        <p:sp>
          <p:nvSpPr>
            <p:cNvPr id="78" name="Serbest Biçim 85"/>
            <p:cNvSpPr>
              <a:spLocks/>
            </p:cNvSpPr>
            <p:nvPr/>
          </p:nvSpPr>
          <p:spPr bwMode="invGray">
            <a:xfrm>
              <a:off x="5738813" y="1570483"/>
              <a:ext cx="60325" cy="6401"/>
            </a:xfrm>
            <a:custGeom>
              <a:avLst/>
              <a:gdLst>
                <a:gd name="T0" fmla="*/ 4788 w 63"/>
                <a:gd name="T1" fmla="*/ 5601 h 8"/>
                <a:gd name="T2" fmla="*/ 4788 w 63"/>
                <a:gd name="T3" fmla="*/ 5601 h 8"/>
                <a:gd name="T4" fmla="*/ 60325 w 63"/>
                <a:gd name="T5" fmla="*/ 5601 h 8"/>
                <a:gd name="T6" fmla="*/ 4788 w 63"/>
                <a:gd name="T7" fmla="*/ 5601 h 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a:lstStyle/>
            <a:p>
              <a:endParaRPr lang="tr-TR"/>
            </a:p>
          </p:txBody>
        </p:sp>
      </p:grpSp>
      <p:sp>
        <p:nvSpPr>
          <p:cNvPr id="2" name="Başlık 1"/>
          <p:cNvSpPr>
            <a:spLocks noGrp="1"/>
          </p:cNvSpPr>
          <p:nvPr>
            <p:ph type="title"/>
          </p:nvPr>
        </p:nvSpPr>
        <p:spPr/>
        <p:txBody>
          <a:bodyPr/>
          <a:lstStyle/>
          <a:p>
            <a:r>
              <a:rPr lang="tr-TR" dirty="0"/>
              <a:t>Asıl başlık stili için tıklatın</a:t>
            </a:r>
          </a:p>
        </p:txBody>
      </p:sp>
      <p:sp>
        <p:nvSpPr>
          <p:cNvPr id="3" name="Dikey Metin Yer Tutucusu 2"/>
          <p:cNvSpPr>
            <a:spLocks noGrp="1"/>
          </p:cNvSpPr>
          <p:nvPr>
            <p:ph type="body" orient="vert" idx="1"/>
          </p:nvPr>
        </p:nvSpPr>
        <p:spPr/>
        <p:txBody>
          <a:bodyPr vert="eaVert"/>
          <a:lstStyle>
            <a:lvl5pPr latinLnBrk="0">
              <a:defRPr lang="tr-TR"/>
            </a:lvl5pPr>
            <a:lvl6pPr marL="1956816" latinLnBrk="0">
              <a:defRPr lang="tr-TR"/>
            </a:lvl6pPr>
            <a:lvl7pPr marL="1956816" latinLnBrk="0">
              <a:defRPr lang="tr-TR"/>
            </a:lvl7pPr>
            <a:lvl8pPr marL="1956816" latinLnBrk="0">
              <a:defRPr lang="tr-TR"/>
            </a:lvl8pPr>
            <a:lvl9pPr marL="1956816" latinLnBrk="0">
              <a:defRPr lang="tr-TR"/>
            </a:lvl9p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79" name="Tarih Yer Tutucusu 3">
            <a:extLst>
              <a:ext uri="{FF2B5EF4-FFF2-40B4-BE49-F238E27FC236}">
                <a16:creationId xmlns="" xmlns:a16="http://schemas.microsoft.com/office/drawing/2014/main" id="{7783FB56-71BA-48DD-8425-FA4F0231F7B7}"/>
              </a:ext>
            </a:extLst>
          </p:cNvPr>
          <p:cNvSpPr>
            <a:spLocks noGrp="1"/>
          </p:cNvSpPr>
          <p:nvPr>
            <p:ph type="dt" sz="half" idx="10"/>
          </p:nvPr>
        </p:nvSpPr>
        <p:spPr/>
        <p:txBody>
          <a:bodyPr/>
          <a:lstStyle>
            <a:lvl1pPr>
              <a:defRPr/>
            </a:lvl1pPr>
          </a:lstStyle>
          <a:p>
            <a:pPr>
              <a:defRPr/>
            </a:pPr>
            <a:fld id="{EFE33CAF-584E-47C2-A4DC-D19287E9E779}" type="datetime1">
              <a:rPr/>
              <a:pPr>
                <a:defRPr/>
              </a:pPr>
              <a:t>13.2.2018</a:t>
            </a:fld>
            <a:endParaRPr dirty="0"/>
          </a:p>
        </p:txBody>
      </p:sp>
      <p:sp>
        <p:nvSpPr>
          <p:cNvPr id="80" name="Alt Bilgi Yer Tutucusu 4">
            <a:extLst>
              <a:ext uri="{FF2B5EF4-FFF2-40B4-BE49-F238E27FC236}">
                <a16:creationId xmlns="" xmlns:a16="http://schemas.microsoft.com/office/drawing/2014/main" id="{9A25B64F-C6EB-4322-A5C8-BF6A726157EF}"/>
              </a:ext>
            </a:extLst>
          </p:cNvPr>
          <p:cNvSpPr>
            <a:spLocks noGrp="1"/>
          </p:cNvSpPr>
          <p:nvPr>
            <p:ph type="ftr" sz="quarter" idx="11"/>
          </p:nvPr>
        </p:nvSpPr>
        <p:spPr/>
        <p:txBody>
          <a:bodyPr/>
          <a:lstStyle>
            <a:lvl1pPr>
              <a:defRPr/>
            </a:lvl1pPr>
          </a:lstStyle>
          <a:p>
            <a:pPr>
              <a:defRPr/>
            </a:pPr>
            <a:endParaRPr/>
          </a:p>
        </p:txBody>
      </p:sp>
      <p:sp>
        <p:nvSpPr>
          <p:cNvPr id="81" name="Slayt Numarası Yer Tutucusu 5">
            <a:extLst>
              <a:ext uri="{FF2B5EF4-FFF2-40B4-BE49-F238E27FC236}">
                <a16:creationId xmlns="" xmlns:a16="http://schemas.microsoft.com/office/drawing/2014/main" id="{5BF5919F-624C-4BA4-ACE0-B4CFD3665462}"/>
              </a:ext>
            </a:extLst>
          </p:cNvPr>
          <p:cNvSpPr>
            <a:spLocks noGrp="1"/>
          </p:cNvSpPr>
          <p:nvPr>
            <p:ph type="sldNum" sz="quarter" idx="12"/>
          </p:nvPr>
        </p:nvSpPr>
        <p:spPr/>
        <p:txBody>
          <a:bodyPr/>
          <a:lstStyle>
            <a:lvl1pPr>
              <a:defRPr/>
            </a:lvl1pPr>
          </a:lstStyle>
          <a:p>
            <a:fld id="{C8CF4FD5-9137-4C9E-94F3-90742BF2C2F8}" type="slidenum">
              <a:rPr lang="tr-TR" altLang="tr-TR"/>
              <a:pPr/>
              <a:t>‹#›</a:t>
            </a:fld>
            <a:endParaRPr lang="tr-TR" altLang="tr-TR"/>
          </a:p>
        </p:txBody>
      </p:sp>
    </p:spTree>
  </p:cSld>
  <p:clrMapOvr>
    <a:masterClrMapping/>
  </p:clrMapOvr>
  <p:transition spd="med">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grpSp>
        <p:nvGrpSpPr>
          <p:cNvPr id="4" name="çizgi"/>
          <p:cNvGrpSpPr>
            <a:grpSpLocks/>
          </p:cNvGrpSpPr>
          <p:nvPr/>
        </p:nvGrpSpPr>
        <p:grpSpPr bwMode="auto">
          <a:xfrm rot="5400000">
            <a:off x="6865144" y="3472657"/>
            <a:ext cx="6491287" cy="63500"/>
            <a:chOff x="1522413" y="1514475"/>
            <a:chExt cx="10569575" cy="64008"/>
          </a:xfrm>
        </p:grpSpPr>
        <p:sp>
          <p:nvSpPr>
            <p:cNvPr id="5" name="Serbest Biçim 10"/>
            <p:cNvSpPr>
              <a:spLocks/>
            </p:cNvSpPr>
            <p:nvPr/>
          </p:nvSpPr>
          <p:spPr bwMode="invGray">
            <a:xfrm>
              <a:off x="12027366" y="1527276"/>
              <a:ext cx="64621" cy="4801"/>
            </a:xfrm>
            <a:custGeom>
              <a:avLst/>
              <a:gdLst>
                <a:gd name="T0" fmla="*/ 28935 w 67"/>
                <a:gd name="T1" fmla="*/ 4801 h 6"/>
                <a:gd name="T2" fmla="*/ 28935 w 67"/>
                <a:gd name="T3" fmla="*/ 4801 h 6"/>
                <a:gd name="T4" fmla="*/ 64621 w 67"/>
                <a:gd name="T5" fmla="*/ 2401 h 6"/>
                <a:gd name="T6" fmla="*/ 37615 w 67"/>
                <a:gd name="T7" fmla="*/ 0 h 6"/>
                <a:gd name="T8" fmla="*/ 28935 w 67"/>
                <a:gd name="T9" fmla="*/ 4801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a:lstStyle/>
            <a:p>
              <a:endParaRPr lang="tr-TR"/>
            </a:p>
          </p:txBody>
        </p:sp>
        <p:sp>
          <p:nvSpPr>
            <p:cNvPr id="6" name="Serbest Biçim 11"/>
            <p:cNvSpPr>
              <a:spLocks/>
            </p:cNvSpPr>
            <p:nvPr/>
          </p:nvSpPr>
          <p:spPr bwMode="invGray">
            <a:xfrm>
              <a:off x="12022196" y="1533677"/>
              <a:ext cx="18093" cy="0"/>
            </a:xfrm>
            <a:custGeom>
              <a:avLst/>
              <a:gdLst>
                <a:gd name="T0" fmla="*/ 0 w 20"/>
                <a:gd name="T1" fmla="*/ 1 h 2"/>
                <a:gd name="T2" fmla="*/ 0 w 20"/>
                <a:gd name="T3" fmla="*/ 1 h 2"/>
                <a:gd name="T4" fmla="*/ 18093 w 20"/>
                <a:gd name="T5" fmla="*/ 1 h 2"/>
                <a:gd name="T6" fmla="*/ 0 w 20"/>
                <a:gd name="T7" fmla="*/ 1 h 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a:lstStyle/>
            <a:p>
              <a:endParaRPr lang="tr-TR"/>
            </a:p>
          </p:txBody>
        </p:sp>
        <p:sp>
          <p:nvSpPr>
            <p:cNvPr id="7" name="Serbest Biçim 12"/>
            <p:cNvSpPr>
              <a:spLocks/>
            </p:cNvSpPr>
            <p:nvPr/>
          </p:nvSpPr>
          <p:spPr bwMode="invGray">
            <a:xfrm>
              <a:off x="12040290" y="1532077"/>
              <a:ext cx="41358" cy="6401"/>
            </a:xfrm>
            <a:custGeom>
              <a:avLst/>
              <a:gdLst>
                <a:gd name="T0" fmla="*/ 41358 w 41"/>
                <a:gd name="T1" fmla="*/ 0 h 6"/>
                <a:gd name="T2" fmla="*/ 41358 w 41"/>
                <a:gd name="T3" fmla="*/ 0 h 6"/>
                <a:gd name="T4" fmla="*/ 0 w 41"/>
                <a:gd name="T5" fmla="*/ 2134 h 6"/>
                <a:gd name="T6" fmla="*/ 19166 w 41"/>
                <a:gd name="T7" fmla="*/ 1067 h 6"/>
                <a:gd name="T8" fmla="*/ 41358 w 41"/>
                <a:gd name="T9" fmla="*/ 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a:lstStyle/>
            <a:p>
              <a:endParaRPr lang="tr-TR"/>
            </a:p>
          </p:txBody>
        </p:sp>
        <p:sp>
          <p:nvSpPr>
            <p:cNvPr id="8" name="Serbest Biçim 15"/>
            <p:cNvSpPr>
              <a:spLocks/>
            </p:cNvSpPr>
            <p:nvPr/>
          </p:nvSpPr>
          <p:spPr bwMode="invGray">
            <a:xfrm>
              <a:off x="11830916" y="1528877"/>
              <a:ext cx="43942" cy="4800"/>
            </a:xfrm>
            <a:custGeom>
              <a:avLst/>
              <a:gdLst>
                <a:gd name="T0" fmla="*/ 1953 w 45"/>
                <a:gd name="T1" fmla="*/ 0 h 6"/>
                <a:gd name="T2" fmla="*/ 1953 w 45"/>
                <a:gd name="T3" fmla="*/ 0 h 6"/>
                <a:gd name="T4" fmla="*/ 17577 w 45"/>
                <a:gd name="T5" fmla="*/ 4800 h 6"/>
                <a:gd name="T6" fmla="*/ 43942 w 45"/>
                <a:gd name="T7" fmla="*/ 3200 h 6"/>
                <a:gd name="T8" fmla="*/ 1953 w 45"/>
                <a:gd name="T9" fmla="*/ 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a:lstStyle/>
            <a:p>
              <a:endParaRPr lang="tr-TR"/>
            </a:p>
          </p:txBody>
        </p:sp>
        <p:sp>
          <p:nvSpPr>
            <p:cNvPr id="9" name="Serbest Biçim 16"/>
            <p:cNvSpPr>
              <a:spLocks/>
            </p:cNvSpPr>
            <p:nvPr/>
          </p:nvSpPr>
          <p:spPr bwMode="invGray">
            <a:xfrm>
              <a:off x="11810236" y="1533677"/>
              <a:ext cx="41358" cy="1601"/>
            </a:xfrm>
            <a:custGeom>
              <a:avLst/>
              <a:gdLst>
                <a:gd name="T0" fmla="*/ 39478 w 44"/>
                <a:gd name="T1" fmla="*/ 0 h 3"/>
                <a:gd name="T2" fmla="*/ 39478 w 44"/>
                <a:gd name="T3" fmla="*/ 0 h 3"/>
                <a:gd name="T4" fmla="*/ 0 w 44"/>
                <a:gd name="T5" fmla="*/ 1601 h 3"/>
                <a:gd name="T6" fmla="*/ 39478 w 44"/>
                <a:gd name="T7" fmla="*/ 0 h 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a:lstStyle/>
            <a:p>
              <a:endParaRPr lang="tr-TR"/>
            </a:p>
          </p:txBody>
        </p:sp>
        <p:sp>
          <p:nvSpPr>
            <p:cNvPr id="10" name="Serbest Biçim 17"/>
            <p:cNvSpPr>
              <a:spLocks/>
            </p:cNvSpPr>
            <p:nvPr/>
          </p:nvSpPr>
          <p:spPr bwMode="invGray">
            <a:xfrm>
              <a:off x="12004101" y="1538478"/>
              <a:ext cx="77546" cy="3200"/>
            </a:xfrm>
            <a:custGeom>
              <a:avLst/>
              <a:gdLst>
                <a:gd name="T0" fmla="*/ 13240 w 82"/>
                <a:gd name="T1" fmla="*/ 3200 h 5"/>
                <a:gd name="T2" fmla="*/ 13240 w 82"/>
                <a:gd name="T3" fmla="*/ 3200 h 5"/>
                <a:gd name="T4" fmla="*/ 77546 w 82"/>
                <a:gd name="T5" fmla="*/ 0 h 5"/>
                <a:gd name="T6" fmla="*/ 0 w 82"/>
                <a:gd name="T7" fmla="*/ 3200 h 5"/>
                <a:gd name="T8" fmla="*/ 13240 w 82"/>
                <a:gd name="T9" fmla="*/ 3200 h 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a:lstStyle/>
            <a:p>
              <a:endParaRPr lang="tr-TR"/>
            </a:p>
          </p:txBody>
        </p:sp>
        <p:sp>
          <p:nvSpPr>
            <p:cNvPr id="11" name="Serbest Biçim 18"/>
            <p:cNvSpPr>
              <a:spLocks/>
            </p:cNvSpPr>
            <p:nvPr/>
          </p:nvSpPr>
          <p:spPr bwMode="invGray">
            <a:xfrm>
              <a:off x="11665482" y="1524075"/>
              <a:ext cx="38772" cy="4801"/>
            </a:xfrm>
            <a:custGeom>
              <a:avLst/>
              <a:gdLst>
                <a:gd name="T0" fmla="*/ 17540 w 42"/>
                <a:gd name="T1" fmla="*/ 3841 h 5"/>
                <a:gd name="T2" fmla="*/ 17540 w 42"/>
                <a:gd name="T3" fmla="*/ 3841 h 5"/>
                <a:gd name="T4" fmla="*/ 38772 w 42"/>
                <a:gd name="T5" fmla="*/ 0 h 5"/>
                <a:gd name="T6" fmla="*/ 0 w 42"/>
                <a:gd name="T7" fmla="*/ 4801 h 5"/>
                <a:gd name="T8" fmla="*/ 17540 w 42"/>
                <a:gd name="T9" fmla="*/ 3841 h 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a:lstStyle/>
            <a:p>
              <a:endParaRPr lang="tr-TR"/>
            </a:p>
          </p:txBody>
        </p:sp>
        <p:sp>
          <p:nvSpPr>
            <p:cNvPr id="12" name="Serbest Biçim 19"/>
            <p:cNvSpPr>
              <a:spLocks/>
            </p:cNvSpPr>
            <p:nvPr/>
          </p:nvSpPr>
          <p:spPr bwMode="invGray">
            <a:xfrm>
              <a:off x="11505219" y="1524075"/>
              <a:ext cx="93056" cy="4801"/>
            </a:xfrm>
            <a:custGeom>
              <a:avLst/>
              <a:gdLst>
                <a:gd name="T0" fmla="*/ 76914 w 98"/>
                <a:gd name="T1" fmla="*/ 4801 h 6"/>
                <a:gd name="T2" fmla="*/ 76914 w 98"/>
                <a:gd name="T3" fmla="*/ 4801 h 6"/>
                <a:gd name="T4" fmla="*/ 71216 w 98"/>
                <a:gd name="T5" fmla="*/ 0 h 6"/>
                <a:gd name="T6" fmla="*/ 0 w 98"/>
                <a:gd name="T7" fmla="*/ 4001 h 6"/>
                <a:gd name="T8" fmla="*/ 76914 w 98"/>
                <a:gd name="T9" fmla="*/ 4801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a:lstStyle/>
            <a:p>
              <a:endParaRPr lang="tr-TR"/>
            </a:p>
          </p:txBody>
        </p:sp>
        <p:sp>
          <p:nvSpPr>
            <p:cNvPr id="13" name="Serbest Biçim 20"/>
            <p:cNvSpPr>
              <a:spLocks/>
            </p:cNvSpPr>
            <p:nvPr/>
          </p:nvSpPr>
          <p:spPr bwMode="invGray">
            <a:xfrm>
              <a:off x="11471615" y="1525676"/>
              <a:ext cx="33604" cy="3200"/>
            </a:xfrm>
            <a:custGeom>
              <a:avLst/>
              <a:gdLst>
                <a:gd name="T0" fmla="*/ 0 w 36"/>
                <a:gd name="T1" fmla="*/ 3200 h 3"/>
                <a:gd name="T2" fmla="*/ 0 w 36"/>
                <a:gd name="T3" fmla="*/ 3200 h 3"/>
                <a:gd name="T4" fmla="*/ 33604 w 36"/>
                <a:gd name="T5" fmla="*/ 0 h 3"/>
                <a:gd name="T6" fmla="*/ 0 w 36"/>
                <a:gd name="T7" fmla="*/ 3200 h 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a:lstStyle/>
            <a:p>
              <a:endParaRPr lang="tr-TR"/>
            </a:p>
          </p:txBody>
        </p:sp>
        <p:sp>
          <p:nvSpPr>
            <p:cNvPr id="14" name="Serbest Biçim 21"/>
            <p:cNvSpPr>
              <a:spLocks/>
            </p:cNvSpPr>
            <p:nvPr/>
          </p:nvSpPr>
          <p:spPr bwMode="invGray">
            <a:xfrm>
              <a:off x="11712010" y="1530476"/>
              <a:ext cx="28433" cy="4801"/>
            </a:xfrm>
            <a:custGeom>
              <a:avLst/>
              <a:gdLst>
                <a:gd name="T0" fmla="*/ 28433 w 32"/>
                <a:gd name="T1" fmla="*/ 4801 h 5"/>
                <a:gd name="T2" fmla="*/ 28433 w 32"/>
                <a:gd name="T3" fmla="*/ 4801 h 5"/>
                <a:gd name="T4" fmla="*/ 0 w 32"/>
                <a:gd name="T5" fmla="*/ 0 h 5"/>
                <a:gd name="T6" fmla="*/ 14217 w 32"/>
                <a:gd name="T7" fmla="*/ 4801 h 5"/>
                <a:gd name="T8" fmla="*/ 28433 w 32"/>
                <a:gd name="T9" fmla="*/ 4801 h 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a:lstStyle/>
            <a:p>
              <a:endParaRPr lang="tr-TR"/>
            </a:p>
          </p:txBody>
        </p:sp>
        <p:sp>
          <p:nvSpPr>
            <p:cNvPr id="15" name="Serbest Biçim 22"/>
            <p:cNvSpPr>
              <a:spLocks/>
            </p:cNvSpPr>
            <p:nvPr/>
          </p:nvSpPr>
          <p:spPr bwMode="invGray">
            <a:xfrm>
              <a:off x="11691332" y="1533677"/>
              <a:ext cx="36188" cy="0"/>
            </a:xfrm>
            <a:custGeom>
              <a:avLst/>
              <a:gdLst>
                <a:gd name="T0" fmla="*/ 36188 w 36"/>
                <a:gd name="T1" fmla="*/ 1 h 1"/>
                <a:gd name="T2" fmla="*/ 36188 w 36"/>
                <a:gd name="T3" fmla="*/ 1 h 1"/>
                <a:gd name="T4" fmla="*/ 35183 w 36"/>
                <a:gd name="T5" fmla="*/ 1 h 1"/>
                <a:gd name="T6" fmla="*/ 0 w 36"/>
                <a:gd name="T7" fmla="*/ 0 h 1"/>
                <a:gd name="T8" fmla="*/ 36188 w 36"/>
                <a:gd name="T9" fmla="*/ 1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a:lstStyle/>
            <a:p>
              <a:endParaRPr lang="tr-TR"/>
            </a:p>
          </p:txBody>
        </p:sp>
        <p:sp>
          <p:nvSpPr>
            <p:cNvPr id="16" name="Serbest Biçim 23"/>
            <p:cNvSpPr>
              <a:spLocks/>
            </p:cNvSpPr>
            <p:nvPr/>
          </p:nvSpPr>
          <p:spPr bwMode="invGray">
            <a:xfrm>
              <a:off x="11740444" y="1533677"/>
              <a:ext cx="5170" cy="0"/>
            </a:xfrm>
            <a:custGeom>
              <a:avLst/>
              <a:gdLst>
                <a:gd name="T0" fmla="*/ 5170 w 5"/>
                <a:gd name="T1" fmla="*/ 5170 w 5"/>
                <a:gd name="T2" fmla="*/ 0 w 5"/>
                <a:gd name="T3" fmla="*/ 5170 w 5"/>
                <a:gd name="T4" fmla="*/ 0 60000 65536"/>
                <a:gd name="T5" fmla="*/ 0 60000 65536"/>
                <a:gd name="T6" fmla="*/ 0 60000 65536"/>
                <a:gd name="T7" fmla="*/ 0 60000 65536"/>
              </a:gdLst>
              <a:ahLst/>
              <a:cxnLst>
                <a:cxn ang="T4">
                  <a:pos x="T0" y="0"/>
                </a:cxn>
                <a:cxn ang="T5">
                  <a:pos x="T1" y="0"/>
                </a:cxn>
                <a:cxn ang="T6">
                  <a:pos x="T2" y="0"/>
                </a:cxn>
                <a:cxn ang="T7">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a:lstStyle/>
            <a:p>
              <a:endParaRPr lang="tr-TR"/>
            </a:p>
          </p:txBody>
        </p:sp>
        <p:sp>
          <p:nvSpPr>
            <p:cNvPr id="17" name="Serbest Biçim 24"/>
            <p:cNvSpPr>
              <a:spLocks/>
            </p:cNvSpPr>
            <p:nvPr/>
          </p:nvSpPr>
          <p:spPr bwMode="invGray">
            <a:xfrm>
              <a:off x="11841255" y="1540078"/>
              <a:ext cx="72377" cy="8002"/>
            </a:xfrm>
            <a:custGeom>
              <a:avLst/>
              <a:gdLst>
                <a:gd name="T0" fmla="*/ 72377 w 75"/>
                <a:gd name="T1" fmla="*/ 0 h 9"/>
                <a:gd name="T2" fmla="*/ 72377 w 75"/>
                <a:gd name="T3" fmla="*/ 0 h 9"/>
                <a:gd name="T4" fmla="*/ 47286 w 75"/>
                <a:gd name="T5" fmla="*/ 8002 h 9"/>
                <a:gd name="T6" fmla="*/ 72377 w 75"/>
                <a:gd name="T7" fmla="*/ 0 h 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a:lstStyle/>
            <a:p>
              <a:endParaRPr lang="tr-TR"/>
            </a:p>
          </p:txBody>
        </p:sp>
        <p:sp>
          <p:nvSpPr>
            <p:cNvPr id="18" name="Serbest Biçim 25"/>
            <p:cNvSpPr>
              <a:spLocks/>
            </p:cNvSpPr>
            <p:nvPr/>
          </p:nvSpPr>
          <p:spPr bwMode="invGray">
            <a:xfrm>
              <a:off x="11763708" y="1535278"/>
              <a:ext cx="46528" cy="3200"/>
            </a:xfrm>
            <a:custGeom>
              <a:avLst/>
              <a:gdLst>
                <a:gd name="T0" fmla="*/ 0 w 47"/>
                <a:gd name="T1" fmla="*/ 2400 h 4"/>
                <a:gd name="T2" fmla="*/ 0 w 47"/>
                <a:gd name="T3" fmla="*/ 2400 h 4"/>
                <a:gd name="T4" fmla="*/ 43558 w 47"/>
                <a:gd name="T5" fmla="*/ 3200 h 4"/>
                <a:gd name="T6" fmla="*/ 46528 w 47"/>
                <a:gd name="T7" fmla="*/ 0 h 4"/>
                <a:gd name="T8" fmla="*/ 0 w 47"/>
                <a:gd name="T9" fmla="*/ 2400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a:lstStyle/>
            <a:p>
              <a:endParaRPr lang="tr-TR"/>
            </a:p>
          </p:txBody>
        </p:sp>
        <p:sp>
          <p:nvSpPr>
            <p:cNvPr id="19" name="Serbest Biçim 26"/>
            <p:cNvSpPr>
              <a:spLocks/>
            </p:cNvSpPr>
            <p:nvPr/>
          </p:nvSpPr>
          <p:spPr bwMode="invGray">
            <a:xfrm>
              <a:off x="11745614" y="1540078"/>
              <a:ext cx="18095" cy="1601"/>
            </a:xfrm>
            <a:custGeom>
              <a:avLst/>
              <a:gdLst>
                <a:gd name="T0" fmla="*/ 0 w 22"/>
                <a:gd name="T1" fmla="*/ 1601 h 2"/>
                <a:gd name="T2" fmla="*/ 0 w 22"/>
                <a:gd name="T3" fmla="*/ 1601 h 2"/>
                <a:gd name="T4" fmla="*/ 18095 w 22"/>
                <a:gd name="T5" fmla="*/ 0 h 2"/>
                <a:gd name="T6" fmla="*/ 4113 w 22"/>
                <a:gd name="T7" fmla="*/ 0 h 2"/>
                <a:gd name="T8" fmla="*/ 0 w 22"/>
                <a:gd name="T9" fmla="*/ 1601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a:lstStyle/>
            <a:p>
              <a:endParaRPr lang="tr-TR"/>
            </a:p>
          </p:txBody>
        </p:sp>
        <p:sp>
          <p:nvSpPr>
            <p:cNvPr id="20" name="Serbest Biçim 27"/>
            <p:cNvSpPr>
              <a:spLocks/>
            </p:cNvSpPr>
            <p:nvPr/>
          </p:nvSpPr>
          <p:spPr bwMode="invGray">
            <a:xfrm>
              <a:off x="11481955" y="1532077"/>
              <a:ext cx="85302" cy="3200"/>
            </a:xfrm>
            <a:custGeom>
              <a:avLst/>
              <a:gdLst>
                <a:gd name="T0" fmla="*/ 59711 w 90"/>
                <a:gd name="T1" fmla="*/ 0 h 4"/>
                <a:gd name="T2" fmla="*/ 59711 w 90"/>
                <a:gd name="T3" fmla="*/ 0 h 4"/>
                <a:gd name="T4" fmla="*/ 0 w 90"/>
                <a:gd name="T5" fmla="*/ 1600 h 4"/>
                <a:gd name="T6" fmla="*/ 72033 w 90"/>
                <a:gd name="T7" fmla="*/ 3200 h 4"/>
                <a:gd name="T8" fmla="*/ 59711 w 90"/>
                <a:gd name="T9" fmla="*/ 0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a:lstStyle/>
            <a:p>
              <a:endParaRPr lang="tr-TR"/>
            </a:p>
          </p:txBody>
        </p:sp>
        <p:sp>
          <p:nvSpPr>
            <p:cNvPr id="21" name="Serbest Biçim 28"/>
            <p:cNvSpPr>
              <a:spLocks/>
            </p:cNvSpPr>
            <p:nvPr/>
          </p:nvSpPr>
          <p:spPr bwMode="invGray">
            <a:xfrm>
              <a:off x="11626710" y="1533677"/>
              <a:ext cx="5170" cy="0"/>
            </a:xfrm>
            <a:custGeom>
              <a:avLst/>
              <a:gdLst>
                <a:gd name="T0" fmla="*/ 5170 w 5"/>
                <a:gd name="T1" fmla="*/ 0 h 1"/>
                <a:gd name="T2" fmla="*/ 5170 w 5"/>
                <a:gd name="T3" fmla="*/ 0 h 1"/>
                <a:gd name="T4" fmla="*/ 0 w 5"/>
                <a:gd name="T5" fmla="*/ 1 h 1"/>
                <a:gd name="T6" fmla="*/ 5170 w 5"/>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a:lstStyle/>
            <a:p>
              <a:endParaRPr lang="tr-TR"/>
            </a:p>
          </p:txBody>
        </p:sp>
        <p:sp>
          <p:nvSpPr>
            <p:cNvPr id="22" name="Serbest Biçim 29"/>
            <p:cNvSpPr>
              <a:spLocks/>
            </p:cNvSpPr>
            <p:nvPr/>
          </p:nvSpPr>
          <p:spPr bwMode="invGray">
            <a:xfrm>
              <a:off x="11262242" y="1533677"/>
              <a:ext cx="5170" cy="0"/>
            </a:xfrm>
            <a:custGeom>
              <a:avLst/>
              <a:gdLst>
                <a:gd name="T0" fmla="*/ 0 w 5"/>
                <a:gd name="T1" fmla="*/ 0 h 1"/>
                <a:gd name="T2" fmla="*/ 0 w 5"/>
                <a:gd name="T3" fmla="*/ 0 h 1"/>
                <a:gd name="T4" fmla="*/ 4136 w 5"/>
                <a:gd name="T5" fmla="*/ 1 h 1"/>
                <a:gd name="T6" fmla="*/ 5170 w 5"/>
                <a:gd name="T7" fmla="*/ 0 h 1"/>
                <a:gd name="T8" fmla="*/ 0 w 5"/>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a:lstStyle/>
            <a:p>
              <a:endParaRPr lang="tr-TR"/>
            </a:p>
          </p:txBody>
        </p:sp>
        <p:sp>
          <p:nvSpPr>
            <p:cNvPr id="23" name="Serbest Biçim 30"/>
            <p:cNvSpPr>
              <a:spLocks/>
            </p:cNvSpPr>
            <p:nvPr/>
          </p:nvSpPr>
          <p:spPr bwMode="invGray">
            <a:xfrm>
              <a:off x="11554331" y="1533676"/>
              <a:ext cx="43944" cy="3200"/>
            </a:xfrm>
            <a:custGeom>
              <a:avLst/>
              <a:gdLst>
                <a:gd name="T0" fmla="*/ 5610 w 47"/>
                <a:gd name="T1" fmla="*/ 3200 h 2"/>
                <a:gd name="T2" fmla="*/ 5610 w 47"/>
                <a:gd name="T3" fmla="*/ 3200 h 2"/>
                <a:gd name="T4" fmla="*/ 43944 w 47"/>
                <a:gd name="T5" fmla="*/ 0 h 2"/>
                <a:gd name="T6" fmla="*/ 1870 w 47"/>
                <a:gd name="T7" fmla="*/ 1600 h 2"/>
                <a:gd name="T8" fmla="*/ 5610 w 47"/>
                <a:gd name="T9" fmla="*/ 3200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a:lstStyle/>
            <a:p>
              <a:endParaRPr lang="tr-TR"/>
            </a:p>
          </p:txBody>
        </p:sp>
        <p:sp>
          <p:nvSpPr>
            <p:cNvPr id="24" name="Serbest Biçim 31"/>
            <p:cNvSpPr>
              <a:spLocks/>
            </p:cNvSpPr>
            <p:nvPr/>
          </p:nvSpPr>
          <p:spPr bwMode="invGray">
            <a:xfrm>
              <a:off x="11409578" y="1528876"/>
              <a:ext cx="31019" cy="3200"/>
            </a:xfrm>
            <a:custGeom>
              <a:avLst/>
              <a:gdLst>
                <a:gd name="T0" fmla="*/ 0 w 33"/>
                <a:gd name="T1" fmla="*/ 1067 h 3"/>
                <a:gd name="T2" fmla="*/ 0 w 33"/>
                <a:gd name="T3" fmla="*/ 1067 h 3"/>
                <a:gd name="T4" fmla="*/ 31019 w 33"/>
                <a:gd name="T5" fmla="*/ 3200 h 3"/>
                <a:gd name="T6" fmla="*/ 0 w 33"/>
                <a:gd name="T7" fmla="*/ 1067 h 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a:lstStyle/>
            <a:p>
              <a:endParaRPr lang="tr-TR"/>
            </a:p>
          </p:txBody>
        </p:sp>
        <p:sp>
          <p:nvSpPr>
            <p:cNvPr id="25" name="Serbest Biçim 32"/>
            <p:cNvSpPr>
              <a:spLocks/>
            </p:cNvSpPr>
            <p:nvPr/>
          </p:nvSpPr>
          <p:spPr bwMode="invGray">
            <a:xfrm>
              <a:off x="11618956" y="1532078"/>
              <a:ext cx="5170" cy="0"/>
            </a:xfrm>
            <a:custGeom>
              <a:avLst/>
              <a:gdLst>
                <a:gd name="T0" fmla="*/ 2585 w 6"/>
                <a:gd name="T1" fmla="*/ 1 h 1"/>
                <a:gd name="T2" fmla="*/ 2585 w 6"/>
                <a:gd name="T3" fmla="*/ 1 h 1"/>
                <a:gd name="T4" fmla="*/ 5170 w 6"/>
                <a:gd name="T5" fmla="*/ 1 h 1"/>
                <a:gd name="T6" fmla="*/ 2585 w 6"/>
                <a:gd name="T7" fmla="*/ 1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a:lstStyle/>
            <a:p>
              <a:endParaRPr lang="tr-TR"/>
            </a:p>
          </p:txBody>
        </p:sp>
        <p:sp>
          <p:nvSpPr>
            <p:cNvPr id="26" name="Serbest Biçim 33"/>
            <p:cNvSpPr>
              <a:spLocks/>
            </p:cNvSpPr>
            <p:nvPr/>
          </p:nvSpPr>
          <p:spPr bwMode="invGray">
            <a:xfrm>
              <a:off x="11598276" y="1533677"/>
              <a:ext cx="28433" cy="1601"/>
            </a:xfrm>
            <a:custGeom>
              <a:avLst/>
              <a:gdLst>
                <a:gd name="T0" fmla="*/ 22930 w 31"/>
                <a:gd name="T1" fmla="*/ 0 h 3"/>
                <a:gd name="T2" fmla="*/ 22930 w 31"/>
                <a:gd name="T3" fmla="*/ 0 h 3"/>
                <a:gd name="T4" fmla="*/ 0 w 31"/>
                <a:gd name="T5" fmla="*/ 1601 h 3"/>
                <a:gd name="T6" fmla="*/ 28433 w 31"/>
                <a:gd name="T7" fmla="*/ 1067 h 3"/>
                <a:gd name="T8" fmla="*/ 22930 w 31"/>
                <a:gd name="T9" fmla="*/ 0 h 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a:lstStyle/>
            <a:p>
              <a:endParaRPr lang="tr-TR"/>
            </a:p>
          </p:txBody>
        </p:sp>
        <p:sp>
          <p:nvSpPr>
            <p:cNvPr id="27" name="Serbest Biçim 34"/>
            <p:cNvSpPr>
              <a:spLocks/>
            </p:cNvSpPr>
            <p:nvPr/>
          </p:nvSpPr>
          <p:spPr bwMode="invGray">
            <a:xfrm>
              <a:off x="11138168" y="1535278"/>
              <a:ext cx="188695" cy="24002"/>
            </a:xfrm>
            <a:custGeom>
              <a:avLst/>
              <a:gdLst>
                <a:gd name="T0" fmla="*/ 57180 w 198"/>
                <a:gd name="T1" fmla="*/ 24002 h 27"/>
                <a:gd name="T2" fmla="*/ 57180 w 198"/>
                <a:gd name="T3" fmla="*/ 24002 h 27"/>
                <a:gd name="T4" fmla="*/ 148669 w 198"/>
                <a:gd name="T5" fmla="*/ 21335 h 27"/>
                <a:gd name="T6" fmla="*/ 127703 w 198"/>
                <a:gd name="T7" fmla="*/ 0 h 27"/>
                <a:gd name="T8" fmla="*/ 84817 w 198"/>
                <a:gd name="T9" fmla="*/ 5334 h 27"/>
                <a:gd name="T10" fmla="*/ 141998 w 198"/>
                <a:gd name="T11" fmla="*/ 12445 h 27"/>
                <a:gd name="T12" fmla="*/ 70522 w 198"/>
                <a:gd name="T13" fmla="*/ 9779 h 27"/>
                <a:gd name="T14" fmla="*/ 12389 w 198"/>
                <a:gd name="T15" fmla="*/ 22224 h 27"/>
                <a:gd name="T16" fmla="*/ 60039 w 198"/>
                <a:gd name="T17" fmla="*/ 20446 h 27"/>
                <a:gd name="T18" fmla="*/ 57180 w 198"/>
                <a:gd name="T19" fmla="*/ 24002 h 2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a:lstStyle/>
            <a:p>
              <a:endParaRPr lang="tr-TR"/>
            </a:p>
          </p:txBody>
        </p:sp>
        <p:sp>
          <p:nvSpPr>
            <p:cNvPr id="28" name="Serbest Biçim 35"/>
            <p:cNvSpPr>
              <a:spLocks/>
            </p:cNvSpPr>
            <p:nvPr/>
          </p:nvSpPr>
          <p:spPr bwMode="invGray">
            <a:xfrm>
              <a:off x="11267410" y="1530476"/>
              <a:ext cx="93056" cy="4801"/>
            </a:xfrm>
            <a:custGeom>
              <a:avLst/>
              <a:gdLst>
                <a:gd name="T0" fmla="*/ 76306 w 100"/>
                <a:gd name="T1" fmla="*/ 4801 h 6"/>
                <a:gd name="T2" fmla="*/ 76306 w 100"/>
                <a:gd name="T3" fmla="*/ 4801 h 6"/>
                <a:gd name="T4" fmla="*/ 93056 w 100"/>
                <a:gd name="T5" fmla="*/ 4801 h 6"/>
                <a:gd name="T6" fmla="*/ 35361 w 100"/>
                <a:gd name="T7" fmla="*/ 0 h 6"/>
                <a:gd name="T8" fmla="*/ 0 w 100"/>
                <a:gd name="T9" fmla="*/ 4001 h 6"/>
                <a:gd name="T10" fmla="*/ 81889 w 100"/>
                <a:gd name="T11" fmla="*/ 4801 h 6"/>
                <a:gd name="T12" fmla="*/ 76306 w 100"/>
                <a:gd name="T13" fmla="*/ 4801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a:lstStyle/>
            <a:p>
              <a:endParaRPr lang="tr-TR"/>
            </a:p>
          </p:txBody>
        </p:sp>
        <p:sp>
          <p:nvSpPr>
            <p:cNvPr id="29" name="Serbest Biçim 36"/>
            <p:cNvSpPr>
              <a:spLocks/>
            </p:cNvSpPr>
            <p:nvPr/>
          </p:nvSpPr>
          <p:spPr bwMode="invGray">
            <a:xfrm>
              <a:off x="11360467" y="1533677"/>
              <a:ext cx="136998" cy="11202"/>
            </a:xfrm>
            <a:custGeom>
              <a:avLst/>
              <a:gdLst>
                <a:gd name="T0" fmla="*/ 77182 w 142"/>
                <a:gd name="T1" fmla="*/ 2400 h 14"/>
                <a:gd name="T2" fmla="*/ 77182 w 142"/>
                <a:gd name="T3" fmla="*/ 2400 h 14"/>
                <a:gd name="T4" fmla="*/ 47274 w 142"/>
                <a:gd name="T5" fmla="*/ 11202 h 14"/>
                <a:gd name="T6" fmla="*/ 113843 w 142"/>
                <a:gd name="T7" fmla="*/ 6401 h 14"/>
                <a:gd name="T8" fmla="*/ 78147 w 142"/>
                <a:gd name="T9" fmla="*/ 2400 h 14"/>
                <a:gd name="T10" fmla="*/ 122526 w 142"/>
                <a:gd name="T11" fmla="*/ 1600 h 14"/>
                <a:gd name="T12" fmla="*/ 80076 w 142"/>
                <a:gd name="T13" fmla="*/ 0 h 14"/>
                <a:gd name="T14" fmla="*/ 82006 w 142"/>
                <a:gd name="T15" fmla="*/ 800 h 14"/>
                <a:gd name="T16" fmla="*/ 82006 w 142"/>
                <a:gd name="T17" fmla="*/ 800 h 14"/>
                <a:gd name="T18" fmla="*/ 82006 w 142"/>
                <a:gd name="T19" fmla="*/ 800 h 14"/>
                <a:gd name="T20" fmla="*/ 82971 w 142"/>
                <a:gd name="T21" fmla="*/ 800 h 14"/>
                <a:gd name="T22" fmla="*/ 81041 w 142"/>
                <a:gd name="T23" fmla="*/ 800 h 14"/>
                <a:gd name="T24" fmla="*/ 77182 w 142"/>
                <a:gd name="T25" fmla="*/ 2400 h 14"/>
                <a:gd name="T26" fmla="*/ 81041 w 142"/>
                <a:gd name="T27" fmla="*/ 800 h 14"/>
                <a:gd name="T28" fmla="*/ 82006 w 142"/>
                <a:gd name="T29" fmla="*/ 800 h 14"/>
                <a:gd name="T30" fmla="*/ 82006 w 142"/>
                <a:gd name="T31" fmla="*/ 800 h 14"/>
                <a:gd name="T32" fmla="*/ 0 w 142"/>
                <a:gd name="T33" fmla="*/ 2400 h 14"/>
                <a:gd name="T34" fmla="*/ 77182 w 142"/>
                <a:gd name="T35" fmla="*/ 2400 h 1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0" y="3"/>
                  </a:lnTo>
                  <a:cubicBezTo>
                    <a:pt x="18" y="3"/>
                    <a:pt x="40" y="3"/>
                    <a:pt x="80" y="3"/>
                  </a:cubicBezTo>
                  <a:close/>
                </a:path>
              </a:pathLst>
            </a:custGeom>
            <a:solidFill>
              <a:schemeClr val="accent1"/>
            </a:solidFill>
            <a:ln w="0">
              <a:noFill/>
              <a:prstDash val="solid"/>
              <a:round/>
              <a:headEnd/>
              <a:tailEnd/>
            </a:ln>
          </p:spPr>
          <p:txBody>
            <a:bodyPr/>
            <a:lstStyle/>
            <a:p>
              <a:endParaRPr lang="tr-TR"/>
            </a:p>
          </p:txBody>
        </p:sp>
        <p:sp>
          <p:nvSpPr>
            <p:cNvPr id="30" name="Serbest Biçim 37"/>
            <p:cNvSpPr>
              <a:spLocks/>
            </p:cNvSpPr>
            <p:nvPr/>
          </p:nvSpPr>
          <p:spPr bwMode="invGray">
            <a:xfrm>
              <a:off x="11836084" y="1554479"/>
              <a:ext cx="7754" cy="1600"/>
            </a:xfrm>
            <a:custGeom>
              <a:avLst/>
              <a:gdLst>
                <a:gd name="T0" fmla="*/ 7754 w 11"/>
                <a:gd name="T1" fmla="*/ 1600 h 1"/>
                <a:gd name="T2" fmla="*/ 7754 w 11"/>
                <a:gd name="T3" fmla="*/ 1600 h 1"/>
                <a:gd name="T4" fmla="*/ 5639 w 11"/>
                <a:gd name="T5" fmla="*/ 0 h 1"/>
                <a:gd name="T6" fmla="*/ 7754 w 11"/>
                <a:gd name="T7" fmla="*/ 160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a:lstStyle/>
            <a:p>
              <a:endParaRPr lang="tr-TR"/>
            </a:p>
          </p:txBody>
        </p:sp>
        <p:sp>
          <p:nvSpPr>
            <p:cNvPr id="31" name="Serbest Biçim 38"/>
            <p:cNvSpPr>
              <a:spLocks/>
            </p:cNvSpPr>
            <p:nvPr/>
          </p:nvSpPr>
          <p:spPr bwMode="invGray">
            <a:xfrm>
              <a:off x="11763708" y="1543278"/>
              <a:ext cx="118904" cy="9601"/>
            </a:xfrm>
            <a:custGeom>
              <a:avLst/>
              <a:gdLst>
                <a:gd name="T0" fmla="*/ 46782 w 122"/>
                <a:gd name="T1" fmla="*/ 8801 h 12"/>
                <a:gd name="T2" fmla="*/ 46782 w 122"/>
                <a:gd name="T3" fmla="*/ 8801 h 12"/>
                <a:gd name="T4" fmla="*/ 76995 w 122"/>
                <a:gd name="T5" fmla="*/ 7201 h 12"/>
                <a:gd name="T6" fmla="*/ 77970 w 122"/>
                <a:gd name="T7" fmla="*/ 9601 h 12"/>
                <a:gd name="T8" fmla="*/ 81868 w 122"/>
                <a:gd name="T9" fmla="*/ 5601 h 12"/>
                <a:gd name="T10" fmla="*/ 76021 w 122"/>
                <a:gd name="T11" fmla="*/ 6401 h 12"/>
                <a:gd name="T12" fmla="*/ 5848 w 122"/>
                <a:gd name="T13" fmla="*/ 0 h 12"/>
                <a:gd name="T14" fmla="*/ 46782 w 122"/>
                <a:gd name="T15" fmla="*/ 8801 h 1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a:lstStyle/>
            <a:p>
              <a:endParaRPr lang="tr-TR"/>
            </a:p>
          </p:txBody>
        </p:sp>
        <p:sp>
          <p:nvSpPr>
            <p:cNvPr id="32" name="Serbest Biçim 39"/>
            <p:cNvSpPr>
              <a:spLocks/>
            </p:cNvSpPr>
            <p:nvPr/>
          </p:nvSpPr>
          <p:spPr bwMode="invGray">
            <a:xfrm>
              <a:off x="11554333" y="1543279"/>
              <a:ext cx="69793" cy="6401"/>
            </a:xfrm>
            <a:custGeom>
              <a:avLst/>
              <a:gdLst>
                <a:gd name="T0" fmla="*/ 66020 w 74"/>
                <a:gd name="T1" fmla="*/ 0 h 6"/>
                <a:gd name="T2" fmla="*/ 66020 w 74"/>
                <a:gd name="T3" fmla="*/ 0 h 6"/>
                <a:gd name="T4" fmla="*/ 0 w 74"/>
                <a:gd name="T5" fmla="*/ 2134 h 6"/>
                <a:gd name="T6" fmla="*/ 33953 w 74"/>
                <a:gd name="T7" fmla="*/ 6401 h 6"/>
                <a:gd name="T8" fmla="*/ 32067 w 74"/>
                <a:gd name="T9" fmla="*/ 4267 h 6"/>
                <a:gd name="T10" fmla="*/ 66020 w 74"/>
                <a:gd name="T11" fmla="*/ 0 h 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a:lstStyle/>
            <a:p>
              <a:endParaRPr lang="tr-TR"/>
            </a:p>
          </p:txBody>
        </p:sp>
        <p:sp>
          <p:nvSpPr>
            <p:cNvPr id="33" name="Serbest Biçim 40"/>
            <p:cNvSpPr>
              <a:spLocks/>
            </p:cNvSpPr>
            <p:nvPr/>
          </p:nvSpPr>
          <p:spPr bwMode="invGray">
            <a:xfrm>
              <a:off x="11223468" y="1527277"/>
              <a:ext cx="38774" cy="6401"/>
            </a:xfrm>
            <a:custGeom>
              <a:avLst/>
              <a:gdLst>
                <a:gd name="T0" fmla="*/ 30050 w 40"/>
                <a:gd name="T1" fmla="*/ 4572 h 7"/>
                <a:gd name="T2" fmla="*/ 30050 w 40"/>
                <a:gd name="T3" fmla="*/ 4572 h 7"/>
                <a:gd name="T4" fmla="*/ 38774 w 40"/>
                <a:gd name="T5" fmla="*/ 0 h 7"/>
                <a:gd name="T6" fmla="*/ 0 w 40"/>
                <a:gd name="T7" fmla="*/ 6401 h 7"/>
                <a:gd name="T8" fmla="*/ 30050 w 40"/>
                <a:gd name="T9" fmla="*/ 4572 h 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a:lstStyle/>
            <a:p>
              <a:endParaRPr lang="tr-TR"/>
            </a:p>
          </p:txBody>
        </p:sp>
        <p:sp>
          <p:nvSpPr>
            <p:cNvPr id="34" name="Serbest Biçim 41"/>
            <p:cNvSpPr>
              <a:spLocks/>
            </p:cNvSpPr>
            <p:nvPr/>
          </p:nvSpPr>
          <p:spPr bwMode="invGray">
            <a:xfrm>
              <a:off x="11145920" y="1528876"/>
              <a:ext cx="23265" cy="3200"/>
            </a:xfrm>
            <a:custGeom>
              <a:avLst/>
              <a:gdLst>
                <a:gd name="T0" fmla="*/ 20357 w 24"/>
                <a:gd name="T1" fmla="*/ 3200 h 4"/>
                <a:gd name="T2" fmla="*/ 20357 w 24"/>
                <a:gd name="T3" fmla="*/ 3200 h 4"/>
                <a:gd name="T4" fmla="*/ 23265 w 24"/>
                <a:gd name="T5" fmla="*/ 0 h 4"/>
                <a:gd name="T6" fmla="*/ 0 w 24"/>
                <a:gd name="T7" fmla="*/ 2400 h 4"/>
                <a:gd name="T8" fmla="*/ 20357 w 24"/>
                <a:gd name="T9" fmla="*/ 3200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a:lstStyle/>
            <a:p>
              <a:endParaRPr lang="tr-TR"/>
            </a:p>
          </p:txBody>
        </p:sp>
        <p:sp>
          <p:nvSpPr>
            <p:cNvPr id="35" name="Serbest Biçim 42"/>
            <p:cNvSpPr>
              <a:spLocks/>
            </p:cNvSpPr>
            <p:nvPr/>
          </p:nvSpPr>
          <p:spPr bwMode="invGray">
            <a:xfrm>
              <a:off x="6198459" y="1567281"/>
              <a:ext cx="20679" cy="1600"/>
            </a:xfrm>
            <a:custGeom>
              <a:avLst/>
              <a:gdLst>
                <a:gd name="T0" fmla="*/ 20679 w 21"/>
                <a:gd name="T1" fmla="*/ 0 h 1"/>
                <a:gd name="T2" fmla="*/ 20679 w 21"/>
                <a:gd name="T3" fmla="*/ 0 h 1"/>
                <a:gd name="T4" fmla="*/ 0 w 21"/>
                <a:gd name="T5" fmla="*/ 1600 h 1"/>
                <a:gd name="T6" fmla="*/ 20679 w 21"/>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a:lstStyle/>
            <a:p>
              <a:endParaRPr lang="tr-TR"/>
            </a:p>
          </p:txBody>
        </p:sp>
        <p:sp>
          <p:nvSpPr>
            <p:cNvPr id="36" name="Serbest Biçim 43"/>
            <p:cNvSpPr>
              <a:spLocks/>
            </p:cNvSpPr>
            <p:nvPr/>
          </p:nvSpPr>
          <p:spPr bwMode="invGray">
            <a:xfrm>
              <a:off x="6356138" y="1565681"/>
              <a:ext cx="10340" cy="0"/>
            </a:xfrm>
            <a:custGeom>
              <a:avLst/>
              <a:gdLst>
                <a:gd name="T0" fmla="*/ 6204 w 10"/>
                <a:gd name="T1" fmla="*/ 1 h 2"/>
                <a:gd name="T2" fmla="*/ 6204 w 10"/>
                <a:gd name="T3" fmla="*/ 1 h 2"/>
                <a:gd name="T4" fmla="*/ 10340 w 10"/>
                <a:gd name="T5" fmla="*/ 0 h 2"/>
                <a:gd name="T6" fmla="*/ 6204 w 10"/>
                <a:gd name="T7" fmla="*/ 1 h 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a:lstStyle/>
            <a:p>
              <a:endParaRPr lang="tr-TR"/>
            </a:p>
          </p:txBody>
        </p:sp>
        <p:sp>
          <p:nvSpPr>
            <p:cNvPr id="37" name="Serbest Biçim 44"/>
            <p:cNvSpPr>
              <a:spLocks/>
            </p:cNvSpPr>
            <p:nvPr/>
          </p:nvSpPr>
          <p:spPr bwMode="invGray">
            <a:xfrm>
              <a:off x="8951358" y="1522476"/>
              <a:ext cx="62037" cy="6401"/>
            </a:xfrm>
            <a:custGeom>
              <a:avLst/>
              <a:gdLst>
                <a:gd name="T0" fmla="*/ 62037 w 65"/>
                <a:gd name="T1" fmla="*/ 6401 h 9"/>
                <a:gd name="T2" fmla="*/ 62037 w 65"/>
                <a:gd name="T3" fmla="*/ 6401 h 9"/>
                <a:gd name="T4" fmla="*/ 3818 w 65"/>
                <a:gd name="T5" fmla="*/ 2845 h 9"/>
                <a:gd name="T6" fmla="*/ 12407 w 65"/>
                <a:gd name="T7" fmla="*/ 5690 h 9"/>
                <a:gd name="T8" fmla="*/ 62037 w 65"/>
                <a:gd name="T9" fmla="*/ 6401 h 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a:lstStyle/>
            <a:p>
              <a:endParaRPr lang="tr-TR"/>
            </a:p>
          </p:txBody>
        </p:sp>
        <p:sp>
          <p:nvSpPr>
            <p:cNvPr id="38" name="Serbest Biçim 45"/>
            <p:cNvSpPr>
              <a:spLocks/>
            </p:cNvSpPr>
            <p:nvPr/>
          </p:nvSpPr>
          <p:spPr bwMode="invGray">
            <a:xfrm>
              <a:off x="7537428" y="1546478"/>
              <a:ext cx="28434" cy="3200"/>
            </a:xfrm>
            <a:custGeom>
              <a:avLst/>
              <a:gdLst>
                <a:gd name="T0" fmla="*/ 0 w 29"/>
                <a:gd name="T1" fmla="*/ 2400 h 4"/>
                <a:gd name="T2" fmla="*/ 0 w 29"/>
                <a:gd name="T3" fmla="*/ 2400 h 4"/>
                <a:gd name="T4" fmla="*/ 8824 w 29"/>
                <a:gd name="T5" fmla="*/ 3200 h 4"/>
                <a:gd name="T6" fmla="*/ 28434 w 29"/>
                <a:gd name="T7" fmla="*/ 0 h 4"/>
                <a:gd name="T8" fmla="*/ 0 w 29"/>
                <a:gd name="T9" fmla="*/ 2400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a:lstStyle/>
            <a:p>
              <a:endParaRPr lang="tr-TR"/>
            </a:p>
          </p:txBody>
        </p:sp>
        <p:sp>
          <p:nvSpPr>
            <p:cNvPr id="39" name="Serbest Biçim 46"/>
            <p:cNvSpPr>
              <a:spLocks/>
            </p:cNvSpPr>
            <p:nvPr/>
          </p:nvSpPr>
          <p:spPr bwMode="invGray">
            <a:xfrm>
              <a:off x="7477976" y="1562480"/>
              <a:ext cx="38772" cy="3200"/>
            </a:xfrm>
            <a:custGeom>
              <a:avLst/>
              <a:gdLst>
                <a:gd name="T0" fmla="*/ 38772 w 40"/>
                <a:gd name="T1" fmla="*/ 3200 h 3"/>
                <a:gd name="T2" fmla="*/ 38772 w 40"/>
                <a:gd name="T3" fmla="*/ 3200 h 3"/>
                <a:gd name="T4" fmla="*/ 0 w 40"/>
                <a:gd name="T5" fmla="*/ 0 h 3"/>
                <a:gd name="T6" fmla="*/ 38772 w 40"/>
                <a:gd name="T7" fmla="*/ 3200 h 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a:lstStyle/>
            <a:p>
              <a:endParaRPr lang="tr-TR"/>
            </a:p>
          </p:txBody>
        </p:sp>
        <p:sp>
          <p:nvSpPr>
            <p:cNvPr id="40" name="Serbest Biçim 47"/>
            <p:cNvSpPr>
              <a:spLocks/>
            </p:cNvSpPr>
            <p:nvPr/>
          </p:nvSpPr>
          <p:spPr bwMode="invGray">
            <a:xfrm>
              <a:off x="5410072" y="1568881"/>
              <a:ext cx="36188" cy="3200"/>
            </a:xfrm>
            <a:custGeom>
              <a:avLst/>
              <a:gdLst>
                <a:gd name="T0" fmla="*/ 22856 w 38"/>
                <a:gd name="T1" fmla="*/ 0 h 5"/>
                <a:gd name="T2" fmla="*/ 22856 w 38"/>
                <a:gd name="T3" fmla="*/ 0 h 5"/>
                <a:gd name="T4" fmla="*/ 0 w 38"/>
                <a:gd name="T5" fmla="*/ 3200 h 5"/>
                <a:gd name="T6" fmla="*/ 22856 w 38"/>
                <a:gd name="T7" fmla="*/ 0 h 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a:lstStyle/>
            <a:p>
              <a:endParaRPr lang="tr-TR"/>
            </a:p>
          </p:txBody>
        </p:sp>
        <p:sp>
          <p:nvSpPr>
            <p:cNvPr id="41" name="Serbest Biçim 48"/>
            <p:cNvSpPr>
              <a:spLocks/>
            </p:cNvSpPr>
            <p:nvPr/>
          </p:nvSpPr>
          <p:spPr bwMode="invGray">
            <a:xfrm>
              <a:off x="10205025" y="1532077"/>
              <a:ext cx="62037" cy="4800"/>
            </a:xfrm>
            <a:custGeom>
              <a:avLst/>
              <a:gdLst>
                <a:gd name="T0" fmla="*/ 62037 w 65"/>
                <a:gd name="T1" fmla="*/ 2400 h 6"/>
                <a:gd name="T2" fmla="*/ 62037 w 65"/>
                <a:gd name="T3" fmla="*/ 2400 h 6"/>
                <a:gd name="T4" fmla="*/ 0 w 65"/>
                <a:gd name="T5" fmla="*/ 0 h 6"/>
                <a:gd name="T6" fmla="*/ 62037 w 65"/>
                <a:gd name="T7" fmla="*/ 240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a:lstStyle/>
            <a:p>
              <a:endParaRPr lang="tr-TR"/>
            </a:p>
          </p:txBody>
        </p:sp>
        <p:sp>
          <p:nvSpPr>
            <p:cNvPr id="42" name="Serbest Biçim 49"/>
            <p:cNvSpPr>
              <a:spLocks/>
            </p:cNvSpPr>
            <p:nvPr/>
          </p:nvSpPr>
          <p:spPr bwMode="invGray">
            <a:xfrm>
              <a:off x="6257913" y="1527276"/>
              <a:ext cx="18093" cy="1601"/>
            </a:xfrm>
            <a:custGeom>
              <a:avLst/>
              <a:gdLst>
                <a:gd name="T0" fmla="*/ 15508 w 21"/>
                <a:gd name="T1" fmla="*/ 0 h 2"/>
                <a:gd name="T2" fmla="*/ 15508 w 21"/>
                <a:gd name="T3" fmla="*/ 0 h 2"/>
                <a:gd name="T4" fmla="*/ 0 w 21"/>
                <a:gd name="T5" fmla="*/ 1601 h 2"/>
                <a:gd name="T6" fmla="*/ 15508 w 21"/>
                <a:gd name="T7" fmla="*/ 0 h 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a:lstStyle/>
            <a:p>
              <a:endParaRPr lang="tr-TR"/>
            </a:p>
          </p:txBody>
        </p:sp>
        <p:sp>
          <p:nvSpPr>
            <p:cNvPr id="43" name="Serbest Biçim 50"/>
            <p:cNvSpPr>
              <a:spLocks/>
            </p:cNvSpPr>
            <p:nvPr/>
          </p:nvSpPr>
          <p:spPr bwMode="invGray">
            <a:xfrm>
              <a:off x="10135234" y="1528877"/>
              <a:ext cx="69791" cy="4800"/>
            </a:xfrm>
            <a:custGeom>
              <a:avLst/>
              <a:gdLst>
                <a:gd name="T0" fmla="*/ 0 w 75"/>
                <a:gd name="T1" fmla="*/ 3600 h 4"/>
                <a:gd name="T2" fmla="*/ 0 w 75"/>
                <a:gd name="T3" fmla="*/ 3600 h 4"/>
                <a:gd name="T4" fmla="*/ 12097 w 75"/>
                <a:gd name="T5" fmla="*/ 4800 h 4"/>
                <a:gd name="T6" fmla="*/ 69791 w 75"/>
                <a:gd name="T7" fmla="*/ 3600 h 4"/>
                <a:gd name="T8" fmla="*/ 0 w 75"/>
                <a:gd name="T9" fmla="*/ 3600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a:lstStyle/>
            <a:p>
              <a:endParaRPr lang="tr-TR"/>
            </a:p>
          </p:txBody>
        </p:sp>
        <p:sp>
          <p:nvSpPr>
            <p:cNvPr id="44" name="Serbest Biçim 51"/>
            <p:cNvSpPr>
              <a:spLocks/>
            </p:cNvSpPr>
            <p:nvPr/>
          </p:nvSpPr>
          <p:spPr bwMode="invGray">
            <a:xfrm>
              <a:off x="2582212" y="1560880"/>
              <a:ext cx="7754" cy="1600"/>
            </a:xfrm>
            <a:custGeom>
              <a:avLst/>
              <a:gdLst>
                <a:gd name="T0" fmla="*/ 7754 w 8"/>
                <a:gd name="T1" fmla="*/ 1600 h 1"/>
                <a:gd name="T2" fmla="*/ 7754 w 8"/>
                <a:gd name="T3" fmla="*/ 1600 h 1"/>
                <a:gd name="T4" fmla="*/ 969 w 8"/>
                <a:gd name="T5" fmla="*/ 0 h 1"/>
                <a:gd name="T6" fmla="*/ 7754 w 8"/>
                <a:gd name="T7" fmla="*/ 160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a:lstStyle/>
            <a:p>
              <a:endParaRPr lang="tr-TR"/>
            </a:p>
          </p:txBody>
        </p:sp>
        <p:sp>
          <p:nvSpPr>
            <p:cNvPr id="45" name="Serbest Biçim 52"/>
            <p:cNvSpPr>
              <a:spLocks/>
            </p:cNvSpPr>
            <p:nvPr/>
          </p:nvSpPr>
          <p:spPr bwMode="invGray">
            <a:xfrm>
              <a:off x="1762805" y="1522476"/>
              <a:ext cx="33604" cy="0"/>
            </a:xfrm>
            <a:custGeom>
              <a:avLst/>
              <a:gdLst>
                <a:gd name="T0" fmla="*/ 0 w 36"/>
                <a:gd name="T1" fmla="*/ 1 h 1"/>
                <a:gd name="T2" fmla="*/ 0 w 36"/>
                <a:gd name="T3" fmla="*/ 1 h 1"/>
                <a:gd name="T4" fmla="*/ 33604 w 36"/>
                <a:gd name="T5" fmla="*/ 1 h 1"/>
                <a:gd name="T6" fmla="*/ 0 w 36"/>
                <a:gd name="T7" fmla="*/ 1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a:lstStyle/>
            <a:p>
              <a:endParaRPr lang="tr-TR"/>
            </a:p>
          </p:txBody>
        </p:sp>
        <p:sp>
          <p:nvSpPr>
            <p:cNvPr id="46" name="Serbest Biçim 53"/>
            <p:cNvSpPr>
              <a:spLocks/>
            </p:cNvSpPr>
            <p:nvPr/>
          </p:nvSpPr>
          <p:spPr bwMode="invGray">
            <a:xfrm>
              <a:off x="10812472" y="1530476"/>
              <a:ext cx="18093" cy="1601"/>
            </a:xfrm>
            <a:custGeom>
              <a:avLst/>
              <a:gdLst>
                <a:gd name="T0" fmla="*/ 0 w 20"/>
                <a:gd name="T1" fmla="*/ 1601 h 1"/>
                <a:gd name="T2" fmla="*/ 0 w 20"/>
                <a:gd name="T3" fmla="*/ 1601 h 1"/>
                <a:gd name="T4" fmla="*/ 0 w 20"/>
                <a:gd name="T5" fmla="*/ 1601 h 1"/>
                <a:gd name="T6" fmla="*/ 0 60000 65536"/>
                <a:gd name="T7" fmla="*/ 0 60000 65536"/>
                <a:gd name="T8" fmla="*/ 0 60000 65536"/>
              </a:gdLst>
              <a:ahLst/>
              <a:cxnLst>
                <a:cxn ang="T6">
                  <a:pos x="T0" y="T1"/>
                </a:cxn>
                <a:cxn ang="T7">
                  <a:pos x="T2" y="T3"/>
                </a:cxn>
                <a:cxn ang="T8">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a:lstStyle/>
            <a:p>
              <a:endParaRPr lang="tr-TR"/>
            </a:p>
          </p:txBody>
        </p:sp>
        <p:sp>
          <p:nvSpPr>
            <p:cNvPr id="47" name="Serbest Biçim 54"/>
            <p:cNvSpPr>
              <a:spLocks/>
            </p:cNvSpPr>
            <p:nvPr/>
          </p:nvSpPr>
          <p:spPr bwMode="invGray">
            <a:xfrm>
              <a:off x="10897772" y="1544879"/>
              <a:ext cx="7755" cy="3200"/>
            </a:xfrm>
            <a:custGeom>
              <a:avLst/>
              <a:gdLst>
                <a:gd name="T0" fmla="*/ 7755 w 8"/>
                <a:gd name="T1" fmla="*/ 0 h 3"/>
                <a:gd name="T2" fmla="*/ 7755 w 8"/>
                <a:gd name="T3" fmla="*/ 0 h 3"/>
                <a:gd name="T4" fmla="*/ 0 w 8"/>
                <a:gd name="T5" fmla="*/ 3200 h 3"/>
                <a:gd name="T6" fmla="*/ 7755 w 8"/>
                <a:gd name="T7" fmla="*/ 0 h 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a:lstStyle/>
            <a:p>
              <a:endParaRPr lang="tr-TR"/>
            </a:p>
          </p:txBody>
        </p:sp>
        <p:sp>
          <p:nvSpPr>
            <p:cNvPr id="48" name="Serbest Biçim 55"/>
            <p:cNvSpPr>
              <a:spLocks/>
            </p:cNvSpPr>
            <p:nvPr/>
          </p:nvSpPr>
          <p:spPr bwMode="invGray">
            <a:xfrm>
              <a:off x="9946537" y="1554481"/>
              <a:ext cx="5170" cy="0"/>
            </a:xfrm>
            <a:custGeom>
              <a:avLst/>
              <a:gdLst>
                <a:gd name="T0" fmla="*/ 1034 w 5"/>
                <a:gd name="T1" fmla="*/ 0 h 1"/>
                <a:gd name="T2" fmla="*/ 1034 w 5"/>
                <a:gd name="T3" fmla="*/ 0 h 1"/>
                <a:gd name="T4" fmla="*/ 0 w 5"/>
                <a:gd name="T5" fmla="*/ 0 h 1"/>
                <a:gd name="T6" fmla="*/ 1034 w 5"/>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a:lstStyle/>
            <a:p>
              <a:endParaRPr lang="tr-TR"/>
            </a:p>
          </p:txBody>
        </p:sp>
        <p:sp>
          <p:nvSpPr>
            <p:cNvPr id="49" name="Serbest Biçim 56"/>
            <p:cNvSpPr>
              <a:spLocks/>
            </p:cNvSpPr>
            <p:nvPr/>
          </p:nvSpPr>
          <p:spPr bwMode="invGray">
            <a:xfrm>
              <a:off x="10817643" y="1532078"/>
              <a:ext cx="23263" cy="0"/>
            </a:xfrm>
            <a:custGeom>
              <a:avLst/>
              <a:gdLst>
                <a:gd name="T0" fmla="*/ 23263 w 25"/>
                <a:gd name="T1" fmla="*/ 1 h 1"/>
                <a:gd name="T2" fmla="*/ 23263 w 25"/>
                <a:gd name="T3" fmla="*/ 1 h 1"/>
                <a:gd name="T4" fmla="*/ 0 w 25"/>
                <a:gd name="T5" fmla="*/ 0 h 1"/>
                <a:gd name="T6" fmla="*/ 23263 w 25"/>
                <a:gd name="T7" fmla="*/ 1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a:lstStyle/>
            <a:p>
              <a:endParaRPr lang="tr-TR"/>
            </a:p>
          </p:txBody>
        </p:sp>
        <p:sp>
          <p:nvSpPr>
            <p:cNvPr id="50" name="Serbest Biçim 57"/>
            <p:cNvSpPr>
              <a:spLocks/>
            </p:cNvSpPr>
            <p:nvPr/>
          </p:nvSpPr>
          <p:spPr bwMode="invGray">
            <a:xfrm>
              <a:off x="10835735" y="1530476"/>
              <a:ext cx="20679" cy="1601"/>
            </a:xfrm>
            <a:custGeom>
              <a:avLst/>
              <a:gdLst>
                <a:gd name="T0" fmla="*/ 0 w 20"/>
                <a:gd name="T1" fmla="*/ 1601 h 1"/>
                <a:gd name="T2" fmla="*/ 0 w 20"/>
                <a:gd name="T3" fmla="*/ 1601 h 1"/>
                <a:gd name="T4" fmla="*/ 18611 w 20"/>
                <a:gd name="T5" fmla="*/ 1601 h 1"/>
                <a:gd name="T6" fmla="*/ 0 w 20"/>
                <a:gd name="T7" fmla="*/ 1601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a:lstStyle/>
            <a:p>
              <a:endParaRPr lang="tr-TR"/>
            </a:p>
          </p:txBody>
        </p:sp>
        <p:sp>
          <p:nvSpPr>
            <p:cNvPr id="51" name="Serbest Biçim 58"/>
            <p:cNvSpPr>
              <a:spLocks/>
            </p:cNvSpPr>
            <p:nvPr/>
          </p:nvSpPr>
          <p:spPr bwMode="invGray">
            <a:xfrm>
              <a:off x="10786623" y="1532077"/>
              <a:ext cx="31019" cy="1600"/>
            </a:xfrm>
            <a:custGeom>
              <a:avLst/>
              <a:gdLst>
                <a:gd name="T0" fmla="*/ 0 w 31"/>
                <a:gd name="T1" fmla="*/ 0 h 1"/>
                <a:gd name="T2" fmla="*/ 0 w 31"/>
                <a:gd name="T3" fmla="*/ 0 h 1"/>
                <a:gd name="T4" fmla="*/ 31019 w 31"/>
                <a:gd name="T5" fmla="*/ 1600 h 1"/>
                <a:gd name="T6" fmla="*/ 27017 w 31"/>
                <a:gd name="T7" fmla="*/ 0 h 1"/>
                <a:gd name="T8" fmla="*/ 0 w 31"/>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a:lstStyle/>
            <a:p>
              <a:endParaRPr lang="tr-TR"/>
            </a:p>
          </p:txBody>
        </p:sp>
        <p:sp>
          <p:nvSpPr>
            <p:cNvPr id="52" name="Serbest Biçim 59"/>
            <p:cNvSpPr>
              <a:spLocks/>
            </p:cNvSpPr>
            <p:nvPr/>
          </p:nvSpPr>
          <p:spPr bwMode="invGray">
            <a:xfrm>
              <a:off x="4091782" y="1554479"/>
              <a:ext cx="20679" cy="1600"/>
            </a:xfrm>
            <a:custGeom>
              <a:avLst/>
              <a:gdLst>
                <a:gd name="T0" fmla="*/ 20679 w 23"/>
                <a:gd name="T1" fmla="*/ 0 h 2"/>
                <a:gd name="T2" fmla="*/ 20679 w 23"/>
                <a:gd name="T3" fmla="*/ 0 h 2"/>
                <a:gd name="T4" fmla="*/ 17083 w 23"/>
                <a:gd name="T5" fmla="*/ 0 h 2"/>
                <a:gd name="T6" fmla="*/ 20679 w 23"/>
                <a:gd name="T7" fmla="*/ 0 h 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a:lstStyle/>
            <a:p>
              <a:endParaRPr lang="tr-TR"/>
            </a:p>
          </p:txBody>
        </p:sp>
        <p:sp>
          <p:nvSpPr>
            <p:cNvPr id="53" name="Serbest Biçim 60"/>
            <p:cNvSpPr>
              <a:spLocks/>
            </p:cNvSpPr>
            <p:nvPr/>
          </p:nvSpPr>
          <p:spPr bwMode="invGray">
            <a:xfrm>
              <a:off x="8527439" y="1568882"/>
              <a:ext cx="2584" cy="1601"/>
            </a:xfrm>
            <a:custGeom>
              <a:avLst/>
              <a:gdLst>
                <a:gd name="T0" fmla="*/ 861 w 3"/>
                <a:gd name="T1" fmla="*/ 1601 h 1"/>
                <a:gd name="T2" fmla="*/ 861 w 3"/>
                <a:gd name="T3" fmla="*/ 1601 h 1"/>
                <a:gd name="T4" fmla="*/ 2584 w 3"/>
                <a:gd name="T5" fmla="*/ 0 h 1"/>
                <a:gd name="T6" fmla="*/ 0 w 3"/>
                <a:gd name="T7" fmla="*/ 0 h 1"/>
                <a:gd name="T8" fmla="*/ 861 w 3"/>
                <a:gd name="T9" fmla="*/ 1601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a:lstStyle/>
            <a:p>
              <a:endParaRPr lang="tr-TR"/>
            </a:p>
          </p:txBody>
        </p:sp>
        <p:sp>
          <p:nvSpPr>
            <p:cNvPr id="54" name="Serbest Biçim 61"/>
            <p:cNvSpPr>
              <a:spLocks/>
            </p:cNvSpPr>
            <p:nvPr/>
          </p:nvSpPr>
          <p:spPr bwMode="invGray">
            <a:xfrm>
              <a:off x="8460231" y="1557680"/>
              <a:ext cx="67207" cy="14401"/>
            </a:xfrm>
            <a:custGeom>
              <a:avLst/>
              <a:gdLst>
                <a:gd name="T0" fmla="*/ 0 w 69"/>
                <a:gd name="T1" fmla="*/ 14401 h 17"/>
                <a:gd name="T2" fmla="*/ 0 w 69"/>
                <a:gd name="T3" fmla="*/ 14401 h 17"/>
                <a:gd name="T4" fmla="*/ 67207 w 69"/>
                <a:gd name="T5" fmla="*/ 11013 h 17"/>
                <a:gd name="T6" fmla="*/ 44805 w 69"/>
                <a:gd name="T7" fmla="*/ 0 h 17"/>
                <a:gd name="T8" fmla="*/ 0 w 69"/>
                <a:gd name="T9" fmla="*/ 14401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a:lstStyle/>
            <a:p>
              <a:endParaRPr lang="tr-TR"/>
            </a:p>
          </p:txBody>
        </p:sp>
        <p:sp>
          <p:nvSpPr>
            <p:cNvPr id="55" name="Serbest Biçim 62"/>
            <p:cNvSpPr>
              <a:spLocks noEditPoints="1"/>
            </p:cNvSpPr>
            <p:nvPr/>
          </p:nvSpPr>
          <p:spPr bwMode="invGray">
            <a:xfrm>
              <a:off x="1561185" y="1514474"/>
              <a:ext cx="9564057" cy="64008"/>
            </a:xfrm>
            <a:custGeom>
              <a:avLst/>
              <a:gdLst>
                <a:gd name="T0" fmla="*/ 9111123 w 10030"/>
                <a:gd name="T1" fmla="*/ 21336 h 75"/>
                <a:gd name="T2" fmla="*/ 9047236 w 10030"/>
                <a:gd name="T3" fmla="*/ 19629 h 75"/>
                <a:gd name="T4" fmla="*/ 5013740 w 10030"/>
                <a:gd name="T5" fmla="*/ 51206 h 75"/>
                <a:gd name="T6" fmla="*/ 4359608 w 10030"/>
                <a:gd name="T7" fmla="*/ 55474 h 75"/>
                <a:gd name="T8" fmla="*/ 4657114 w 10030"/>
                <a:gd name="T9" fmla="*/ 52060 h 75"/>
                <a:gd name="T10" fmla="*/ 4855451 w 10030"/>
                <a:gd name="T11" fmla="*/ 47793 h 75"/>
                <a:gd name="T12" fmla="*/ 5015647 w 10030"/>
                <a:gd name="T13" fmla="*/ 51206 h 75"/>
                <a:gd name="T14" fmla="*/ 5301711 w 10030"/>
                <a:gd name="T15" fmla="*/ 52913 h 75"/>
                <a:gd name="T16" fmla="*/ 5726992 w 10030"/>
                <a:gd name="T17" fmla="*/ 47793 h 75"/>
                <a:gd name="T18" fmla="*/ 6014962 w 10030"/>
                <a:gd name="T19" fmla="*/ 27310 h 75"/>
                <a:gd name="T20" fmla="*/ 5977774 w 10030"/>
                <a:gd name="T21" fmla="*/ 44379 h 75"/>
                <a:gd name="T22" fmla="*/ 6355378 w 10030"/>
                <a:gd name="T23" fmla="*/ 34991 h 75"/>
                <a:gd name="T24" fmla="*/ 6489828 w 10030"/>
                <a:gd name="T25" fmla="*/ 45232 h 75"/>
                <a:gd name="T26" fmla="*/ 6869339 w 10030"/>
                <a:gd name="T27" fmla="*/ 42672 h 75"/>
                <a:gd name="T28" fmla="*/ 7137285 w 10030"/>
                <a:gd name="T29" fmla="*/ 52913 h 75"/>
                <a:gd name="T30" fmla="*/ 7310830 w 10030"/>
                <a:gd name="T31" fmla="*/ 52060 h 75"/>
                <a:gd name="T32" fmla="*/ 7551123 w 10030"/>
                <a:gd name="T33" fmla="*/ 53767 h 75"/>
                <a:gd name="T34" fmla="*/ 7799045 w 10030"/>
                <a:gd name="T35" fmla="*/ 43525 h 75"/>
                <a:gd name="T36" fmla="*/ 8010732 w 10030"/>
                <a:gd name="T37" fmla="*/ 26457 h 75"/>
                <a:gd name="T38" fmla="*/ 8288214 w 10030"/>
                <a:gd name="T39" fmla="*/ 49500 h 75"/>
                <a:gd name="T40" fmla="*/ 8662003 w 10030"/>
                <a:gd name="T41" fmla="*/ 52060 h 75"/>
                <a:gd name="T42" fmla="*/ 9056771 w 10030"/>
                <a:gd name="T43" fmla="*/ 37551 h 75"/>
                <a:gd name="T44" fmla="*/ 9220781 w 10030"/>
                <a:gd name="T45" fmla="*/ 38405 h 75"/>
                <a:gd name="T46" fmla="*/ 9418165 w 10030"/>
                <a:gd name="T47" fmla="*/ 27310 h 75"/>
                <a:gd name="T48" fmla="*/ 9282761 w 10030"/>
                <a:gd name="T49" fmla="*/ 17922 h 75"/>
                <a:gd name="T50" fmla="*/ 9188360 w 10030"/>
                <a:gd name="T51" fmla="*/ 23043 h 75"/>
                <a:gd name="T52" fmla="*/ 8858434 w 10030"/>
                <a:gd name="T53" fmla="*/ 18776 h 75"/>
                <a:gd name="T54" fmla="*/ 8103226 w 10030"/>
                <a:gd name="T55" fmla="*/ 10241 h 75"/>
                <a:gd name="T56" fmla="*/ 7532052 w 10030"/>
                <a:gd name="T57" fmla="*/ 17922 h 75"/>
                <a:gd name="T58" fmla="*/ 7412859 w 10030"/>
                <a:gd name="T59" fmla="*/ 18776 h 75"/>
                <a:gd name="T60" fmla="*/ 7144913 w 10030"/>
                <a:gd name="T61" fmla="*/ 27310 h 75"/>
                <a:gd name="T62" fmla="*/ 6855989 w 10030"/>
                <a:gd name="T63" fmla="*/ 26457 h 75"/>
                <a:gd name="T64" fmla="*/ 6119852 w 10030"/>
                <a:gd name="T65" fmla="*/ 17069 h 75"/>
                <a:gd name="T66" fmla="*/ 5957750 w 10030"/>
                <a:gd name="T67" fmla="*/ 20483 h 75"/>
                <a:gd name="T68" fmla="*/ 5552493 w 10030"/>
                <a:gd name="T69" fmla="*/ 23896 h 75"/>
                <a:gd name="T70" fmla="*/ 5170121 w 10030"/>
                <a:gd name="T71" fmla="*/ 9388 h 75"/>
                <a:gd name="T72" fmla="*/ 4696209 w 10030"/>
                <a:gd name="T73" fmla="*/ 13655 h 75"/>
                <a:gd name="T74" fmla="*/ 4109779 w 10030"/>
                <a:gd name="T75" fmla="*/ 15362 h 75"/>
                <a:gd name="T76" fmla="*/ 3279241 w 10030"/>
                <a:gd name="T77" fmla="*/ 17922 h 75"/>
                <a:gd name="T78" fmla="*/ 2612713 w 10030"/>
                <a:gd name="T79" fmla="*/ 15362 h 75"/>
                <a:gd name="T80" fmla="*/ 2476357 w 10030"/>
                <a:gd name="T81" fmla="*/ 7681 h 75"/>
                <a:gd name="T82" fmla="*/ 2257041 w 10030"/>
                <a:gd name="T83" fmla="*/ 17922 h 75"/>
                <a:gd name="T84" fmla="*/ 1493252 w 10030"/>
                <a:gd name="T85" fmla="*/ 9388 h 75"/>
                <a:gd name="T86" fmla="*/ 249829 w 10030"/>
                <a:gd name="T87" fmla="*/ 5974 h 75"/>
                <a:gd name="T88" fmla="*/ 99169 w 10030"/>
                <a:gd name="T89" fmla="*/ 35844 h 75"/>
                <a:gd name="T90" fmla="*/ 707530 w 10030"/>
                <a:gd name="T91" fmla="*/ 40112 h 75"/>
                <a:gd name="T92" fmla="*/ 1010758 w 10030"/>
                <a:gd name="T93" fmla="*/ 40112 h 75"/>
                <a:gd name="T94" fmla="*/ 1518997 w 10030"/>
                <a:gd name="T95" fmla="*/ 39258 h 75"/>
                <a:gd name="T96" fmla="*/ 1928068 w 10030"/>
                <a:gd name="T97" fmla="*/ 38405 h 75"/>
                <a:gd name="T98" fmla="*/ 2365745 w 10030"/>
                <a:gd name="T99" fmla="*/ 43525 h 75"/>
                <a:gd name="T100" fmla="*/ 2552640 w 10030"/>
                <a:gd name="T101" fmla="*/ 38405 h 75"/>
                <a:gd name="T102" fmla="*/ 2730000 w 10030"/>
                <a:gd name="T103" fmla="*/ 44379 h 75"/>
                <a:gd name="T104" fmla="*/ 3016063 w 10030"/>
                <a:gd name="T105" fmla="*/ 52913 h 75"/>
                <a:gd name="T106" fmla="*/ 3252542 w 10030"/>
                <a:gd name="T107" fmla="*/ 46086 h 75"/>
                <a:gd name="T108" fmla="*/ 3385085 w 10030"/>
                <a:gd name="T109" fmla="*/ 51206 h 75"/>
                <a:gd name="T110" fmla="*/ 3566259 w 10030"/>
                <a:gd name="T111" fmla="*/ 55474 h 75"/>
                <a:gd name="T112" fmla="*/ 4127897 w 10030"/>
                <a:gd name="T113" fmla="*/ 58034 h 7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a:lstStyle/>
            <a:p>
              <a:endParaRPr lang="tr-TR"/>
            </a:p>
          </p:txBody>
        </p:sp>
        <p:sp>
          <p:nvSpPr>
            <p:cNvPr id="56" name="Serbest Biçim 63"/>
            <p:cNvSpPr>
              <a:spLocks/>
            </p:cNvSpPr>
            <p:nvPr/>
          </p:nvSpPr>
          <p:spPr bwMode="invGray">
            <a:xfrm>
              <a:off x="7508995" y="1560881"/>
              <a:ext cx="10340" cy="4800"/>
            </a:xfrm>
            <a:custGeom>
              <a:avLst/>
              <a:gdLst>
                <a:gd name="T0" fmla="*/ 10340 w 12"/>
                <a:gd name="T1" fmla="*/ 4800 h 3"/>
                <a:gd name="T2" fmla="*/ 10340 w 12"/>
                <a:gd name="T3" fmla="*/ 4800 h 3"/>
                <a:gd name="T4" fmla="*/ 5170 w 12"/>
                <a:gd name="T5" fmla="*/ 0 h 3"/>
                <a:gd name="T6" fmla="*/ 10340 w 12"/>
                <a:gd name="T7" fmla="*/ 4800 h 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a:lstStyle/>
            <a:p>
              <a:endParaRPr lang="tr-TR"/>
            </a:p>
          </p:txBody>
        </p:sp>
        <p:sp>
          <p:nvSpPr>
            <p:cNvPr id="57" name="Serbest Biçim 64"/>
            <p:cNvSpPr>
              <a:spLocks/>
            </p:cNvSpPr>
            <p:nvPr/>
          </p:nvSpPr>
          <p:spPr bwMode="invGray">
            <a:xfrm>
              <a:off x="5433336" y="1568882"/>
              <a:ext cx="5170" cy="1601"/>
            </a:xfrm>
            <a:custGeom>
              <a:avLst/>
              <a:gdLst>
                <a:gd name="T0" fmla="*/ 5170 w 5"/>
                <a:gd name="T1" fmla="*/ 1601 h 1"/>
                <a:gd name="T2" fmla="*/ 5170 w 5"/>
                <a:gd name="T3" fmla="*/ 1601 h 1"/>
                <a:gd name="T4" fmla="*/ 3102 w 5"/>
                <a:gd name="T5" fmla="*/ 0 h 1"/>
                <a:gd name="T6" fmla="*/ 0 w 5"/>
                <a:gd name="T7" fmla="*/ 1601 h 1"/>
                <a:gd name="T8" fmla="*/ 5170 w 5"/>
                <a:gd name="T9" fmla="*/ 1601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a:lstStyle/>
            <a:p>
              <a:endParaRPr lang="tr-TR"/>
            </a:p>
          </p:txBody>
        </p:sp>
        <p:sp>
          <p:nvSpPr>
            <p:cNvPr id="58" name="Serbest Biçim 65"/>
            <p:cNvSpPr>
              <a:spLocks/>
            </p:cNvSpPr>
            <p:nvPr/>
          </p:nvSpPr>
          <p:spPr bwMode="invGray">
            <a:xfrm>
              <a:off x="9672539" y="1567282"/>
              <a:ext cx="25849" cy="3200"/>
            </a:xfrm>
            <a:custGeom>
              <a:avLst/>
              <a:gdLst>
                <a:gd name="T0" fmla="*/ 25849 w 27"/>
                <a:gd name="T1" fmla="*/ 3200 h 3"/>
                <a:gd name="T2" fmla="*/ 25849 w 27"/>
                <a:gd name="T3" fmla="*/ 3200 h 3"/>
                <a:gd name="T4" fmla="*/ 957 w 27"/>
                <a:gd name="T5" fmla="*/ 0 h 3"/>
                <a:gd name="T6" fmla="*/ 25849 w 27"/>
                <a:gd name="T7" fmla="*/ 3200 h 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a:lstStyle/>
            <a:p>
              <a:endParaRPr lang="tr-TR"/>
            </a:p>
          </p:txBody>
        </p:sp>
        <p:sp>
          <p:nvSpPr>
            <p:cNvPr id="59" name="Serbest Biçim 66"/>
            <p:cNvSpPr>
              <a:spLocks/>
            </p:cNvSpPr>
            <p:nvPr/>
          </p:nvSpPr>
          <p:spPr bwMode="invGray">
            <a:xfrm>
              <a:off x="10967564" y="1528876"/>
              <a:ext cx="38772" cy="3200"/>
            </a:xfrm>
            <a:custGeom>
              <a:avLst/>
              <a:gdLst>
                <a:gd name="T0" fmla="*/ 38772 w 42"/>
                <a:gd name="T1" fmla="*/ 0 h 3"/>
                <a:gd name="T2" fmla="*/ 38772 w 42"/>
                <a:gd name="T3" fmla="*/ 0 h 3"/>
                <a:gd name="T4" fmla="*/ 0 w 42"/>
                <a:gd name="T5" fmla="*/ 1067 h 3"/>
                <a:gd name="T6" fmla="*/ 35079 w 42"/>
                <a:gd name="T7" fmla="*/ 3200 h 3"/>
                <a:gd name="T8" fmla="*/ 38772 w 42"/>
                <a:gd name="T9" fmla="*/ 0 h 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a:lstStyle/>
            <a:p>
              <a:endParaRPr lang="tr-TR"/>
            </a:p>
          </p:txBody>
        </p:sp>
        <p:sp>
          <p:nvSpPr>
            <p:cNvPr id="60" name="Serbest Biçim 67"/>
            <p:cNvSpPr>
              <a:spLocks/>
            </p:cNvSpPr>
            <p:nvPr/>
          </p:nvSpPr>
          <p:spPr bwMode="invGray">
            <a:xfrm>
              <a:off x="11329448" y="1554480"/>
              <a:ext cx="43942" cy="1600"/>
            </a:xfrm>
            <a:custGeom>
              <a:avLst/>
              <a:gdLst>
                <a:gd name="T0" fmla="*/ 25792 w 46"/>
                <a:gd name="T1" fmla="*/ 1600 h 3"/>
                <a:gd name="T2" fmla="*/ 25792 w 46"/>
                <a:gd name="T3" fmla="*/ 1600 h 3"/>
                <a:gd name="T4" fmla="*/ 43942 w 46"/>
                <a:gd name="T5" fmla="*/ 1067 h 3"/>
                <a:gd name="T6" fmla="*/ 42031 w 46"/>
                <a:gd name="T7" fmla="*/ 0 h 3"/>
                <a:gd name="T8" fmla="*/ 25792 w 46"/>
                <a:gd name="T9" fmla="*/ 1600 h 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a:lstStyle/>
            <a:p>
              <a:endParaRPr lang="tr-TR"/>
            </a:p>
          </p:txBody>
        </p:sp>
        <p:sp>
          <p:nvSpPr>
            <p:cNvPr id="61" name="Serbest Biçim 68"/>
            <p:cNvSpPr>
              <a:spLocks/>
            </p:cNvSpPr>
            <p:nvPr/>
          </p:nvSpPr>
          <p:spPr bwMode="invGray">
            <a:xfrm>
              <a:off x="11042527" y="1540078"/>
              <a:ext cx="59453" cy="6401"/>
            </a:xfrm>
            <a:custGeom>
              <a:avLst/>
              <a:gdLst>
                <a:gd name="T0" fmla="*/ 0 w 63"/>
                <a:gd name="T1" fmla="*/ 2743 h 7"/>
                <a:gd name="T2" fmla="*/ 0 w 63"/>
                <a:gd name="T3" fmla="*/ 2743 h 7"/>
                <a:gd name="T4" fmla="*/ 56622 w 63"/>
                <a:gd name="T5" fmla="*/ 4572 h 7"/>
                <a:gd name="T6" fmla="*/ 50960 w 63"/>
                <a:gd name="T7" fmla="*/ 4572 h 7"/>
                <a:gd name="T8" fmla="*/ 0 w 63"/>
                <a:gd name="T9" fmla="*/ 2743 h 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a:lstStyle/>
            <a:p>
              <a:endParaRPr lang="tr-TR"/>
            </a:p>
          </p:txBody>
        </p:sp>
        <p:sp>
          <p:nvSpPr>
            <p:cNvPr id="62" name="Serbest Biçim 69"/>
            <p:cNvSpPr>
              <a:spLocks/>
            </p:cNvSpPr>
            <p:nvPr/>
          </p:nvSpPr>
          <p:spPr bwMode="invGray">
            <a:xfrm>
              <a:off x="11107149" y="1543278"/>
              <a:ext cx="28433" cy="0"/>
            </a:xfrm>
            <a:custGeom>
              <a:avLst/>
              <a:gdLst>
                <a:gd name="T0" fmla="*/ 0 w 31"/>
                <a:gd name="T1" fmla="*/ 1 h 2"/>
                <a:gd name="T2" fmla="*/ 0 w 31"/>
                <a:gd name="T3" fmla="*/ 1 h 2"/>
                <a:gd name="T4" fmla="*/ 25681 w 31"/>
                <a:gd name="T5" fmla="*/ 1 h 2"/>
                <a:gd name="T6" fmla="*/ 0 w 31"/>
                <a:gd name="T7" fmla="*/ 1 h 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a:lstStyle/>
            <a:p>
              <a:endParaRPr lang="tr-TR"/>
            </a:p>
          </p:txBody>
        </p:sp>
        <p:sp>
          <p:nvSpPr>
            <p:cNvPr id="63" name="Serbest Biçim 70"/>
            <p:cNvSpPr>
              <a:spLocks/>
            </p:cNvSpPr>
            <p:nvPr/>
          </p:nvSpPr>
          <p:spPr bwMode="invGray">
            <a:xfrm>
              <a:off x="10678058" y="1525676"/>
              <a:ext cx="103395" cy="9601"/>
            </a:xfrm>
            <a:custGeom>
              <a:avLst/>
              <a:gdLst>
                <a:gd name="T0" fmla="*/ 73041 w 109"/>
                <a:gd name="T1" fmla="*/ 7201 h 12"/>
                <a:gd name="T2" fmla="*/ 73041 w 109"/>
                <a:gd name="T3" fmla="*/ 7201 h 12"/>
                <a:gd name="T4" fmla="*/ 89166 w 109"/>
                <a:gd name="T5" fmla="*/ 4801 h 12"/>
                <a:gd name="T6" fmla="*/ 73041 w 109"/>
                <a:gd name="T7" fmla="*/ 7201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a:lstStyle/>
            <a:p>
              <a:endParaRPr lang="tr-TR"/>
            </a:p>
          </p:txBody>
        </p:sp>
        <p:sp>
          <p:nvSpPr>
            <p:cNvPr id="64" name="Serbest Biçim 71"/>
            <p:cNvSpPr>
              <a:spLocks/>
            </p:cNvSpPr>
            <p:nvPr/>
          </p:nvSpPr>
          <p:spPr bwMode="invGray">
            <a:xfrm>
              <a:off x="11039943" y="1551280"/>
              <a:ext cx="25849" cy="4800"/>
            </a:xfrm>
            <a:custGeom>
              <a:avLst/>
              <a:gdLst>
                <a:gd name="T0" fmla="*/ 25849 w 27"/>
                <a:gd name="T1" fmla="*/ 4800 h 5"/>
                <a:gd name="T2" fmla="*/ 25849 w 27"/>
                <a:gd name="T3" fmla="*/ 4800 h 5"/>
                <a:gd name="T4" fmla="*/ 15318 w 27"/>
                <a:gd name="T5" fmla="*/ 0 h 5"/>
                <a:gd name="T6" fmla="*/ 0 w 27"/>
                <a:gd name="T7" fmla="*/ 3840 h 5"/>
                <a:gd name="T8" fmla="*/ 25849 w 27"/>
                <a:gd name="T9" fmla="*/ 4800 h 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a:lstStyle/>
            <a:p>
              <a:endParaRPr lang="tr-TR"/>
            </a:p>
          </p:txBody>
        </p:sp>
        <p:sp>
          <p:nvSpPr>
            <p:cNvPr id="65" name="Serbest Biçim 72"/>
            <p:cNvSpPr>
              <a:spLocks/>
            </p:cNvSpPr>
            <p:nvPr/>
          </p:nvSpPr>
          <p:spPr bwMode="invGray">
            <a:xfrm>
              <a:off x="10840905" y="1551280"/>
              <a:ext cx="59453" cy="1600"/>
            </a:xfrm>
            <a:custGeom>
              <a:avLst/>
              <a:gdLst>
                <a:gd name="T0" fmla="*/ 975 w 61"/>
                <a:gd name="T1" fmla="*/ 1067 h 3"/>
                <a:gd name="T2" fmla="*/ 975 w 61"/>
                <a:gd name="T3" fmla="*/ 1067 h 3"/>
                <a:gd name="T4" fmla="*/ 47757 w 61"/>
                <a:gd name="T5" fmla="*/ 1600 h 3"/>
                <a:gd name="T6" fmla="*/ 59453 w 61"/>
                <a:gd name="T7" fmla="*/ 1067 h 3"/>
                <a:gd name="T8" fmla="*/ 975 w 61"/>
                <a:gd name="T9" fmla="*/ 1067 h 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a:lstStyle/>
            <a:p>
              <a:endParaRPr lang="tr-TR"/>
            </a:p>
          </p:txBody>
        </p:sp>
        <p:sp>
          <p:nvSpPr>
            <p:cNvPr id="66" name="Serbest Biçim 73"/>
            <p:cNvSpPr>
              <a:spLocks/>
            </p:cNvSpPr>
            <p:nvPr/>
          </p:nvSpPr>
          <p:spPr bwMode="invGray">
            <a:xfrm>
              <a:off x="10900358" y="1551280"/>
              <a:ext cx="36188" cy="1600"/>
            </a:xfrm>
            <a:custGeom>
              <a:avLst/>
              <a:gdLst>
                <a:gd name="T0" fmla="*/ 0 w 38"/>
                <a:gd name="T1" fmla="*/ 1600 h 1"/>
                <a:gd name="T2" fmla="*/ 0 w 38"/>
                <a:gd name="T3" fmla="*/ 1600 h 1"/>
                <a:gd name="T4" fmla="*/ 36188 w 38"/>
                <a:gd name="T5" fmla="*/ 0 h 1"/>
                <a:gd name="T6" fmla="*/ 0 w 38"/>
                <a:gd name="T7" fmla="*/ 160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a:lstStyle/>
            <a:p>
              <a:endParaRPr lang="tr-TR"/>
            </a:p>
          </p:txBody>
        </p:sp>
        <p:sp>
          <p:nvSpPr>
            <p:cNvPr id="67" name="Serbest Biçim 74"/>
            <p:cNvSpPr>
              <a:spLocks/>
            </p:cNvSpPr>
            <p:nvPr/>
          </p:nvSpPr>
          <p:spPr bwMode="invGray">
            <a:xfrm>
              <a:off x="10957226" y="1554481"/>
              <a:ext cx="46528" cy="0"/>
            </a:xfrm>
            <a:custGeom>
              <a:avLst/>
              <a:gdLst>
                <a:gd name="T0" fmla="*/ 46528 w 47"/>
                <a:gd name="T1" fmla="*/ 1 h 1"/>
                <a:gd name="T2" fmla="*/ 46528 w 47"/>
                <a:gd name="T3" fmla="*/ 1 h 1"/>
                <a:gd name="T4" fmla="*/ 32669 w 47"/>
                <a:gd name="T5" fmla="*/ 0 h 1"/>
                <a:gd name="T6" fmla="*/ 0 w 47"/>
                <a:gd name="T7" fmla="*/ 0 h 1"/>
                <a:gd name="T8" fmla="*/ 46528 w 47"/>
                <a:gd name="T9" fmla="*/ 1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a:lstStyle/>
            <a:p>
              <a:endParaRPr lang="tr-TR"/>
            </a:p>
          </p:txBody>
        </p:sp>
        <p:sp>
          <p:nvSpPr>
            <p:cNvPr id="68" name="Serbest Biçim 75"/>
            <p:cNvSpPr>
              <a:spLocks/>
            </p:cNvSpPr>
            <p:nvPr/>
          </p:nvSpPr>
          <p:spPr bwMode="invGray">
            <a:xfrm>
              <a:off x="10303249" y="1549678"/>
              <a:ext cx="62037" cy="3200"/>
            </a:xfrm>
            <a:custGeom>
              <a:avLst/>
              <a:gdLst>
                <a:gd name="T0" fmla="*/ 54402 w 65"/>
                <a:gd name="T1" fmla="*/ 0 h 4"/>
                <a:gd name="T2" fmla="*/ 54402 w 65"/>
                <a:gd name="T3" fmla="*/ 0 h 4"/>
                <a:gd name="T4" fmla="*/ 4772 w 65"/>
                <a:gd name="T5" fmla="*/ 800 h 4"/>
                <a:gd name="T6" fmla="*/ 31496 w 65"/>
                <a:gd name="T7" fmla="*/ 3200 h 4"/>
                <a:gd name="T8" fmla="*/ 54402 w 65"/>
                <a:gd name="T9" fmla="*/ 0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a:lstStyle/>
            <a:p>
              <a:endParaRPr lang="tr-TR"/>
            </a:p>
          </p:txBody>
        </p:sp>
        <p:sp>
          <p:nvSpPr>
            <p:cNvPr id="69" name="Serbest Biçim 76"/>
            <p:cNvSpPr>
              <a:spLocks/>
            </p:cNvSpPr>
            <p:nvPr/>
          </p:nvSpPr>
          <p:spPr bwMode="invGray">
            <a:xfrm>
              <a:off x="10484192" y="1557680"/>
              <a:ext cx="23265" cy="6401"/>
            </a:xfrm>
            <a:custGeom>
              <a:avLst/>
              <a:gdLst>
                <a:gd name="T0" fmla="*/ 23265 w 25"/>
                <a:gd name="T1" fmla="*/ 3658 h 7"/>
                <a:gd name="T2" fmla="*/ 23265 w 25"/>
                <a:gd name="T3" fmla="*/ 3658 h 7"/>
                <a:gd name="T4" fmla="*/ 1861 w 25"/>
                <a:gd name="T5" fmla="*/ 0 h 7"/>
                <a:gd name="T6" fmla="*/ 0 w 25"/>
                <a:gd name="T7" fmla="*/ 6401 h 7"/>
                <a:gd name="T8" fmla="*/ 23265 w 25"/>
                <a:gd name="T9" fmla="*/ 3658 h 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a:lstStyle/>
            <a:p>
              <a:endParaRPr lang="tr-TR"/>
            </a:p>
          </p:txBody>
        </p:sp>
        <p:sp>
          <p:nvSpPr>
            <p:cNvPr id="70" name="Serbest Biçim 77"/>
            <p:cNvSpPr>
              <a:spLocks/>
            </p:cNvSpPr>
            <p:nvPr/>
          </p:nvSpPr>
          <p:spPr bwMode="invGray">
            <a:xfrm>
              <a:off x="10292910" y="1565681"/>
              <a:ext cx="116320" cy="1601"/>
            </a:xfrm>
            <a:custGeom>
              <a:avLst/>
              <a:gdLst>
                <a:gd name="T0" fmla="*/ 70927 w 123"/>
                <a:gd name="T1" fmla="*/ 0 h 4"/>
                <a:gd name="T2" fmla="*/ 70927 w 123"/>
                <a:gd name="T3" fmla="*/ 0 h 4"/>
                <a:gd name="T4" fmla="*/ 62416 w 123"/>
                <a:gd name="T5" fmla="*/ 1601 h 4"/>
                <a:gd name="T6" fmla="*/ 70927 w 123"/>
                <a:gd name="T7" fmla="*/ 0 h 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a:lstStyle/>
            <a:p>
              <a:endParaRPr lang="tr-TR"/>
            </a:p>
          </p:txBody>
        </p:sp>
        <p:sp>
          <p:nvSpPr>
            <p:cNvPr id="71" name="Serbest Biçim 78"/>
            <p:cNvSpPr>
              <a:spLocks/>
            </p:cNvSpPr>
            <p:nvPr/>
          </p:nvSpPr>
          <p:spPr bwMode="invGray">
            <a:xfrm>
              <a:off x="9620841" y="1548079"/>
              <a:ext cx="12925" cy="8000"/>
            </a:xfrm>
            <a:custGeom>
              <a:avLst/>
              <a:gdLst>
                <a:gd name="T0" fmla="*/ 0 w 13"/>
                <a:gd name="T1" fmla="*/ 8000 h 10"/>
                <a:gd name="T2" fmla="*/ 0 w 13"/>
                <a:gd name="T3" fmla="*/ 8000 h 10"/>
                <a:gd name="T4" fmla="*/ 12925 w 13"/>
                <a:gd name="T5" fmla="*/ 8000 h 10"/>
                <a:gd name="T6" fmla="*/ 11931 w 13"/>
                <a:gd name="T7" fmla="*/ 0 h 10"/>
                <a:gd name="T8" fmla="*/ 0 w 13"/>
                <a:gd name="T9" fmla="*/ 8000 h 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a:lstStyle/>
            <a:p>
              <a:endParaRPr lang="tr-TR"/>
            </a:p>
          </p:txBody>
        </p:sp>
        <p:sp>
          <p:nvSpPr>
            <p:cNvPr id="72" name="Serbest Biçim 79"/>
            <p:cNvSpPr>
              <a:spLocks/>
            </p:cNvSpPr>
            <p:nvPr/>
          </p:nvSpPr>
          <p:spPr bwMode="invGray">
            <a:xfrm>
              <a:off x="8951358" y="1570482"/>
              <a:ext cx="98225" cy="8000"/>
            </a:xfrm>
            <a:custGeom>
              <a:avLst/>
              <a:gdLst>
                <a:gd name="T0" fmla="*/ 15560 w 101"/>
                <a:gd name="T1" fmla="*/ 6400 h 10"/>
                <a:gd name="T2" fmla="*/ 15560 w 101"/>
                <a:gd name="T3" fmla="*/ 6400 h 10"/>
                <a:gd name="T4" fmla="*/ 83637 w 101"/>
                <a:gd name="T5" fmla="*/ 3200 h 10"/>
                <a:gd name="T6" fmla="*/ 54461 w 101"/>
                <a:gd name="T7" fmla="*/ 0 h 10"/>
                <a:gd name="T8" fmla="*/ 15560 w 101"/>
                <a:gd name="T9" fmla="*/ 6400 h 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a:lstStyle/>
            <a:p>
              <a:endParaRPr lang="tr-TR"/>
            </a:p>
          </p:txBody>
        </p:sp>
        <p:sp>
          <p:nvSpPr>
            <p:cNvPr id="73" name="Serbest Biçim 80"/>
            <p:cNvSpPr>
              <a:spLocks/>
            </p:cNvSpPr>
            <p:nvPr/>
          </p:nvSpPr>
          <p:spPr bwMode="invGray">
            <a:xfrm>
              <a:off x="9005640" y="1565681"/>
              <a:ext cx="18095" cy="3200"/>
            </a:xfrm>
            <a:custGeom>
              <a:avLst/>
              <a:gdLst>
                <a:gd name="T0" fmla="*/ 0 w 19"/>
                <a:gd name="T1" fmla="*/ 3200 h 2"/>
                <a:gd name="T2" fmla="*/ 0 w 19"/>
                <a:gd name="T3" fmla="*/ 3200 h 2"/>
                <a:gd name="T4" fmla="*/ 18095 w 19"/>
                <a:gd name="T5" fmla="*/ 0 h 2"/>
                <a:gd name="T6" fmla="*/ 0 w 19"/>
                <a:gd name="T7" fmla="*/ 3200 h 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a:lstStyle/>
            <a:p>
              <a:endParaRPr lang="tr-TR"/>
            </a:p>
          </p:txBody>
        </p:sp>
        <p:sp>
          <p:nvSpPr>
            <p:cNvPr id="74" name="Serbest Biçim 81"/>
            <p:cNvSpPr>
              <a:spLocks/>
            </p:cNvSpPr>
            <p:nvPr/>
          </p:nvSpPr>
          <p:spPr bwMode="invGray">
            <a:xfrm>
              <a:off x="1587033" y="1517675"/>
              <a:ext cx="38774" cy="3200"/>
            </a:xfrm>
            <a:custGeom>
              <a:avLst/>
              <a:gdLst>
                <a:gd name="T0" fmla="*/ 38774 w 39"/>
                <a:gd name="T1" fmla="*/ 1600 h 4"/>
                <a:gd name="T2" fmla="*/ 38774 w 39"/>
                <a:gd name="T3" fmla="*/ 1600 h 4"/>
                <a:gd name="T4" fmla="*/ 0 w 39"/>
                <a:gd name="T5" fmla="*/ 0 h 4"/>
                <a:gd name="T6" fmla="*/ 24855 w 39"/>
                <a:gd name="T7" fmla="*/ 3200 h 4"/>
                <a:gd name="T8" fmla="*/ 38774 w 39"/>
                <a:gd name="T9" fmla="*/ 1600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a:lstStyle/>
            <a:p>
              <a:endParaRPr lang="tr-TR"/>
            </a:p>
          </p:txBody>
        </p:sp>
        <p:sp>
          <p:nvSpPr>
            <p:cNvPr id="75" name="Serbest Biçim 82"/>
            <p:cNvSpPr>
              <a:spLocks/>
            </p:cNvSpPr>
            <p:nvPr/>
          </p:nvSpPr>
          <p:spPr bwMode="invGray">
            <a:xfrm>
              <a:off x="1522411" y="1520875"/>
              <a:ext cx="31019" cy="4801"/>
            </a:xfrm>
            <a:custGeom>
              <a:avLst/>
              <a:gdLst>
                <a:gd name="T0" fmla="*/ 31019 w 32"/>
                <a:gd name="T1" fmla="*/ 4801 h 6"/>
                <a:gd name="T2" fmla="*/ 31019 w 32"/>
                <a:gd name="T3" fmla="*/ 4801 h 6"/>
                <a:gd name="T4" fmla="*/ 22295 w 32"/>
                <a:gd name="T5" fmla="*/ 0 h 6"/>
                <a:gd name="T6" fmla="*/ 0 w 32"/>
                <a:gd name="T7" fmla="*/ 4001 h 6"/>
                <a:gd name="T8" fmla="*/ 31019 w 32"/>
                <a:gd name="T9" fmla="*/ 4801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a:lstStyle/>
            <a:p>
              <a:endParaRPr lang="tr-TR"/>
            </a:p>
          </p:txBody>
        </p:sp>
        <p:sp>
          <p:nvSpPr>
            <p:cNvPr id="76" name="Serbest Biçim 83"/>
            <p:cNvSpPr>
              <a:spLocks/>
            </p:cNvSpPr>
            <p:nvPr/>
          </p:nvSpPr>
          <p:spPr bwMode="invGray">
            <a:xfrm>
              <a:off x="6650815" y="1573682"/>
              <a:ext cx="33603" cy="3200"/>
            </a:xfrm>
            <a:custGeom>
              <a:avLst/>
              <a:gdLst>
                <a:gd name="T0" fmla="*/ 30638 w 34"/>
                <a:gd name="T1" fmla="*/ 3200 h 4"/>
                <a:gd name="T2" fmla="*/ 30638 w 34"/>
                <a:gd name="T3" fmla="*/ 3200 h 4"/>
                <a:gd name="T4" fmla="*/ 33603 w 34"/>
                <a:gd name="T5" fmla="*/ 1600 h 4"/>
                <a:gd name="T6" fmla="*/ 0 w 34"/>
                <a:gd name="T7" fmla="*/ 0 h 4"/>
                <a:gd name="T8" fmla="*/ 30638 w 34"/>
                <a:gd name="T9" fmla="*/ 3200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a:lstStyle/>
            <a:p>
              <a:endParaRPr lang="tr-TR"/>
            </a:p>
          </p:txBody>
        </p:sp>
        <p:sp>
          <p:nvSpPr>
            <p:cNvPr id="77" name="Serbest Biçim 84"/>
            <p:cNvSpPr>
              <a:spLocks/>
            </p:cNvSpPr>
            <p:nvPr/>
          </p:nvSpPr>
          <p:spPr bwMode="invGray">
            <a:xfrm>
              <a:off x="6162272" y="1567282"/>
              <a:ext cx="15509" cy="4800"/>
            </a:xfrm>
            <a:custGeom>
              <a:avLst/>
              <a:gdLst>
                <a:gd name="T0" fmla="*/ 7298 w 17"/>
                <a:gd name="T1" fmla="*/ 4800 h 6"/>
                <a:gd name="T2" fmla="*/ 7298 w 17"/>
                <a:gd name="T3" fmla="*/ 4800 h 6"/>
                <a:gd name="T4" fmla="*/ 15509 w 17"/>
                <a:gd name="T5" fmla="*/ 4800 h 6"/>
                <a:gd name="T6" fmla="*/ 0 w 17"/>
                <a:gd name="T7" fmla="*/ 0 h 6"/>
                <a:gd name="T8" fmla="*/ 7298 w 17"/>
                <a:gd name="T9" fmla="*/ 480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a:lstStyle/>
            <a:p>
              <a:endParaRPr lang="tr-TR"/>
            </a:p>
          </p:txBody>
        </p:sp>
        <p:sp>
          <p:nvSpPr>
            <p:cNvPr id="78" name="Serbest Biçim 85"/>
            <p:cNvSpPr>
              <a:spLocks/>
            </p:cNvSpPr>
            <p:nvPr/>
          </p:nvSpPr>
          <p:spPr bwMode="invGray">
            <a:xfrm>
              <a:off x="5738351" y="1570482"/>
              <a:ext cx="62037" cy="6401"/>
            </a:xfrm>
            <a:custGeom>
              <a:avLst/>
              <a:gdLst>
                <a:gd name="T0" fmla="*/ 4924 w 63"/>
                <a:gd name="T1" fmla="*/ 5601 h 8"/>
                <a:gd name="T2" fmla="*/ 4924 w 63"/>
                <a:gd name="T3" fmla="*/ 5601 h 8"/>
                <a:gd name="T4" fmla="*/ 62037 w 63"/>
                <a:gd name="T5" fmla="*/ 5601 h 8"/>
                <a:gd name="T6" fmla="*/ 4924 w 63"/>
                <a:gd name="T7" fmla="*/ 5601 h 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a:lstStyle/>
            <a:p>
              <a:endParaRPr lang="tr-TR"/>
            </a:p>
          </p:txBody>
        </p:sp>
      </p:grpSp>
      <p:sp>
        <p:nvSpPr>
          <p:cNvPr id="2" name="Dikey Başlık 1"/>
          <p:cNvSpPr>
            <a:spLocks noGrp="1"/>
          </p:cNvSpPr>
          <p:nvPr>
            <p:ph type="title" orient="vert"/>
          </p:nvPr>
        </p:nvSpPr>
        <p:spPr>
          <a:xfrm>
            <a:off x="10361612" y="274639"/>
            <a:ext cx="1371600" cy="5901747"/>
          </a:xfrm>
        </p:spPr>
        <p:txBody>
          <a:bodyPr vert="eaVert"/>
          <a:lstStyle/>
          <a:p>
            <a:r>
              <a:rPr lang="tr-TR" dirty="0"/>
              <a:t>Asıl başlık stili için tıklatın</a:t>
            </a:r>
          </a:p>
        </p:txBody>
      </p:sp>
      <p:sp>
        <p:nvSpPr>
          <p:cNvPr id="3" name="Dikey Metin Yer Tutucusu 2"/>
          <p:cNvSpPr>
            <a:spLocks noGrp="1"/>
          </p:cNvSpPr>
          <p:nvPr>
            <p:ph type="body" orient="vert" idx="1"/>
          </p:nvPr>
        </p:nvSpPr>
        <p:spPr>
          <a:xfrm>
            <a:off x="608012" y="277813"/>
            <a:ext cx="9144001" cy="5898573"/>
          </a:xfrm>
        </p:spPr>
        <p:txBody>
          <a:bodyPr vert="eaVert"/>
          <a:lstStyle>
            <a:lvl5pPr latinLnBrk="0">
              <a:defRPr lang="tr-TR"/>
            </a:lvl5pPr>
            <a:lvl6pPr latinLnBrk="0">
              <a:defRPr lang="tr-TR"/>
            </a:lvl6pPr>
            <a:lvl7pPr latinLnBrk="0">
              <a:defRPr lang="tr-TR"/>
            </a:lvl7pPr>
            <a:lvl8pPr latinLnBrk="0">
              <a:defRPr lang="tr-TR" baseline="0"/>
            </a:lvl8pPr>
            <a:lvl9pPr latinLnBrk="0">
              <a:defRPr lang="tr-TR" baseline="0"/>
            </a:lvl9p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79" name="Tarih Yer Tutucusu 3">
            <a:extLst>
              <a:ext uri="{FF2B5EF4-FFF2-40B4-BE49-F238E27FC236}">
                <a16:creationId xmlns="" xmlns:a16="http://schemas.microsoft.com/office/drawing/2014/main" id="{D5B2D0F6-622A-43F6-B983-DF7376B69582}"/>
              </a:ext>
            </a:extLst>
          </p:cNvPr>
          <p:cNvSpPr>
            <a:spLocks noGrp="1"/>
          </p:cNvSpPr>
          <p:nvPr>
            <p:ph type="dt" sz="half" idx="10"/>
          </p:nvPr>
        </p:nvSpPr>
        <p:spPr/>
        <p:txBody>
          <a:bodyPr/>
          <a:lstStyle>
            <a:lvl1pPr>
              <a:defRPr/>
            </a:lvl1pPr>
          </a:lstStyle>
          <a:p>
            <a:pPr>
              <a:defRPr/>
            </a:pPr>
            <a:fld id="{46981947-B4AB-4DC2-83B6-6853B726ADA6}" type="datetime1">
              <a:rPr/>
              <a:pPr>
                <a:defRPr/>
              </a:pPr>
              <a:t>13.2.2018</a:t>
            </a:fld>
            <a:endParaRPr dirty="0"/>
          </a:p>
        </p:txBody>
      </p:sp>
      <p:sp>
        <p:nvSpPr>
          <p:cNvPr id="80" name="Alt Bilgi Yer Tutucusu 4">
            <a:extLst>
              <a:ext uri="{FF2B5EF4-FFF2-40B4-BE49-F238E27FC236}">
                <a16:creationId xmlns="" xmlns:a16="http://schemas.microsoft.com/office/drawing/2014/main" id="{8A68A193-D823-46D9-A69C-F4D805307316}"/>
              </a:ext>
            </a:extLst>
          </p:cNvPr>
          <p:cNvSpPr>
            <a:spLocks noGrp="1"/>
          </p:cNvSpPr>
          <p:nvPr>
            <p:ph type="ftr" sz="quarter" idx="11"/>
          </p:nvPr>
        </p:nvSpPr>
        <p:spPr/>
        <p:txBody>
          <a:bodyPr/>
          <a:lstStyle>
            <a:lvl1pPr>
              <a:defRPr/>
            </a:lvl1pPr>
          </a:lstStyle>
          <a:p>
            <a:pPr>
              <a:defRPr/>
            </a:pPr>
            <a:endParaRPr/>
          </a:p>
        </p:txBody>
      </p:sp>
      <p:sp>
        <p:nvSpPr>
          <p:cNvPr id="81" name="Slayt Numarası Yer Tutucusu 5">
            <a:extLst>
              <a:ext uri="{FF2B5EF4-FFF2-40B4-BE49-F238E27FC236}">
                <a16:creationId xmlns="" xmlns:a16="http://schemas.microsoft.com/office/drawing/2014/main" id="{B52CA8E4-1985-449B-ABDB-6026C736738F}"/>
              </a:ext>
            </a:extLst>
          </p:cNvPr>
          <p:cNvSpPr>
            <a:spLocks noGrp="1"/>
          </p:cNvSpPr>
          <p:nvPr>
            <p:ph type="sldNum" sz="quarter" idx="12"/>
          </p:nvPr>
        </p:nvSpPr>
        <p:spPr/>
        <p:txBody>
          <a:bodyPr/>
          <a:lstStyle>
            <a:lvl1pPr>
              <a:defRPr/>
            </a:lvl1pPr>
          </a:lstStyle>
          <a:p>
            <a:fld id="{70123088-649F-4A97-B225-1572FD69D443}" type="slidenum">
              <a:rPr lang="tr-TR" altLang="tr-TR"/>
              <a:pPr/>
              <a:t>‹#›</a:t>
            </a:fld>
            <a:endParaRPr lang="tr-TR" altLang="tr-TR"/>
          </a:p>
        </p:txBody>
      </p:sp>
    </p:spTree>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grpSp>
        <p:nvGrpSpPr>
          <p:cNvPr id="4" name="çizgi"/>
          <p:cNvGrpSpPr>
            <a:grpSpLocks/>
          </p:cNvGrpSpPr>
          <p:nvPr/>
        </p:nvGrpSpPr>
        <p:grpSpPr bwMode="auto">
          <a:xfrm>
            <a:off x="1522413" y="1514475"/>
            <a:ext cx="10569575" cy="63500"/>
            <a:chOff x="1522413" y="1514475"/>
            <a:chExt cx="10569575" cy="64008"/>
          </a:xfrm>
        </p:grpSpPr>
        <p:sp>
          <p:nvSpPr>
            <p:cNvPr id="5" name="Serbest Biçim 10"/>
            <p:cNvSpPr>
              <a:spLocks/>
            </p:cNvSpPr>
            <p:nvPr/>
          </p:nvSpPr>
          <p:spPr bwMode="invGray">
            <a:xfrm>
              <a:off x="12028488" y="1525677"/>
              <a:ext cx="63500" cy="4800"/>
            </a:xfrm>
            <a:custGeom>
              <a:avLst/>
              <a:gdLst>
                <a:gd name="T0" fmla="*/ 28433 w 67"/>
                <a:gd name="T1" fmla="*/ 4800 h 6"/>
                <a:gd name="T2" fmla="*/ 28433 w 67"/>
                <a:gd name="T3" fmla="*/ 4800 h 6"/>
                <a:gd name="T4" fmla="*/ 63500 w 67"/>
                <a:gd name="T5" fmla="*/ 2400 h 6"/>
                <a:gd name="T6" fmla="*/ 36963 w 67"/>
                <a:gd name="T7" fmla="*/ 0 h 6"/>
                <a:gd name="T8" fmla="*/ 28433 w 67"/>
                <a:gd name="T9" fmla="*/ 480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a:lstStyle/>
            <a:p>
              <a:endParaRPr lang="tr-TR"/>
            </a:p>
          </p:txBody>
        </p:sp>
        <p:sp>
          <p:nvSpPr>
            <p:cNvPr id="6" name="Serbest Biçim 11"/>
            <p:cNvSpPr>
              <a:spLocks/>
            </p:cNvSpPr>
            <p:nvPr/>
          </p:nvSpPr>
          <p:spPr bwMode="invGray">
            <a:xfrm>
              <a:off x="12022138" y="1533677"/>
              <a:ext cx="19050" cy="0"/>
            </a:xfrm>
            <a:custGeom>
              <a:avLst/>
              <a:gdLst>
                <a:gd name="T0" fmla="*/ 0 w 20"/>
                <a:gd name="T1" fmla="*/ 1 h 2"/>
                <a:gd name="T2" fmla="*/ 0 w 20"/>
                <a:gd name="T3" fmla="*/ 1 h 2"/>
                <a:gd name="T4" fmla="*/ 19050 w 20"/>
                <a:gd name="T5" fmla="*/ 1 h 2"/>
                <a:gd name="T6" fmla="*/ 0 w 20"/>
                <a:gd name="T7" fmla="*/ 1 h 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a:lstStyle/>
            <a:p>
              <a:endParaRPr lang="tr-TR"/>
            </a:p>
          </p:txBody>
        </p:sp>
        <p:sp>
          <p:nvSpPr>
            <p:cNvPr id="7" name="Serbest Biçim 12"/>
            <p:cNvSpPr>
              <a:spLocks/>
            </p:cNvSpPr>
            <p:nvPr/>
          </p:nvSpPr>
          <p:spPr bwMode="invGray">
            <a:xfrm>
              <a:off x="12041188" y="1532078"/>
              <a:ext cx="39687" cy="6401"/>
            </a:xfrm>
            <a:custGeom>
              <a:avLst/>
              <a:gdLst>
                <a:gd name="T0" fmla="*/ 39687 w 41"/>
                <a:gd name="T1" fmla="*/ 0 h 6"/>
                <a:gd name="T2" fmla="*/ 39687 w 41"/>
                <a:gd name="T3" fmla="*/ 0 h 6"/>
                <a:gd name="T4" fmla="*/ 0 w 41"/>
                <a:gd name="T5" fmla="*/ 2134 h 6"/>
                <a:gd name="T6" fmla="*/ 18392 w 41"/>
                <a:gd name="T7" fmla="*/ 1067 h 6"/>
                <a:gd name="T8" fmla="*/ 39687 w 41"/>
                <a:gd name="T9" fmla="*/ 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a:lstStyle/>
            <a:p>
              <a:endParaRPr lang="tr-TR"/>
            </a:p>
          </p:txBody>
        </p:sp>
        <p:sp>
          <p:nvSpPr>
            <p:cNvPr id="8" name="Serbest Biçim 15"/>
            <p:cNvSpPr>
              <a:spLocks/>
            </p:cNvSpPr>
            <p:nvPr/>
          </p:nvSpPr>
          <p:spPr bwMode="invGray">
            <a:xfrm>
              <a:off x="11831638" y="1527277"/>
              <a:ext cx="42862" cy="4801"/>
            </a:xfrm>
            <a:custGeom>
              <a:avLst/>
              <a:gdLst>
                <a:gd name="T0" fmla="*/ 1905 w 45"/>
                <a:gd name="T1" fmla="*/ 0 h 6"/>
                <a:gd name="T2" fmla="*/ 1905 w 45"/>
                <a:gd name="T3" fmla="*/ 0 h 6"/>
                <a:gd name="T4" fmla="*/ 17145 w 45"/>
                <a:gd name="T5" fmla="*/ 4801 h 6"/>
                <a:gd name="T6" fmla="*/ 42862 w 45"/>
                <a:gd name="T7" fmla="*/ 3201 h 6"/>
                <a:gd name="T8" fmla="*/ 1905 w 45"/>
                <a:gd name="T9" fmla="*/ 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a:lstStyle/>
            <a:p>
              <a:endParaRPr lang="tr-TR"/>
            </a:p>
          </p:txBody>
        </p:sp>
        <p:sp>
          <p:nvSpPr>
            <p:cNvPr id="9" name="Serbest Biçim 16"/>
            <p:cNvSpPr>
              <a:spLocks/>
            </p:cNvSpPr>
            <p:nvPr/>
          </p:nvSpPr>
          <p:spPr bwMode="invGray">
            <a:xfrm>
              <a:off x="11809413" y="1532078"/>
              <a:ext cx="41275" cy="1600"/>
            </a:xfrm>
            <a:custGeom>
              <a:avLst/>
              <a:gdLst>
                <a:gd name="T0" fmla="*/ 39399 w 44"/>
                <a:gd name="T1" fmla="*/ 0 h 3"/>
                <a:gd name="T2" fmla="*/ 39399 w 44"/>
                <a:gd name="T3" fmla="*/ 0 h 3"/>
                <a:gd name="T4" fmla="*/ 0 w 44"/>
                <a:gd name="T5" fmla="*/ 1600 h 3"/>
                <a:gd name="T6" fmla="*/ 39399 w 44"/>
                <a:gd name="T7" fmla="*/ 0 h 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a:lstStyle/>
            <a:p>
              <a:endParaRPr lang="tr-TR"/>
            </a:p>
          </p:txBody>
        </p:sp>
        <p:sp>
          <p:nvSpPr>
            <p:cNvPr id="10" name="Serbest Biçim 17"/>
            <p:cNvSpPr>
              <a:spLocks/>
            </p:cNvSpPr>
            <p:nvPr/>
          </p:nvSpPr>
          <p:spPr bwMode="invGray">
            <a:xfrm>
              <a:off x="12003088" y="1538479"/>
              <a:ext cx="77787" cy="3200"/>
            </a:xfrm>
            <a:custGeom>
              <a:avLst/>
              <a:gdLst>
                <a:gd name="T0" fmla="*/ 13281 w 82"/>
                <a:gd name="T1" fmla="*/ 3200 h 5"/>
                <a:gd name="T2" fmla="*/ 13281 w 82"/>
                <a:gd name="T3" fmla="*/ 3200 h 5"/>
                <a:gd name="T4" fmla="*/ 77787 w 82"/>
                <a:gd name="T5" fmla="*/ 0 h 5"/>
                <a:gd name="T6" fmla="*/ 0 w 82"/>
                <a:gd name="T7" fmla="*/ 3200 h 5"/>
                <a:gd name="T8" fmla="*/ 13281 w 82"/>
                <a:gd name="T9" fmla="*/ 3200 h 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a:lstStyle/>
            <a:p>
              <a:endParaRPr lang="tr-TR"/>
            </a:p>
          </p:txBody>
        </p:sp>
        <p:sp>
          <p:nvSpPr>
            <p:cNvPr id="11" name="Serbest Biçim 18"/>
            <p:cNvSpPr>
              <a:spLocks/>
            </p:cNvSpPr>
            <p:nvPr/>
          </p:nvSpPr>
          <p:spPr bwMode="invGray">
            <a:xfrm>
              <a:off x="11664950" y="1522477"/>
              <a:ext cx="39688" cy="4800"/>
            </a:xfrm>
            <a:custGeom>
              <a:avLst/>
              <a:gdLst>
                <a:gd name="T0" fmla="*/ 17954 w 42"/>
                <a:gd name="T1" fmla="*/ 3840 h 5"/>
                <a:gd name="T2" fmla="*/ 17954 w 42"/>
                <a:gd name="T3" fmla="*/ 3840 h 5"/>
                <a:gd name="T4" fmla="*/ 39688 w 42"/>
                <a:gd name="T5" fmla="*/ 0 h 5"/>
                <a:gd name="T6" fmla="*/ 0 w 42"/>
                <a:gd name="T7" fmla="*/ 4800 h 5"/>
                <a:gd name="T8" fmla="*/ 17954 w 42"/>
                <a:gd name="T9" fmla="*/ 3840 h 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a:lstStyle/>
            <a:p>
              <a:endParaRPr lang="tr-TR"/>
            </a:p>
          </p:txBody>
        </p:sp>
        <p:sp>
          <p:nvSpPr>
            <p:cNvPr id="12" name="Serbest Biçim 19"/>
            <p:cNvSpPr>
              <a:spLocks/>
            </p:cNvSpPr>
            <p:nvPr/>
          </p:nvSpPr>
          <p:spPr bwMode="invGray">
            <a:xfrm>
              <a:off x="11506200" y="1522477"/>
              <a:ext cx="92075" cy="4800"/>
            </a:xfrm>
            <a:custGeom>
              <a:avLst/>
              <a:gdLst>
                <a:gd name="T0" fmla="*/ 76103 w 98"/>
                <a:gd name="T1" fmla="*/ 4800 h 6"/>
                <a:gd name="T2" fmla="*/ 76103 w 98"/>
                <a:gd name="T3" fmla="*/ 4800 h 6"/>
                <a:gd name="T4" fmla="*/ 70466 w 98"/>
                <a:gd name="T5" fmla="*/ 0 h 6"/>
                <a:gd name="T6" fmla="*/ 0 w 98"/>
                <a:gd name="T7" fmla="*/ 4000 h 6"/>
                <a:gd name="T8" fmla="*/ 76103 w 98"/>
                <a:gd name="T9" fmla="*/ 480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a:lstStyle/>
            <a:p>
              <a:endParaRPr lang="tr-TR"/>
            </a:p>
          </p:txBody>
        </p:sp>
        <p:sp>
          <p:nvSpPr>
            <p:cNvPr id="13" name="Serbest Biçim 20"/>
            <p:cNvSpPr>
              <a:spLocks/>
            </p:cNvSpPr>
            <p:nvPr/>
          </p:nvSpPr>
          <p:spPr bwMode="invGray">
            <a:xfrm>
              <a:off x="11471275" y="1525677"/>
              <a:ext cx="34925" cy="3200"/>
            </a:xfrm>
            <a:custGeom>
              <a:avLst/>
              <a:gdLst>
                <a:gd name="T0" fmla="*/ 0 w 36"/>
                <a:gd name="T1" fmla="*/ 3200 h 3"/>
                <a:gd name="T2" fmla="*/ 0 w 36"/>
                <a:gd name="T3" fmla="*/ 3200 h 3"/>
                <a:gd name="T4" fmla="*/ 34925 w 36"/>
                <a:gd name="T5" fmla="*/ 0 h 3"/>
                <a:gd name="T6" fmla="*/ 0 w 36"/>
                <a:gd name="T7" fmla="*/ 3200 h 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a:lstStyle/>
            <a:p>
              <a:endParaRPr lang="tr-TR"/>
            </a:p>
          </p:txBody>
        </p:sp>
        <p:sp>
          <p:nvSpPr>
            <p:cNvPr id="14" name="Serbest Biçim 21"/>
            <p:cNvSpPr>
              <a:spLocks/>
            </p:cNvSpPr>
            <p:nvPr/>
          </p:nvSpPr>
          <p:spPr bwMode="invGray">
            <a:xfrm>
              <a:off x="11710988" y="1528877"/>
              <a:ext cx="30162" cy="4800"/>
            </a:xfrm>
            <a:custGeom>
              <a:avLst/>
              <a:gdLst>
                <a:gd name="T0" fmla="*/ 30162 w 32"/>
                <a:gd name="T1" fmla="*/ 4800 h 5"/>
                <a:gd name="T2" fmla="*/ 30162 w 32"/>
                <a:gd name="T3" fmla="*/ 4800 h 5"/>
                <a:gd name="T4" fmla="*/ 0 w 32"/>
                <a:gd name="T5" fmla="*/ 0 h 5"/>
                <a:gd name="T6" fmla="*/ 15081 w 32"/>
                <a:gd name="T7" fmla="*/ 4800 h 5"/>
                <a:gd name="T8" fmla="*/ 30162 w 32"/>
                <a:gd name="T9" fmla="*/ 4800 h 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a:lstStyle/>
            <a:p>
              <a:endParaRPr lang="tr-TR"/>
            </a:p>
          </p:txBody>
        </p:sp>
        <p:sp>
          <p:nvSpPr>
            <p:cNvPr id="15" name="Serbest Biçim 22"/>
            <p:cNvSpPr>
              <a:spLocks/>
            </p:cNvSpPr>
            <p:nvPr/>
          </p:nvSpPr>
          <p:spPr bwMode="invGray">
            <a:xfrm>
              <a:off x="11691938" y="1533677"/>
              <a:ext cx="34925" cy="0"/>
            </a:xfrm>
            <a:custGeom>
              <a:avLst/>
              <a:gdLst>
                <a:gd name="T0" fmla="*/ 34925 w 36"/>
                <a:gd name="T1" fmla="*/ 1 h 1"/>
                <a:gd name="T2" fmla="*/ 34925 w 36"/>
                <a:gd name="T3" fmla="*/ 1 h 1"/>
                <a:gd name="T4" fmla="*/ 33955 w 36"/>
                <a:gd name="T5" fmla="*/ 1 h 1"/>
                <a:gd name="T6" fmla="*/ 0 w 36"/>
                <a:gd name="T7" fmla="*/ 0 h 1"/>
                <a:gd name="T8" fmla="*/ 34925 w 36"/>
                <a:gd name="T9" fmla="*/ 1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a:lstStyle/>
            <a:p>
              <a:endParaRPr lang="tr-TR"/>
            </a:p>
          </p:txBody>
        </p:sp>
        <p:sp>
          <p:nvSpPr>
            <p:cNvPr id="16" name="Serbest Biçim 23"/>
            <p:cNvSpPr>
              <a:spLocks/>
            </p:cNvSpPr>
            <p:nvPr/>
          </p:nvSpPr>
          <p:spPr bwMode="invGray">
            <a:xfrm>
              <a:off x="11741150" y="1533677"/>
              <a:ext cx="4763" cy="0"/>
            </a:xfrm>
            <a:custGeom>
              <a:avLst/>
              <a:gdLst>
                <a:gd name="T0" fmla="*/ 4763 w 5"/>
                <a:gd name="T1" fmla="*/ 4763 w 5"/>
                <a:gd name="T2" fmla="*/ 0 w 5"/>
                <a:gd name="T3" fmla="*/ 4763 w 5"/>
                <a:gd name="T4" fmla="*/ 0 60000 65536"/>
                <a:gd name="T5" fmla="*/ 0 60000 65536"/>
                <a:gd name="T6" fmla="*/ 0 60000 65536"/>
                <a:gd name="T7" fmla="*/ 0 60000 65536"/>
              </a:gdLst>
              <a:ahLst/>
              <a:cxnLst>
                <a:cxn ang="T4">
                  <a:pos x="T0" y="0"/>
                </a:cxn>
                <a:cxn ang="T5">
                  <a:pos x="T1" y="0"/>
                </a:cxn>
                <a:cxn ang="T6">
                  <a:pos x="T2" y="0"/>
                </a:cxn>
                <a:cxn ang="T7">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a:lstStyle/>
            <a:p>
              <a:endParaRPr lang="tr-TR"/>
            </a:p>
          </p:txBody>
        </p:sp>
        <p:sp>
          <p:nvSpPr>
            <p:cNvPr id="17" name="Serbest Biçim 24"/>
            <p:cNvSpPr>
              <a:spLocks/>
            </p:cNvSpPr>
            <p:nvPr/>
          </p:nvSpPr>
          <p:spPr bwMode="invGray">
            <a:xfrm>
              <a:off x="11841163" y="1538479"/>
              <a:ext cx="71437" cy="8000"/>
            </a:xfrm>
            <a:custGeom>
              <a:avLst/>
              <a:gdLst>
                <a:gd name="T0" fmla="*/ 71437 w 75"/>
                <a:gd name="T1" fmla="*/ 0 h 9"/>
                <a:gd name="T2" fmla="*/ 71437 w 75"/>
                <a:gd name="T3" fmla="*/ 0 h 9"/>
                <a:gd name="T4" fmla="*/ 46672 w 75"/>
                <a:gd name="T5" fmla="*/ 8000 h 9"/>
                <a:gd name="T6" fmla="*/ 71437 w 75"/>
                <a:gd name="T7" fmla="*/ 0 h 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a:lstStyle/>
            <a:p>
              <a:endParaRPr lang="tr-TR"/>
            </a:p>
          </p:txBody>
        </p:sp>
        <p:sp>
          <p:nvSpPr>
            <p:cNvPr id="18" name="Serbest Biçim 25"/>
            <p:cNvSpPr>
              <a:spLocks/>
            </p:cNvSpPr>
            <p:nvPr/>
          </p:nvSpPr>
          <p:spPr bwMode="invGray">
            <a:xfrm>
              <a:off x="11764963" y="1535278"/>
              <a:ext cx="44450" cy="3200"/>
            </a:xfrm>
            <a:custGeom>
              <a:avLst/>
              <a:gdLst>
                <a:gd name="T0" fmla="*/ 0 w 47"/>
                <a:gd name="T1" fmla="*/ 2400 h 4"/>
                <a:gd name="T2" fmla="*/ 0 w 47"/>
                <a:gd name="T3" fmla="*/ 2400 h 4"/>
                <a:gd name="T4" fmla="*/ 41613 w 47"/>
                <a:gd name="T5" fmla="*/ 3200 h 4"/>
                <a:gd name="T6" fmla="*/ 44450 w 47"/>
                <a:gd name="T7" fmla="*/ 0 h 4"/>
                <a:gd name="T8" fmla="*/ 0 w 47"/>
                <a:gd name="T9" fmla="*/ 2400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a:lstStyle/>
            <a:p>
              <a:endParaRPr lang="tr-TR"/>
            </a:p>
          </p:txBody>
        </p:sp>
        <p:sp>
          <p:nvSpPr>
            <p:cNvPr id="19" name="Serbest Biçim 26"/>
            <p:cNvSpPr>
              <a:spLocks/>
            </p:cNvSpPr>
            <p:nvPr/>
          </p:nvSpPr>
          <p:spPr bwMode="invGray">
            <a:xfrm>
              <a:off x="11744325" y="1538479"/>
              <a:ext cx="20638" cy="1600"/>
            </a:xfrm>
            <a:custGeom>
              <a:avLst/>
              <a:gdLst>
                <a:gd name="T0" fmla="*/ 0 w 22"/>
                <a:gd name="T1" fmla="*/ 1600 h 2"/>
                <a:gd name="T2" fmla="*/ 0 w 22"/>
                <a:gd name="T3" fmla="*/ 1600 h 2"/>
                <a:gd name="T4" fmla="*/ 20638 w 22"/>
                <a:gd name="T5" fmla="*/ 0 h 2"/>
                <a:gd name="T6" fmla="*/ 4690 w 22"/>
                <a:gd name="T7" fmla="*/ 0 h 2"/>
                <a:gd name="T8" fmla="*/ 0 w 22"/>
                <a:gd name="T9" fmla="*/ 1600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a:lstStyle/>
            <a:p>
              <a:endParaRPr lang="tr-TR"/>
            </a:p>
          </p:txBody>
        </p:sp>
        <p:sp>
          <p:nvSpPr>
            <p:cNvPr id="20" name="Serbest Biçim 27"/>
            <p:cNvSpPr>
              <a:spLocks/>
            </p:cNvSpPr>
            <p:nvPr/>
          </p:nvSpPr>
          <p:spPr bwMode="invGray">
            <a:xfrm>
              <a:off x="11482388" y="1532078"/>
              <a:ext cx="85725" cy="3200"/>
            </a:xfrm>
            <a:custGeom>
              <a:avLst/>
              <a:gdLst>
                <a:gd name="T0" fmla="*/ 60008 w 90"/>
                <a:gd name="T1" fmla="*/ 0 h 4"/>
                <a:gd name="T2" fmla="*/ 60008 w 90"/>
                <a:gd name="T3" fmla="*/ 0 h 4"/>
                <a:gd name="T4" fmla="*/ 0 w 90"/>
                <a:gd name="T5" fmla="*/ 1600 h 4"/>
                <a:gd name="T6" fmla="*/ 72390 w 90"/>
                <a:gd name="T7" fmla="*/ 3200 h 4"/>
                <a:gd name="T8" fmla="*/ 60008 w 90"/>
                <a:gd name="T9" fmla="*/ 0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a:lstStyle/>
            <a:p>
              <a:endParaRPr lang="tr-TR"/>
            </a:p>
          </p:txBody>
        </p:sp>
        <p:sp>
          <p:nvSpPr>
            <p:cNvPr id="21" name="Serbest Biçim 28"/>
            <p:cNvSpPr>
              <a:spLocks/>
            </p:cNvSpPr>
            <p:nvPr/>
          </p:nvSpPr>
          <p:spPr bwMode="invGray">
            <a:xfrm>
              <a:off x="11626850" y="1533677"/>
              <a:ext cx="4763" cy="0"/>
            </a:xfrm>
            <a:custGeom>
              <a:avLst/>
              <a:gdLst>
                <a:gd name="T0" fmla="*/ 4763 w 5"/>
                <a:gd name="T1" fmla="*/ 0 h 1"/>
                <a:gd name="T2" fmla="*/ 4763 w 5"/>
                <a:gd name="T3" fmla="*/ 0 h 1"/>
                <a:gd name="T4" fmla="*/ 0 w 5"/>
                <a:gd name="T5" fmla="*/ 1 h 1"/>
                <a:gd name="T6" fmla="*/ 4763 w 5"/>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a:lstStyle/>
            <a:p>
              <a:endParaRPr lang="tr-TR"/>
            </a:p>
          </p:txBody>
        </p:sp>
        <p:sp>
          <p:nvSpPr>
            <p:cNvPr id="22" name="Serbest Biçim 29"/>
            <p:cNvSpPr>
              <a:spLocks/>
            </p:cNvSpPr>
            <p:nvPr/>
          </p:nvSpPr>
          <p:spPr bwMode="invGray">
            <a:xfrm>
              <a:off x="11261725" y="1533677"/>
              <a:ext cx="4763" cy="0"/>
            </a:xfrm>
            <a:custGeom>
              <a:avLst/>
              <a:gdLst>
                <a:gd name="T0" fmla="*/ 0 w 5"/>
                <a:gd name="T1" fmla="*/ 0 h 1"/>
                <a:gd name="T2" fmla="*/ 0 w 5"/>
                <a:gd name="T3" fmla="*/ 0 h 1"/>
                <a:gd name="T4" fmla="*/ 3810 w 5"/>
                <a:gd name="T5" fmla="*/ 1 h 1"/>
                <a:gd name="T6" fmla="*/ 4763 w 5"/>
                <a:gd name="T7" fmla="*/ 0 h 1"/>
                <a:gd name="T8" fmla="*/ 0 w 5"/>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a:lstStyle/>
            <a:p>
              <a:endParaRPr lang="tr-TR"/>
            </a:p>
          </p:txBody>
        </p:sp>
        <p:sp>
          <p:nvSpPr>
            <p:cNvPr id="23" name="Serbest Biçim 30"/>
            <p:cNvSpPr>
              <a:spLocks/>
            </p:cNvSpPr>
            <p:nvPr/>
          </p:nvSpPr>
          <p:spPr bwMode="invGray">
            <a:xfrm>
              <a:off x="11553825" y="1533677"/>
              <a:ext cx="44450" cy="3200"/>
            </a:xfrm>
            <a:custGeom>
              <a:avLst/>
              <a:gdLst>
                <a:gd name="T0" fmla="*/ 5674 w 47"/>
                <a:gd name="T1" fmla="*/ 3200 h 2"/>
                <a:gd name="T2" fmla="*/ 5674 w 47"/>
                <a:gd name="T3" fmla="*/ 3200 h 2"/>
                <a:gd name="T4" fmla="*/ 44450 w 47"/>
                <a:gd name="T5" fmla="*/ 0 h 2"/>
                <a:gd name="T6" fmla="*/ 1891 w 47"/>
                <a:gd name="T7" fmla="*/ 1600 h 2"/>
                <a:gd name="T8" fmla="*/ 5674 w 47"/>
                <a:gd name="T9" fmla="*/ 3200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a:lstStyle/>
            <a:p>
              <a:endParaRPr lang="tr-TR"/>
            </a:p>
          </p:txBody>
        </p:sp>
        <p:sp>
          <p:nvSpPr>
            <p:cNvPr id="24" name="Serbest Biçim 31"/>
            <p:cNvSpPr>
              <a:spLocks/>
            </p:cNvSpPr>
            <p:nvPr/>
          </p:nvSpPr>
          <p:spPr bwMode="invGray">
            <a:xfrm>
              <a:off x="11409363" y="1528877"/>
              <a:ext cx="31750" cy="3200"/>
            </a:xfrm>
            <a:custGeom>
              <a:avLst/>
              <a:gdLst>
                <a:gd name="T0" fmla="*/ 0 w 33"/>
                <a:gd name="T1" fmla="*/ 1067 h 3"/>
                <a:gd name="T2" fmla="*/ 0 w 33"/>
                <a:gd name="T3" fmla="*/ 1067 h 3"/>
                <a:gd name="T4" fmla="*/ 31750 w 33"/>
                <a:gd name="T5" fmla="*/ 3200 h 3"/>
                <a:gd name="T6" fmla="*/ 0 w 33"/>
                <a:gd name="T7" fmla="*/ 1067 h 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a:lstStyle/>
            <a:p>
              <a:endParaRPr lang="tr-TR"/>
            </a:p>
          </p:txBody>
        </p:sp>
        <p:sp>
          <p:nvSpPr>
            <p:cNvPr id="25" name="Serbest Biçim 32"/>
            <p:cNvSpPr>
              <a:spLocks/>
            </p:cNvSpPr>
            <p:nvPr/>
          </p:nvSpPr>
          <p:spPr bwMode="invGray">
            <a:xfrm>
              <a:off x="11618913" y="1532078"/>
              <a:ext cx="6350" cy="0"/>
            </a:xfrm>
            <a:custGeom>
              <a:avLst/>
              <a:gdLst>
                <a:gd name="T0" fmla="*/ 3175 w 6"/>
                <a:gd name="T1" fmla="*/ 1 h 1"/>
                <a:gd name="T2" fmla="*/ 3175 w 6"/>
                <a:gd name="T3" fmla="*/ 1 h 1"/>
                <a:gd name="T4" fmla="*/ 6350 w 6"/>
                <a:gd name="T5" fmla="*/ 1 h 1"/>
                <a:gd name="T6" fmla="*/ 3175 w 6"/>
                <a:gd name="T7" fmla="*/ 1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a:lstStyle/>
            <a:p>
              <a:endParaRPr lang="tr-TR"/>
            </a:p>
          </p:txBody>
        </p:sp>
        <p:sp>
          <p:nvSpPr>
            <p:cNvPr id="26" name="Serbest Biçim 33"/>
            <p:cNvSpPr>
              <a:spLocks/>
            </p:cNvSpPr>
            <p:nvPr/>
          </p:nvSpPr>
          <p:spPr bwMode="invGray">
            <a:xfrm>
              <a:off x="11598275" y="1532078"/>
              <a:ext cx="28575" cy="1600"/>
            </a:xfrm>
            <a:custGeom>
              <a:avLst/>
              <a:gdLst>
                <a:gd name="T0" fmla="*/ 23044 w 31"/>
                <a:gd name="T1" fmla="*/ 0 h 3"/>
                <a:gd name="T2" fmla="*/ 23044 w 31"/>
                <a:gd name="T3" fmla="*/ 0 h 3"/>
                <a:gd name="T4" fmla="*/ 0 w 31"/>
                <a:gd name="T5" fmla="*/ 1600 h 3"/>
                <a:gd name="T6" fmla="*/ 28575 w 31"/>
                <a:gd name="T7" fmla="*/ 1067 h 3"/>
                <a:gd name="T8" fmla="*/ 23044 w 31"/>
                <a:gd name="T9" fmla="*/ 0 h 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a:lstStyle/>
            <a:p>
              <a:endParaRPr lang="tr-TR"/>
            </a:p>
          </p:txBody>
        </p:sp>
        <p:sp>
          <p:nvSpPr>
            <p:cNvPr id="27" name="Serbest Biçim 34"/>
            <p:cNvSpPr>
              <a:spLocks/>
            </p:cNvSpPr>
            <p:nvPr/>
          </p:nvSpPr>
          <p:spPr bwMode="invGray">
            <a:xfrm>
              <a:off x="11137900" y="1533677"/>
              <a:ext cx="188913" cy="24004"/>
            </a:xfrm>
            <a:custGeom>
              <a:avLst/>
              <a:gdLst>
                <a:gd name="T0" fmla="*/ 57246 w 198"/>
                <a:gd name="T1" fmla="*/ 24004 h 27"/>
                <a:gd name="T2" fmla="*/ 57246 w 198"/>
                <a:gd name="T3" fmla="*/ 24004 h 27"/>
                <a:gd name="T4" fmla="*/ 148841 w 198"/>
                <a:gd name="T5" fmla="*/ 21337 h 27"/>
                <a:gd name="T6" fmla="*/ 127850 w 198"/>
                <a:gd name="T7" fmla="*/ 0 h 27"/>
                <a:gd name="T8" fmla="*/ 84915 w 198"/>
                <a:gd name="T9" fmla="*/ 5334 h 27"/>
                <a:gd name="T10" fmla="*/ 142162 w 198"/>
                <a:gd name="T11" fmla="*/ 12447 h 27"/>
                <a:gd name="T12" fmla="*/ 70604 w 198"/>
                <a:gd name="T13" fmla="*/ 9779 h 27"/>
                <a:gd name="T14" fmla="*/ 12403 w 198"/>
                <a:gd name="T15" fmla="*/ 22226 h 27"/>
                <a:gd name="T16" fmla="*/ 60109 w 198"/>
                <a:gd name="T17" fmla="*/ 20448 h 27"/>
                <a:gd name="T18" fmla="*/ 57246 w 198"/>
                <a:gd name="T19" fmla="*/ 24004 h 2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a:lstStyle/>
            <a:p>
              <a:endParaRPr lang="tr-TR"/>
            </a:p>
          </p:txBody>
        </p:sp>
        <p:sp>
          <p:nvSpPr>
            <p:cNvPr id="28" name="Serbest Biçim 35"/>
            <p:cNvSpPr>
              <a:spLocks/>
            </p:cNvSpPr>
            <p:nvPr/>
          </p:nvSpPr>
          <p:spPr bwMode="invGray">
            <a:xfrm>
              <a:off x="11266488" y="1528877"/>
              <a:ext cx="95250" cy="4800"/>
            </a:xfrm>
            <a:custGeom>
              <a:avLst/>
              <a:gdLst>
                <a:gd name="T0" fmla="*/ 78105 w 100"/>
                <a:gd name="T1" fmla="*/ 4800 h 6"/>
                <a:gd name="T2" fmla="*/ 78105 w 100"/>
                <a:gd name="T3" fmla="*/ 4800 h 6"/>
                <a:gd name="T4" fmla="*/ 95250 w 100"/>
                <a:gd name="T5" fmla="*/ 4800 h 6"/>
                <a:gd name="T6" fmla="*/ 36195 w 100"/>
                <a:gd name="T7" fmla="*/ 0 h 6"/>
                <a:gd name="T8" fmla="*/ 0 w 100"/>
                <a:gd name="T9" fmla="*/ 4000 h 6"/>
                <a:gd name="T10" fmla="*/ 83820 w 100"/>
                <a:gd name="T11" fmla="*/ 4800 h 6"/>
                <a:gd name="T12" fmla="*/ 78105 w 100"/>
                <a:gd name="T13" fmla="*/ 4800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a:lstStyle/>
            <a:p>
              <a:endParaRPr lang="tr-TR"/>
            </a:p>
          </p:txBody>
        </p:sp>
        <p:sp>
          <p:nvSpPr>
            <p:cNvPr id="29" name="Serbest Biçim 36"/>
            <p:cNvSpPr>
              <a:spLocks/>
            </p:cNvSpPr>
            <p:nvPr/>
          </p:nvSpPr>
          <p:spPr bwMode="invGray">
            <a:xfrm>
              <a:off x="11361738" y="1532078"/>
              <a:ext cx="134937" cy="11201"/>
            </a:xfrm>
            <a:custGeom>
              <a:avLst/>
              <a:gdLst>
                <a:gd name="T0" fmla="*/ 76021 w 142"/>
                <a:gd name="T1" fmla="*/ 2400 h 14"/>
                <a:gd name="T2" fmla="*/ 76021 w 142"/>
                <a:gd name="T3" fmla="*/ 2400 h 14"/>
                <a:gd name="T4" fmla="*/ 46563 w 142"/>
                <a:gd name="T5" fmla="*/ 11201 h 14"/>
                <a:gd name="T6" fmla="*/ 112131 w 142"/>
                <a:gd name="T7" fmla="*/ 6401 h 14"/>
                <a:gd name="T8" fmla="*/ 76971 w 142"/>
                <a:gd name="T9" fmla="*/ 2400 h 14"/>
                <a:gd name="T10" fmla="*/ 120683 w 142"/>
                <a:gd name="T11" fmla="*/ 1600 h 14"/>
                <a:gd name="T12" fmla="*/ 78872 w 142"/>
                <a:gd name="T13" fmla="*/ 0 h 14"/>
                <a:gd name="T14" fmla="*/ 80772 w 142"/>
                <a:gd name="T15" fmla="*/ 800 h 14"/>
                <a:gd name="T16" fmla="*/ 80772 w 142"/>
                <a:gd name="T17" fmla="*/ 800 h 14"/>
                <a:gd name="T18" fmla="*/ 80772 w 142"/>
                <a:gd name="T19" fmla="*/ 800 h 14"/>
                <a:gd name="T20" fmla="*/ 81722 w 142"/>
                <a:gd name="T21" fmla="*/ 800 h 14"/>
                <a:gd name="T22" fmla="*/ 79822 w 142"/>
                <a:gd name="T23" fmla="*/ 800 h 14"/>
                <a:gd name="T24" fmla="*/ 76021 w 142"/>
                <a:gd name="T25" fmla="*/ 2400 h 14"/>
                <a:gd name="T26" fmla="*/ 79822 w 142"/>
                <a:gd name="T27" fmla="*/ 800 h 14"/>
                <a:gd name="T28" fmla="*/ 80772 w 142"/>
                <a:gd name="T29" fmla="*/ 800 h 14"/>
                <a:gd name="T30" fmla="*/ 80772 w 142"/>
                <a:gd name="T31" fmla="*/ 800 h 14"/>
                <a:gd name="T32" fmla="*/ 0 w 142"/>
                <a:gd name="T33" fmla="*/ 2400 h 14"/>
                <a:gd name="T34" fmla="*/ 76021 w 142"/>
                <a:gd name="T35" fmla="*/ 2400 h 1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0" y="3"/>
                  </a:lnTo>
                  <a:cubicBezTo>
                    <a:pt x="18" y="3"/>
                    <a:pt x="40" y="3"/>
                    <a:pt x="80" y="3"/>
                  </a:cubicBezTo>
                  <a:close/>
                </a:path>
              </a:pathLst>
            </a:custGeom>
            <a:solidFill>
              <a:schemeClr val="accent1"/>
            </a:solidFill>
            <a:ln w="0">
              <a:noFill/>
              <a:prstDash val="solid"/>
              <a:round/>
              <a:headEnd/>
              <a:tailEnd/>
            </a:ln>
          </p:spPr>
          <p:txBody>
            <a:bodyPr/>
            <a:lstStyle/>
            <a:p>
              <a:endParaRPr lang="tr-TR"/>
            </a:p>
          </p:txBody>
        </p:sp>
        <p:sp>
          <p:nvSpPr>
            <p:cNvPr id="30" name="Serbest Biçim 37"/>
            <p:cNvSpPr>
              <a:spLocks/>
            </p:cNvSpPr>
            <p:nvPr/>
          </p:nvSpPr>
          <p:spPr bwMode="invGray">
            <a:xfrm>
              <a:off x="11834813" y="1552880"/>
              <a:ext cx="9525" cy="1601"/>
            </a:xfrm>
            <a:custGeom>
              <a:avLst/>
              <a:gdLst>
                <a:gd name="T0" fmla="*/ 9525 w 11"/>
                <a:gd name="T1" fmla="*/ 1601 h 1"/>
                <a:gd name="T2" fmla="*/ 9525 w 11"/>
                <a:gd name="T3" fmla="*/ 1601 h 1"/>
                <a:gd name="T4" fmla="*/ 6927 w 11"/>
                <a:gd name="T5" fmla="*/ 0 h 1"/>
                <a:gd name="T6" fmla="*/ 9525 w 11"/>
                <a:gd name="T7" fmla="*/ 1601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a:lstStyle/>
            <a:p>
              <a:endParaRPr lang="tr-TR"/>
            </a:p>
          </p:txBody>
        </p:sp>
        <p:sp>
          <p:nvSpPr>
            <p:cNvPr id="31" name="Serbest Biçim 38"/>
            <p:cNvSpPr>
              <a:spLocks/>
            </p:cNvSpPr>
            <p:nvPr/>
          </p:nvSpPr>
          <p:spPr bwMode="invGray">
            <a:xfrm>
              <a:off x="11764963" y="1543279"/>
              <a:ext cx="117475" cy="9601"/>
            </a:xfrm>
            <a:custGeom>
              <a:avLst/>
              <a:gdLst>
                <a:gd name="T0" fmla="*/ 46220 w 122"/>
                <a:gd name="T1" fmla="*/ 8801 h 12"/>
                <a:gd name="T2" fmla="*/ 46220 w 122"/>
                <a:gd name="T3" fmla="*/ 8801 h 12"/>
                <a:gd name="T4" fmla="*/ 76070 w 122"/>
                <a:gd name="T5" fmla="*/ 7201 h 12"/>
                <a:gd name="T6" fmla="*/ 77033 w 122"/>
                <a:gd name="T7" fmla="*/ 9601 h 12"/>
                <a:gd name="T8" fmla="*/ 80884 w 122"/>
                <a:gd name="T9" fmla="*/ 5601 h 12"/>
                <a:gd name="T10" fmla="*/ 75107 w 122"/>
                <a:gd name="T11" fmla="*/ 6401 h 12"/>
                <a:gd name="T12" fmla="*/ 5777 w 122"/>
                <a:gd name="T13" fmla="*/ 0 h 12"/>
                <a:gd name="T14" fmla="*/ 46220 w 122"/>
                <a:gd name="T15" fmla="*/ 8801 h 1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a:lstStyle/>
            <a:p>
              <a:endParaRPr lang="tr-TR"/>
            </a:p>
          </p:txBody>
        </p:sp>
        <p:sp>
          <p:nvSpPr>
            <p:cNvPr id="32" name="Serbest Biçim 39"/>
            <p:cNvSpPr>
              <a:spLocks/>
            </p:cNvSpPr>
            <p:nvPr/>
          </p:nvSpPr>
          <p:spPr bwMode="invGray">
            <a:xfrm>
              <a:off x="11555413" y="1543279"/>
              <a:ext cx="69850" cy="6401"/>
            </a:xfrm>
            <a:custGeom>
              <a:avLst/>
              <a:gdLst>
                <a:gd name="T0" fmla="*/ 66074 w 74"/>
                <a:gd name="T1" fmla="*/ 0 h 6"/>
                <a:gd name="T2" fmla="*/ 66074 w 74"/>
                <a:gd name="T3" fmla="*/ 0 h 6"/>
                <a:gd name="T4" fmla="*/ 0 w 74"/>
                <a:gd name="T5" fmla="*/ 2134 h 6"/>
                <a:gd name="T6" fmla="*/ 33981 w 74"/>
                <a:gd name="T7" fmla="*/ 6401 h 6"/>
                <a:gd name="T8" fmla="*/ 32093 w 74"/>
                <a:gd name="T9" fmla="*/ 4267 h 6"/>
                <a:gd name="T10" fmla="*/ 66074 w 74"/>
                <a:gd name="T11" fmla="*/ 0 h 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a:lstStyle/>
            <a:p>
              <a:endParaRPr lang="tr-TR"/>
            </a:p>
          </p:txBody>
        </p:sp>
        <p:sp>
          <p:nvSpPr>
            <p:cNvPr id="33" name="Serbest Biçim 40"/>
            <p:cNvSpPr>
              <a:spLocks/>
            </p:cNvSpPr>
            <p:nvPr/>
          </p:nvSpPr>
          <p:spPr bwMode="invGray">
            <a:xfrm>
              <a:off x="11223625" y="1527277"/>
              <a:ext cx="38100" cy="6401"/>
            </a:xfrm>
            <a:custGeom>
              <a:avLst/>
              <a:gdLst>
                <a:gd name="T0" fmla="*/ 29528 w 40"/>
                <a:gd name="T1" fmla="*/ 4572 h 7"/>
                <a:gd name="T2" fmla="*/ 29528 w 40"/>
                <a:gd name="T3" fmla="*/ 4572 h 7"/>
                <a:gd name="T4" fmla="*/ 38100 w 40"/>
                <a:gd name="T5" fmla="*/ 0 h 7"/>
                <a:gd name="T6" fmla="*/ 0 w 40"/>
                <a:gd name="T7" fmla="*/ 6401 h 7"/>
                <a:gd name="T8" fmla="*/ 29528 w 40"/>
                <a:gd name="T9" fmla="*/ 4572 h 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a:lstStyle/>
            <a:p>
              <a:endParaRPr lang="tr-TR"/>
            </a:p>
          </p:txBody>
        </p:sp>
        <p:sp>
          <p:nvSpPr>
            <p:cNvPr id="34" name="Serbest Biçim 41"/>
            <p:cNvSpPr>
              <a:spLocks/>
            </p:cNvSpPr>
            <p:nvPr/>
          </p:nvSpPr>
          <p:spPr bwMode="invGray">
            <a:xfrm>
              <a:off x="11145838" y="1528877"/>
              <a:ext cx="22225" cy="3200"/>
            </a:xfrm>
            <a:custGeom>
              <a:avLst/>
              <a:gdLst>
                <a:gd name="T0" fmla="*/ 19447 w 24"/>
                <a:gd name="T1" fmla="*/ 3200 h 4"/>
                <a:gd name="T2" fmla="*/ 19447 w 24"/>
                <a:gd name="T3" fmla="*/ 3200 h 4"/>
                <a:gd name="T4" fmla="*/ 22225 w 24"/>
                <a:gd name="T5" fmla="*/ 0 h 4"/>
                <a:gd name="T6" fmla="*/ 0 w 24"/>
                <a:gd name="T7" fmla="*/ 2400 h 4"/>
                <a:gd name="T8" fmla="*/ 19447 w 24"/>
                <a:gd name="T9" fmla="*/ 3200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a:lstStyle/>
            <a:p>
              <a:endParaRPr lang="tr-TR"/>
            </a:p>
          </p:txBody>
        </p:sp>
        <p:sp>
          <p:nvSpPr>
            <p:cNvPr id="35" name="Serbest Biçim 42"/>
            <p:cNvSpPr>
              <a:spLocks/>
            </p:cNvSpPr>
            <p:nvPr/>
          </p:nvSpPr>
          <p:spPr bwMode="invGray">
            <a:xfrm>
              <a:off x="6197600" y="1565681"/>
              <a:ext cx="20638" cy="1601"/>
            </a:xfrm>
            <a:custGeom>
              <a:avLst/>
              <a:gdLst>
                <a:gd name="T0" fmla="*/ 20638 w 21"/>
                <a:gd name="T1" fmla="*/ 0 h 1"/>
                <a:gd name="T2" fmla="*/ 20638 w 21"/>
                <a:gd name="T3" fmla="*/ 0 h 1"/>
                <a:gd name="T4" fmla="*/ 0 w 21"/>
                <a:gd name="T5" fmla="*/ 1601 h 1"/>
                <a:gd name="T6" fmla="*/ 20638 w 21"/>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a:lstStyle/>
            <a:p>
              <a:endParaRPr lang="tr-TR"/>
            </a:p>
          </p:txBody>
        </p:sp>
        <p:sp>
          <p:nvSpPr>
            <p:cNvPr id="36" name="Serbest Biçim 43"/>
            <p:cNvSpPr>
              <a:spLocks/>
            </p:cNvSpPr>
            <p:nvPr/>
          </p:nvSpPr>
          <p:spPr bwMode="invGray">
            <a:xfrm>
              <a:off x="6356350" y="1565681"/>
              <a:ext cx="9525" cy="0"/>
            </a:xfrm>
            <a:custGeom>
              <a:avLst/>
              <a:gdLst>
                <a:gd name="T0" fmla="*/ 5715 w 10"/>
                <a:gd name="T1" fmla="*/ 1 h 2"/>
                <a:gd name="T2" fmla="*/ 5715 w 10"/>
                <a:gd name="T3" fmla="*/ 1 h 2"/>
                <a:gd name="T4" fmla="*/ 9525 w 10"/>
                <a:gd name="T5" fmla="*/ 0 h 2"/>
                <a:gd name="T6" fmla="*/ 5715 w 10"/>
                <a:gd name="T7" fmla="*/ 1 h 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a:lstStyle/>
            <a:p>
              <a:endParaRPr lang="tr-TR"/>
            </a:p>
          </p:txBody>
        </p:sp>
        <p:sp>
          <p:nvSpPr>
            <p:cNvPr id="37" name="Serbest Biçim 44"/>
            <p:cNvSpPr>
              <a:spLocks/>
            </p:cNvSpPr>
            <p:nvPr/>
          </p:nvSpPr>
          <p:spPr bwMode="invGray">
            <a:xfrm>
              <a:off x="8950325" y="1522477"/>
              <a:ext cx="61913" cy="6401"/>
            </a:xfrm>
            <a:custGeom>
              <a:avLst/>
              <a:gdLst>
                <a:gd name="T0" fmla="*/ 61913 w 65"/>
                <a:gd name="T1" fmla="*/ 6401 h 9"/>
                <a:gd name="T2" fmla="*/ 61913 w 65"/>
                <a:gd name="T3" fmla="*/ 6401 h 9"/>
                <a:gd name="T4" fmla="*/ 3810 w 65"/>
                <a:gd name="T5" fmla="*/ 2845 h 9"/>
                <a:gd name="T6" fmla="*/ 12383 w 65"/>
                <a:gd name="T7" fmla="*/ 5690 h 9"/>
                <a:gd name="T8" fmla="*/ 61913 w 65"/>
                <a:gd name="T9" fmla="*/ 6401 h 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a:lstStyle/>
            <a:p>
              <a:endParaRPr lang="tr-TR"/>
            </a:p>
          </p:txBody>
        </p:sp>
        <p:sp>
          <p:nvSpPr>
            <p:cNvPr id="38" name="Serbest Biçim 45"/>
            <p:cNvSpPr>
              <a:spLocks/>
            </p:cNvSpPr>
            <p:nvPr/>
          </p:nvSpPr>
          <p:spPr bwMode="invGray">
            <a:xfrm>
              <a:off x="7537450" y="1546479"/>
              <a:ext cx="28575" cy="3200"/>
            </a:xfrm>
            <a:custGeom>
              <a:avLst/>
              <a:gdLst>
                <a:gd name="T0" fmla="*/ 0 w 29"/>
                <a:gd name="T1" fmla="*/ 2400 h 4"/>
                <a:gd name="T2" fmla="*/ 0 w 29"/>
                <a:gd name="T3" fmla="*/ 2400 h 4"/>
                <a:gd name="T4" fmla="*/ 8868 w 29"/>
                <a:gd name="T5" fmla="*/ 3200 h 4"/>
                <a:gd name="T6" fmla="*/ 28575 w 29"/>
                <a:gd name="T7" fmla="*/ 0 h 4"/>
                <a:gd name="T8" fmla="*/ 0 w 29"/>
                <a:gd name="T9" fmla="*/ 2400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a:lstStyle/>
            <a:p>
              <a:endParaRPr lang="tr-TR"/>
            </a:p>
          </p:txBody>
        </p:sp>
        <p:sp>
          <p:nvSpPr>
            <p:cNvPr id="39" name="Serbest Biçim 46"/>
            <p:cNvSpPr>
              <a:spLocks/>
            </p:cNvSpPr>
            <p:nvPr/>
          </p:nvSpPr>
          <p:spPr bwMode="invGray">
            <a:xfrm>
              <a:off x="7478713" y="1562481"/>
              <a:ext cx="38100" cy="3200"/>
            </a:xfrm>
            <a:custGeom>
              <a:avLst/>
              <a:gdLst>
                <a:gd name="T0" fmla="*/ 38100 w 40"/>
                <a:gd name="T1" fmla="*/ 3200 h 3"/>
                <a:gd name="T2" fmla="*/ 38100 w 40"/>
                <a:gd name="T3" fmla="*/ 3200 h 3"/>
                <a:gd name="T4" fmla="*/ 0 w 40"/>
                <a:gd name="T5" fmla="*/ 0 h 3"/>
                <a:gd name="T6" fmla="*/ 38100 w 40"/>
                <a:gd name="T7" fmla="*/ 3200 h 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a:lstStyle/>
            <a:p>
              <a:endParaRPr lang="tr-TR"/>
            </a:p>
          </p:txBody>
        </p:sp>
        <p:sp>
          <p:nvSpPr>
            <p:cNvPr id="40" name="Serbest Biçim 47"/>
            <p:cNvSpPr>
              <a:spLocks/>
            </p:cNvSpPr>
            <p:nvPr/>
          </p:nvSpPr>
          <p:spPr bwMode="invGray">
            <a:xfrm>
              <a:off x="5410200" y="1568882"/>
              <a:ext cx="36513" cy="3200"/>
            </a:xfrm>
            <a:custGeom>
              <a:avLst/>
              <a:gdLst>
                <a:gd name="T0" fmla="*/ 23061 w 38"/>
                <a:gd name="T1" fmla="*/ 0 h 5"/>
                <a:gd name="T2" fmla="*/ 23061 w 38"/>
                <a:gd name="T3" fmla="*/ 0 h 5"/>
                <a:gd name="T4" fmla="*/ 0 w 38"/>
                <a:gd name="T5" fmla="*/ 3200 h 5"/>
                <a:gd name="T6" fmla="*/ 23061 w 38"/>
                <a:gd name="T7" fmla="*/ 0 h 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a:lstStyle/>
            <a:p>
              <a:endParaRPr lang="tr-TR"/>
            </a:p>
          </p:txBody>
        </p:sp>
        <p:sp>
          <p:nvSpPr>
            <p:cNvPr id="41" name="Serbest Biçim 48"/>
            <p:cNvSpPr>
              <a:spLocks/>
            </p:cNvSpPr>
            <p:nvPr/>
          </p:nvSpPr>
          <p:spPr bwMode="invGray">
            <a:xfrm>
              <a:off x="10206038" y="1530477"/>
              <a:ext cx="61912" cy="4801"/>
            </a:xfrm>
            <a:custGeom>
              <a:avLst/>
              <a:gdLst>
                <a:gd name="T0" fmla="*/ 61912 w 65"/>
                <a:gd name="T1" fmla="*/ 2401 h 6"/>
                <a:gd name="T2" fmla="*/ 61912 w 65"/>
                <a:gd name="T3" fmla="*/ 2401 h 6"/>
                <a:gd name="T4" fmla="*/ 0 w 65"/>
                <a:gd name="T5" fmla="*/ 0 h 6"/>
                <a:gd name="T6" fmla="*/ 61912 w 65"/>
                <a:gd name="T7" fmla="*/ 2401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a:lstStyle/>
            <a:p>
              <a:endParaRPr lang="tr-TR"/>
            </a:p>
          </p:txBody>
        </p:sp>
        <p:sp>
          <p:nvSpPr>
            <p:cNvPr id="42" name="Serbest Biçim 49"/>
            <p:cNvSpPr>
              <a:spLocks/>
            </p:cNvSpPr>
            <p:nvPr/>
          </p:nvSpPr>
          <p:spPr bwMode="invGray">
            <a:xfrm>
              <a:off x="6257925" y="1525677"/>
              <a:ext cx="19050" cy="1600"/>
            </a:xfrm>
            <a:custGeom>
              <a:avLst/>
              <a:gdLst>
                <a:gd name="T0" fmla="*/ 16329 w 21"/>
                <a:gd name="T1" fmla="*/ 0 h 2"/>
                <a:gd name="T2" fmla="*/ 16329 w 21"/>
                <a:gd name="T3" fmla="*/ 0 h 2"/>
                <a:gd name="T4" fmla="*/ 0 w 21"/>
                <a:gd name="T5" fmla="*/ 1600 h 2"/>
                <a:gd name="T6" fmla="*/ 16329 w 21"/>
                <a:gd name="T7" fmla="*/ 0 h 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a:lstStyle/>
            <a:p>
              <a:endParaRPr lang="tr-TR"/>
            </a:p>
          </p:txBody>
        </p:sp>
        <p:sp>
          <p:nvSpPr>
            <p:cNvPr id="43" name="Serbest Biçim 50"/>
            <p:cNvSpPr>
              <a:spLocks/>
            </p:cNvSpPr>
            <p:nvPr/>
          </p:nvSpPr>
          <p:spPr bwMode="invGray">
            <a:xfrm>
              <a:off x="10134600" y="1527277"/>
              <a:ext cx="71438" cy="4801"/>
            </a:xfrm>
            <a:custGeom>
              <a:avLst/>
              <a:gdLst>
                <a:gd name="T0" fmla="*/ 0 w 75"/>
                <a:gd name="T1" fmla="*/ 3601 h 4"/>
                <a:gd name="T2" fmla="*/ 0 w 75"/>
                <a:gd name="T3" fmla="*/ 3601 h 4"/>
                <a:gd name="T4" fmla="*/ 12383 w 75"/>
                <a:gd name="T5" fmla="*/ 4801 h 4"/>
                <a:gd name="T6" fmla="*/ 71438 w 75"/>
                <a:gd name="T7" fmla="*/ 3601 h 4"/>
                <a:gd name="T8" fmla="*/ 0 w 75"/>
                <a:gd name="T9" fmla="*/ 3601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a:lstStyle/>
            <a:p>
              <a:endParaRPr lang="tr-TR"/>
            </a:p>
          </p:txBody>
        </p:sp>
        <p:sp>
          <p:nvSpPr>
            <p:cNvPr id="44" name="Serbest Biçim 51"/>
            <p:cNvSpPr>
              <a:spLocks/>
            </p:cNvSpPr>
            <p:nvPr/>
          </p:nvSpPr>
          <p:spPr bwMode="invGray">
            <a:xfrm>
              <a:off x="2582863" y="1559281"/>
              <a:ext cx="7937" cy="1601"/>
            </a:xfrm>
            <a:custGeom>
              <a:avLst/>
              <a:gdLst>
                <a:gd name="T0" fmla="*/ 7937 w 8"/>
                <a:gd name="T1" fmla="*/ 1601 h 1"/>
                <a:gd name="T2" fmla="*/ 7937 w 8"/>
                <a:gd name="T3" fmla="*/ 1601 h 1"/>
                <a:gd name="T4" fmla="*/ 992 w 8"/>
                <a:gd name="T5" fmla="*/ 0 h 1"/>
                <a:gd name="T6" fmla="*/ 7937 w 8"/>
                <a:gd name="T7" fmla="*/ 1601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a:lstStyle/>
            <a:p>
              <a:endParaRPr lang="tr-TR"/>
            </a:p>
          </p:txBody>
        </p:sp>
        <p:sp>
          <p:nvSpPr>
            <p:cNvPr id="45" name="Serbest Biçim 52"/>
            <p:cNvSpPr>
              <a:spLocks/>
            </p:cNvSpPr>
            <p:nvPr/>
          </p:nvSpPr>
          <p:spPr bwMode="invGray">
            <a:xfrm>
              <a:off x="1762125" y="1522477"/>
              <a:ext cx="34925" cy="0"/>
            </a:xfrm>
            <a:custGeom>
              <a:avLst/>
              <a:gdLst>
                <a:gd name="T0" fmla="*/ 0 w 36"/>
                <a:gd name="T1" fmla="*/ 1 h 1"/>
                <a:gd name="T2" fmla="*/ 0 w 36"/>
                <a:gd name="T3" fmla="*/ 1 h 1"/>
                <a:gd name="T4" fmla="*/ 34925 w 36"/>
                <a:gd name="T5" fmla="*/ 1 h 1"/>
                <a:gd name="T6" fmla="*/ 0 w 36"/>
                <a:gd name="T7" fmla="*/ 1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a:lstStyle/>
            <a:p>
              <a:endParaRPr lang="tr-TR"/>
            </a:p>
          </p:txBody>
        </p:sp>
        <p:sp>
          <p:nvSpPr>
            <p:cNvPr id="46" name="Serbest Biçim 53"/>
            <p:cNvSpPr>
              <a:spLocks/>
            </p:cNvSpPr>
            <p:nvPr/>
          </p:nvSpPr>
          <p:spPr bwMode="invGray">
            <a:xfrm>
              <a:off x="10812463" y="1528877"/>
              <a:ext cx="19050" cy="1600"/>
            </a:xfrm>
            <a:custGeom>
              <a:avLst/>
              <a:gdLst>
                <a:gd name="T0" fmla="*/ 0 w 20"/>
                <a:gd name="T1" fmla="*/ 1600 h 1"/>
                <a:gd name="T2" fmla="*/ 0 w 20"/>
                <a:gd name="T3" fmla="*/ 1600 h 1"/>
                <a:gd name="T4" fmla="*/ 0 w 20"/>
                <a:gd name="T5" fmla="*/ 1600 h 1"/>
                <a:gd name="T6" fmla="*/ 0 60000 65536"/>
                <a:gd name="T7" fmla="*/ 0 60000 65536"/>
                <a:gd name="T8" fmla="*/ 0 60000 65536"/>
              </a:gdLst>
              <a:ahLst/>
              <a:cxnLst>
                <a:cxn ang="T6">
                  <a:pos x="T0" y="T1"/>
                </a:cxn>
                <a:cxn ang="T7">
                  <a:pos x="T2" y="T3"/>
                </a:cxn>
                <a:cxn ang="T8">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a:lstStyle/>
            <a:p>
              <a:endParaRPr lang="tr-TR"/>
            </a:p>
          </p:txBody>
        </p:sp>
        <p:sp>
          <p:nvSpPr>
            <p:cNvPr id="47" name="Serbest Biçim 54"/>
            <p:cNvSpPr>
              <a:spLocks/>
            </p:cNvSpPr>
            <p:nvPr/>
          </p:nvSpPr>
          <p:spPr bwMode="invGray">
            <a:xfrm>
              <a:off x="10896600" y="1544879"/>
              <a:ext cx="7938" cy="3200"/>
            </a:xfrm>
            <a:custGeom>
              <a:avLst/>
              <a:gdLst>
                <a:gd name="T0" fmla="*/ 7938 w 8"/>
                <a:gd name="T1" fmla="*/ 0 h 3"/>
                <a:gd name="T2" fmla="*/ 7938 w 8"/>
                <a:gd name="T3" fmla="*/ 0 h 3"/>
                <a:gd name="T4" fmla="*/ 0 w 8"/>
                <a:gd name="T5" fmla="*/ 3200 h 3"/>
                <a:gd name="T6" fmla="*/ 7938 w 8"/>
                <a:gd name="T7" fmla="*/ 0 h 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a:lstStyle/>
            <a:p>
              <a:endParaRPr lang="tr-TR"/>
            </a:p>
          </p:txBody>
        </p:sp>
        <p:sp>
          <p:nvSpPr>
            <p:cNvPr id="48" name="Serbest Biçim 55"/>
            <p:cNvSpPr>
              <a:spLocks/>
            </p:cNvSpPr>
            <p:nvPr/>
          </p:nvSpPr>
          <p:spPr bwMode="invGray">
            <a:xfrm>
              <a:off x="9947275" y="1554481"/>
              <a:ext cx="4763" cy="0"/>
            </a:xfrm>
            <a:custGeom>
              <a:avLst/>
              <a:gdLst>
                <a:gd name="T0" fmla="*/ 953 w 5"/>
                <a:gd name="T1" fmla="*/ 0 h 1"/>
                <a:gd name="T2" fmla="*/ 953 w 5"/>
                <a:gd name="T3" fmla="*/ 0 h 1"/>
                <a:gd name="T4" fmla="*/ 0 w 5"/>
                <a:gd name="T5" fmla="*/ 0 h 1"/>
                <a:gd name="T6" fmla="*/ 953 w 5"/>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a:lstStyle/>
            <a:p>
              <a:endParaRPr lang="tr-TR"/>
            </a:p>
          </p:txBody>
        </p:sp>
        <p:sp>
          <p:nvSpPr>
            <p:cNvPr id="49" name="Serbest Biçim 56"/>
            <p:cNvSpPr>
              <a:spLocks/>
            </p:cNvSpPr>
            <p:nvPr/>
          </p:nvSpPr>
          <p:spPr bwMode="invGray">
            <a:xfrm>
              <a:off x="10817225" y="1532078"/>
              <a:ext cx="23813" cy="0"/>
            </a:xfrm>
            <a:custGeom>
              <a:avLst/>
              <a:gdLst>
                <a:gd name="T0" fmla="*/ 23813 w 25"/>
                <a:gd name="T1" fmla="*/ 1 h 1"/>
                <a:gd name="T2" fmla="*/ 23813 w 25"/>
                <a:gd name="T3" fmla="*/ 1 h 1"/>
                <a:gd name="T4" fmla="*/ 0 w 25"/>
                <a:gd name="T5" fmla="*/ 0 h 1"/>
                <a:gd name="T6" fmla="*/ 23813 w 25"/>
                <a:gd name="T7" fmla="*/ 1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a:lstStyle/>
            <a:p>
              <a:endParaRPr lang="tr-TR"/>
            </a:p>
          </p:txBody>
        </p:sp>
        <p:sp>
          <p:nvSpPr>
            <p:cNvPr id="50" name="Serbest Biçim 57"/>
            <p:cNvSpPr>
              <a:spLocks/>
            </p:cNvSpPr>
            <p:nvPr/>
          </p:nvSpPr>
          <p:spPr bwMode="invGray">
            <a:xfrm>
              <a:off x="10836275" y="1528877"/>
              <a:ext cx="19050" cy="1600"/>
            </a:xfrm>
            <a:custGeom>
              <a:avLst/>
              <a:gdLst>
                <a:gd name="T0" fmla="*/ 0 w 20"/>
                <a:gd name="T1" fmla="*/ 1600 h 1"/>
                <a:gd name="T2" fmla="*/ 0 w 20"/>
                <a:gd name="T3" fmla="*/ 1600 h 1"/>
                <a:gd name="T4" fmla="*/ 17145 w 20"/>
                <a:gd name="T5" fmla="*/ 1600 h 1"/>
                <a:gd name="T6" fmla="*/ 0 w 20"/>
                <a:gd name="T7" fmla="*/ 160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a:lstStyle/>
            <a:p>
              <a:endParaRPr lang="tr-TR"/>
            </a:p>
          </p:txBody>
        </p:sp>
        <p:sp>
          <p:nvSpPr>
            <p:cNvPr id="51" name="Serbest Biçim 58"/>
            <p:cNvSpPr>
              <a:spLocks/>
            </p:cNvSpPr>
            <p:nvPr/>
          </p:nvSpPr>
          <p:spPr bwMode="invGray">
            <a:xfrm>
              <a:off x="10787063" y="1530477"/>
              <a:ext cx="30162" cy="1601"/>
            </a:xfrm>
            <a:custGeom>
              <a:avLst/>
              <a:gdLst>
                <a:gd name="T0" fmla="*/ 0 w 31"/>
                <a:gd name="T1" fmla="*/ 0 h 1"/>
                <a:gd name="T2" fmla="*/ 0 w 31"/>
                <a:gd name="T3" fmla="*/ 0 h 1"/>
                <a:gd name="T4" fmla="*/ 30162 w 31"/>
                <a:gd name="T5" fmla="*/ 1601 h 1"/>
                <a:gd name="T6" fmla="*/ 26270 w 31"/>
                <a:gd name="T7" fmla="*/ 0 h 1"/>
                <a:gd name="T8" fmla="*/ 0 w 31"/>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a:lstStyle/>
            <a:p>
              <a:endParaRPr lang="tr-TR"/>
            </a:p>
          </p:txBody>
        </p:sp>
        <p:sp>
          <p:nvSpPr>
            <p:cNvPr id="52" name="Serbest Biçim 59"/>
            <p:cNvSpPr>
              <a:spLocks/>
            </p:cNvSpPr>
            <p:nvPr/>
          </p:nvSpPr>
          <p:spPr bwMode="invGray">
            <a:xfrm>
              <a:off x="4092575" y="1552880"/>
              <a:ext cx="20638" cy="1601"/>
            </a:xfrm>
            <a:custGeom>
              <a:avLst/>
              <a:gdLst>
                <a:gd name="T0" fmla="*/ 20638 w 23"/>
                <a:gd name="T1" fmla="*/ 0 h 2"/>
                <a:gd name="T2" fmla="*/ 20638 w 23"/>
                <a:gd name="T3" fmla="*/ 0 h 2"/>
                <a:gd name="T4" fmla="*/ 17049 w 23"/>
                <a:gd name="T5" fmla="*/ 0 h 2"/>
                <a:gd name="T6" fmla="*/ 20638 w 23"/>
                <a:gd name="T7" fmla="*/ 0 h 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a:lstStyle/>
            <a:p>
              <a:endParaRPr lang="tr-TR"/>
            </a:p>
          </p:txBody>
        </p:sp>
        <p:sp>
          <p:nvSpPr>
            <p:cNvPr id="53" name="Serbest Biçim 60"/>
            <p:cNvSpPr>
              <a:spLocks/>
            </p:cNvSpPr>
            <p:nvPr/>
          </p:nvSpPr>
          <p:spPr bwMode="invGray">
            <a:xfrm>
              <a:off x="8528050" y="1567282"/>
              <a:ext cx="3175" cy="1600"/>
            </a:xfrm>
            <a:custGeom>
              <a:avLst/>
              <a:gdLst>
                <a:gd name="T0" fmla="*/ 1058 w 3"/>
                <a:gd name="T1" fmla="*/ 1600 h 1"/>
                <a:gd name="T2" fmla="*/ 1058 w 3"/>
                <a:gd name="T3" fmla="*/ 1600 h 1"/>
                <a:gd name="T4" fmla="*/ 3175 w 3"/>
                <a:gd name="T5" fmla="*/ 0 h 1"/>
                <a:gd name="T6" fmla="*/ 0 w 3"/>
                <a:gd name="T7" fmla="*/ 0 h 1"/>
                <a:gd name="T8" fmla="*/ 1058 w 3"/>
                <a:gd name="T9" fmla="*/ 160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a:lstStyle/>
            <a:p>
              <a:endParaRPr lang="tr-TR"/>
            </a:p>
          </p:txBody>
        </p:sp>
        <p:sp>
          <p:nvSpPr>
            <p:cNvPr id="54" name="Serbest Biçim 61"/>
            <p:cNvSpPr>
              <a:spLocks/>
            </p:cNvSpPr>
            <p:nvPr/>
          </p:nvSpPr>
          <p:spPr bwMode="invGray">
            <a:xfrm>
              <a:off x="8461375" y="1556080"/>
              <a:ext cx="66675" cy="14402"/>
            </a:xfrm>
            <a:custGeom>
              <a:avLst/>
              <a:gdLst>
                <a:gd name="T0" fmla="*/ 0 w 69"/>
                <a:gd name="T1" fmla="*/ 14402 h 17"/>
                <a:gd name="T2" fmla="*/ 0 w 69"/>
                <a:gd name="T3" fmla="*/ 14402 h 17"/>
                <a:gd name="T4" fmla="*/ 66675 w 69"/>
                <a:gd name="T5" fmla="*/ 11013 h 17"/>
                <a:gd name="T6" fmla="*/ 44450 w 69"/>
                <a:gd name="T7" fmla="*/ 0 h 17"/>
                <a:gd name="T8" fmla="*/ 0 w 69"/>
                <a:gd name="T9" fmla="*/ 14402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a:lstStyle/>
            <a:p>
              <a:endParaRPr lang="tr-TR"/>
            </a:p>
          </p:txBody>
        </p:sp>
        <p:sp>
          <p:nvSpPr>
            <p:cNvPr id="55" name="Serbest Biçim 62"/>
            <p:cNvSpPr>
              <a:spLocks noEditPoints="1"/>
            </p:cNvSpPr>
            <p:nvPr/>
          </p:nvSpPr>
          <p:spPr bwMode="invGray">
            <a:xfrm>
              <a:off x="1562100" y="1514475"/>
              <a:ext cx="9563100" cy="64008"/>
            </a:xfrm>
            <a:custGeom>
              <a:avLst/>
              <a:gdLst>
                <a:gd name="T0" fmla="*/ 9110211 w 10030"/>
                <a:gd name="T1" fmla="*/ 21336 h 75"/>
                <a:gd name="T2" fmla="*/ 9046330 w 10030"/>
                <a:gd name="T3" fmla="*/ 19629 h 75"/>
                <a:gd name="T4" fmla="*/ 5013238 w 10030"/>
                <a:gd name="T5" fmla="*/ 51206 h 75"/>
                <a:gd name="T6" fmla="*/ 4359172 w 10030"/>
                <a:gd name="T7" fmla="*/ 55474 h 75"/>
                <a:gd name="T8" fmla="*/ 4656648 w 10030"/>
                <a:gd name="T9" fmla="*/ 52060 h 75"/>
                <a:gd name="T10" fmla="*/ 4854966 w 10030"/>
                <a:gd name="T11" fmla="*/ 47793 h 75"/>
                <a:gd name="T12" fmla="*/ 5015145 w 10030"/>
                <a:gd name="T13" fmla="*/ 51206 h 75"/>
                <a:gd name="T14" fmla="*/ 5301180 w 10030"/>
                <a:gd name="T15" fmla="*/ 52913 h 75"/>
                <a:gd name="T16" fmla="*/ 5726419 w 10030"/>
                <a:gd name="T17" fmla="*/ 47793 h 75"/>
                <a:gd name="T18" fmla="*/ 6014360 w 10030"/>
                <a:gd name="T19" fmla="*/ 27310 h 75"/>
                <a:gd name="T20" fmla="*/ 5977176 w 10030"/>
                <a:gd name="T21" fmla="*/ 44379 h 75"/>
                <a:gd name="T22" fmla="*/ 6354742 w 10030"/>
                <a:gd name="T23" fmla="*/ 34991 h 75"/>
                <a:gd name="T24" fmla="*/ 6489178 w 10030"/>
                <a:gd name="T25" fmla="*/ 45232 h 75"/>
                <a:gd name="T26" fmla="*/ 6868651 w 10030"/>
                <a:gd name="T27" fmla="*/ 42672 h 75"/>
                <a:gd name="T28" fmla="*/ 7136571 w 10030"/>
                <a:gd name="T29" fmla="*/ 52913 h 75"/>
                <a:gd name="T30" fmla="*/ 7310098 w 10030"/>
                <a:gd name="T31" fmla="*/ 52060 h 75"/>
                <a:gd name="T32" fmla="*/ 7550368 w 10030"/>
                <a:gd name="T33" fmla="*/ 53767 h 75"/>
                <a:gd name="T34" fmla="*/ 7798265 w 10030"/>
                <a:gd name="T35" fmla="*/ 43525 h 75"/>
                <a:gd name="T36" fmla="*/ 8009931 w 10030"/>
                <a:gd name="T37" fmla="*/ 26457 h 75"/>
                <a:gd name="T38" fmla="*/ 8287384 w 10030"/>
                <a:gd name="T39" fmla="*/ 49500 h 75"/>
                <a:gd name="T40" fmla="*/ 8661137 w 10030"/>
                <a:gd name="T41" fmla="*/ 52060 h 75"/>
                <a:gd name="T42" fmla="*/ 9055865 w 10030"/>
                <a:gd name="T43" fmla="*/ 37551 h 75"/>
                <a:gd name="T44" fmla="*/ 9219858 w 10030"/>
                <a:gd name="T45" fmla="*/ 38405 h 75"/>
                <a:gd name="T46" fmla="*/ 9417222 w 10030"/>
                <a:gd name="T47" fmla="*/ 27310 h 75"/>
                <a:gd name="T48" fmla="*/ 9281832 w 10030"/>
                <a:gd name="T49" fmla="*/ 17922 h 75"/>
                <a:gd name="T50" fmla="*/ 9187441 w 10030"/>
                <a:gd name="T51" fmla="*/ 23043 h 75"/>
                <a:gd name="T52" fmla="*/ 8857547 w 10030"/>
                <a:gd name="T53" fmla="*/ 18776 h 75"/>
                <a:gd name="T54" fmla="*/ 8102415 w 10030"/>
                <a:gd name="T55" fmla="*/ 10241 h 75"/>
                <a:gd name="T56" fmla="*/ 7531299 w 10030"/>
                <a:gd name="T57" fmla="*/ 17922 h 75"/>
                <a:gd name="T58" fmla="*/ 7412118 w 10030"/>
                <a:gd name="T59" fmla="*/ 18776 h 75"/>
                <a:gd name="T60" fmla="*/ 7144198 w 10030"/>
                <a:gd name="T61" fmla="*/ 27310 h 75"/>
                <a:gd name="T62" fmla="*/ 6855303 w 10030"/>
                <a:gd name="T63" fmla="*/ 26457 h 75"/>
                <a:gd name="T64" fmla="*/ 6119240 w 10030"/>
                <a:gd name="T65" fmla="*/ 17069 h 75"/>
                <a:gd name="T66" fmla="*/ 5957153 w 10030"/>
                <a:gd name="T67" fmla="*/ 20483 h 75"/>
                <a:gd name="T68" fmla="*/ 5551937 w 10030"/>
                <a:gd name="T69" fmla="*/ 23896 h 75"/>
                <a:gd name="T70" fmla="*/ 5169604 w 10030"/>
                <a:gd name="T71" fmla="*/ 9388 h 75"/>
                <a:gd name="T72" fmla="*/ 4695740 w 10030"/>
                <a:gd name="T73" fmla="*/ 13655 h 75"/>
                <a:gd name="T74" fmla="*/ 4109368 w 10030"/>
                <a:gd name="T75" fmla="*/ 15362 h 75"/>
                <a:gd name="T76" fmla="*/ 3278913 w 10030"/>
                <a:gd name="T77" fmla="*/ 17922 h 75"/>
                <a:gd name="T78" fmla="*/ 2612452 w 10030"/>
                <a:gd name="T79" fmla="*/ 15362 h 75"/>
                <a:gd name="T80" fmla="*/ 2476109 w 10030"/>
                <a:gd name="T81" fmla="*/ 7681 h 75"/>
                <a:gd name="T82" fmla="*/ 2256815 w 10030"/>
                <a:gd name="T83" fmla="*/ 17922 h 75"/>
                <a:gd name="T84" fmla="*/ 1493102 w 10030"/>
                <a:gd name="T85" fmla="*/ 9388 h 75"/>
                <a:gd name="T86" fmla="*/ 249804 w 10030"/>
                <a:gd name="T87" fmla="*/ 5974 h 75"/>
                <a:gd name="T88" fmla="*/ 99159 w 10030"/>
                <a:gd name="T89" fmla="*/ 35844 h 75"/>
                <a:gd name="T90" fmla="*/ 707460 w 10030"/>
                <a:gd name="T91" fmla="*/ 40112 h 75"/>
                <a:gd name="T92" fmla="*/ 1010657 w 10030"/>
                <a:gd name="T93" fmla="*/ 40112 h 75"/>
                <a:gd name="T94" fmla="*/ 1518845 w 10030"/>
                <a:gd name="T95" fmla="*/ 39258 h 75"/>
                <a:gd name="T96" fmla="*/ 1927875 w 10030"/>
                <a:gd name="T97" fmla="*/ 38405 h 75"/>
                <a:gd name="T98" fmla="*/ 2365509 w 10030"/>
                <a:gd name="T99" fmla="*/ 43525 h 75"/>
                <a:gd name="T100" fmla="*/ 2552385 w 10030"/>
                <a:gd name="T101" fmla="*/ 38405 h 75"/>
                <a:gd name="T102" fmla="*/ 2729726 w 10030"/>
                <a:gd name="T103" fmla="*/ 44379 h 75"/>
                <a:gd name="T104" fmla="*/ 3015761 w 10030"/>
                <a:gd name="T105" fmla="*/ 52913 h 75"/>
                <a:gd name="T106" fmla="*/ 3252217 w 10030"/>
                <a:gd name="T107" fmla="*/ 46086 h 75"/>
                <a:gd name="T108" fmla="*/ 3384746 w 10030"/>
                <a:gd name="T109" fmla="*/ 51206 h 75"/>
                <a:gd name="T110" fmla="*/ 3565902 w 10030"/>
                <a:gd name="T111" fmla="*/ 55474 h 75"/>
                <a:gd name="T112" fmla="*/ 4127484 w 10030"/>
                <a:gd name="T113" fmla="*/ 58034 h 7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a:lstStyle/>
            <a:p>
              <a:endParaRPr lang="tr-TR"/>
            </a:p>
          </p:txBody>
        </p:sp>
        <p:sp>
          <p:nvSpPr>
            <p:cNvPr id="56" name="Serbest Biçim 63"/>
            <p:cNvSpPr>
              <a:spLocks/>
            </p:cNvSpPr>
            <p:nvPr/>
          </p:nvSpPr>
          <p:spPr bwMode="invGray">
            <a:xfrm>
              <a:off x="7508875" y="1559281"/>
              <a:ext cx="11113" cy="4801"/>
            </a:xfrm>
            <a:custGeom>
              <a:avLst/>
              <a:gdLst>
                <a:gd name="T0" fmla="*/ 11113 w 12"/>
                <a:gd name="T1" fmla="*/ 4801 h 3"/>
                <a:gd name="T2" fmla="*/ 11113 w 12"/>
                <a:gd name="T3" fmla="*/ 4801 h 3"/>
                <a:gd name="T4" fmla="*/ 5557 w 12"/>
                <a:gd name="T5" fmla="*/ 0 h 3"/>
                <a:gd name="T6" fmla="*/ 11113 w 12"/>
                <a:gd name="T7" fmla="*/ 4801 h 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a:lstStyle/>
            <a:p>
              <a:endParaRPr lang="tr-TR"/>
            </a:p>
          </p:txBody>
        </p:sp>
        <p:sp>
          <p:nvSpPr>
            <p:cNvPr id="57" name="Serbest Biçim 64"/>
            <p:cNvSpPr>
              <a:spLocks/>
            </p:cNvSpPr>
            <p:nvPr/>
          </p:nvSpPr>
          <p:spPr bwMode="invGray">
            <a:xfrm>
              <a:off x="5434013" y="1567282"/>
              <a:ext cx="4762" cy="1600"/>
            </a:xfrm>
            <a:custGeom>
              <a:avLst/>
              <a:gdLst>
                <a:gd name="T0" fmla="*/ 4762 w 5"/>
                <a:gd name="T1" fmla="*/ 1600 h 1"/>
                <a:gd name="T2" fmla="*/ 4762 w 5"/>
                <a:gd name="T3" fmla="*/ 1600 h 1"/>
                <a:gd name="T4" fmla="*/ 2857 w 5"/>
                <a:gd name="T5" fmla="*/ 0 h 1"/>
                <a:gd name="T6" fmla="*/ 0 w 5"/>
                <a:gd name="T7" fmla="*/ 1600 h 1"/>
                <a:gd name="T8" fmla="*/ 4762 w 5"/>
                <a:gd name="T9" fmla="*/ 160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a:lstStyle/>
            <a:p>
              <a:endParaRPr lang="tr-TR"/>
            </a:p>
          </p:txBody>
        </p:sp>
        <p:sp>
          <p:nvSpPr>
            <p:cNvPr id="58" name="Serbest Biçim 65"/>
            <p:cNvSpPr>
              <a:spLocks/>
            </p:cNvSpPr>
            <p:nvPr/>
          </p:nvSpPr>
          <p:spPr bwMode="invGray">
            <a:xfrm>
              <a:off x="9672638" y="1567282"/>
              <a:ext cx="25400" cy="3200"/>
            </a:xfrm>
            <a:custGeom>
              <a:avLst/>
              <a:gdLst>
                <a:gd name="T0" fmla="*/ 25400 w 27"/>
                <a:gd name="T1" fmla="*/ 3200 h 3"/>
                <a:gd name="T2" fmla="*/ 25400 w 27"/>
                <a:gd name="T3" fmla="*/ 3200 h 3"/>
                <a:gd name="T4" fmla="*/ 941 w 27"/>
                <a:gd name="T5" fmla="*/ 0 h 3"/>
                <a:gd name="T6" fmla="*/ 25400 w 27"/>
                <a:gd name="T7" fmla="*/ 3200 h 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a:lstStyle/>
            <a:p>
              <a:endParaRPr lang="tr-TR"/>
            </a:p>
          </p:txBody>
        </p:sp>
        <p:sp>
          <p:nvSpPr>
            <p:cNvPr id="59" name="Serbest Biçim 66"/>
            <p:cNvSpPr>
              <a:spLocks/>
            </p:cNvSpPr>
            <p:nvPr/>
          </p:nvSpPr>
          <p:spPr bwMode="invGray">
            <a:xfrm>
              <a:off x="10966450" y="1528877"/>
              <a:ext cx="39688" cy="3200"/>
            </a:xfrm>
            <a:custGeom>
              <a:avLst/>
              <a:gdLst>
                <a:gd name="T0" fmla="*/ 39688 w 42"/>
                <a:gd name="T1" fmla="*/ 0 h 3"/>
                <a:gd name="T2" fmla="*/ 39688 w 42"/>
                <a:gd name="T3" fmla="*/ 0 h 3"/>
                <a:gd name="T4" fmla="*/ 0 w 42"/>
                <a:gd name="T5" fmla="*/ 1067 h 3"/>
                <a:gd name="T6" fmla="*/ 35908 w 42"/>
                <a:gd name="T7" fmla="*/ 3200 h 3"/>
                <a:gd name="T8" fmla="*/ 39688 w 42"/>
                <a:gd name="T9" fmla="*/ 0 h 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a:lstStyle/>
            <a:p>
              <a:endParaRPr lang="tr-TR"/>
            </a:p>
          </p:txBody>
        </p:sp>
        <p:sp>
          <p:nvSpPr>
            <p:cNvPr id="60" name="Serbest Biçim 67"/>
            <p:cNvSpPr>
              <a:spLocks/>
            </p:cNvSpPr>
            <p:nvPr/>
          </p:nvSpPr>
          <p:spPr bwMode="invGray">
            <a:xfrm>
              <a:off x="11329988" y="1552880"/>
              <a:ext cx="44450" cy="1601"/>
            </a:xfrm>
            <a:custGeom>
              <a:avLst/>
              <a:gdLst>
                <a:gd name="T0" fmla="*/ 26090 w 46"/>
                <a:gd name="T1" fmla="*/ 1601 h 3"/>
                <a:gd name="T2" fmla="*/ 26090 w 46"/>
                <a:gd name="T3" fmla="*/ 1601 h 3"/>
                <a:gd name="T4" fmla="*/ 44450 w 46"/>
                <a:gd name="T5" fmla="*/ 1067 h 3"/>
                <a:gd name="T6" fmla="*/ 42517 w 46"/>
                <a:gd name="T7" fmla="*/ 0 h 3"/>
                <a:gd name="T8" fmla="*/ 26090 w 46"/>
                <a:gd name="T9" fmla="*/ 1601 h 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a:lstStyle/>
            <a:p>
              <a:endParaRPr lang="tr-TR"/>
            </a:p>
          </p:txBody>
        </p:sp>
        <p:sp>
          <p:nvSpPr>
            <p:cNvPr id="61" name="Serbest Biçim 68"/>
            <p:cNvSpPr>
              <a:spLocks/>
            </p:cNvSpPr>
            <p:nvPr/>
          </p:nvSpPr>
          <p:spPr bwMode="invGray">
            <a:xfrm>
              <a:off x="11042650" y="1540078"/>
              <a:ext cx="60325" cy="6401"/>
            </a:xfrm>
            <a:custGeom>
              <a:avLst/>
              <a:gdLst>
                <a:gd name="T0" fmla="*/ 0 w 63"/>
                <a:gd name="T1" fmla="*/ 2743 h 7"/>
                <a:gd name="T2" fmla="*/ 0 w 63"/>
                <a:gd name="T3" fmla="*/ 2743 h 7"/>
                <a:gd name="T4" fmla="*/ 57452 w 63"/>
                <a:gd name="T5" fmla="*/ 4572 h 7"/>
                <a:gd name="T6" fmla="*/ 51707 w 63"/>
                <a:gd name="T7" fmla="*/ 4572 h 7"/>
                <a:gd name="T8" fmla="*/ 0 w 63"/>
                <a:gd name="T9" fmla="*/ 2743 h 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a:lstStyle/>
            <a:p>
              <a:endParaRPr lang="tr-TR"/>
            </a:p>
          </p:txBody>
        </p:sp>
        <p:sp>
          <p:nvSpPr>
            <p:cNvPr id="62" name="Serbest Biçim 69"/>
            <p:cNvSpPr>
              <a:spLocks/>
            </p:cNvSpPr>
            <p:nvPr/>
          </p:nvSpPr>
          <p:spPr bwMode="invGray">
            <a:xfrm>
              <a:off x="11106150" y="1543279"/>
              <a:ext cx="28575" cy="0"/>
            </a:xfrm>
            <a:custGeom>
              <a:avLst/>
              <a:gdLst>
                <a:gd name="T0" fmla="*/ 0 w 31"/>
                <a:gd name="T1" fmla="*/ 1 h 2"/>
                <a:gd name="T2" fmla="*/ 0 w 31"/>
                <a:gd name="T3" fmla="*/ 1 h 2"/>
                <a:gd name="T4" fmla="*/ 25810 w 31"/>
                <a:gd name="T5" fmla="*/ 1 h 2"/>
                <a:gd name="T6" fmla="*/ 0 w 31"/>
                <a:gd name="T7" fmla="*/ 1 h 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a:lstStyle/>
            <a:p>
              <a:endParaRPr lang="tr-TR"/>
            </a:p>
          </p:txBody>
        </p:sp>
        <p:sp>
          <p:nvSpPr>
            <p:cNvPr id="63" name="Serbest Biçim 70"/>
            <p:cNvSpPr>
              <a:spLocks/>
            </p:cNvSpPr>
            <p:nvPr/>
          </p:nvSpPr>
          <p:spPr bwMode="invGray">
            <a:xfrm>
              <a:off x="10679113" y="1525677"/>
              <a:ext cx="103187" cy="9601"/>
            </a:xfrm>
            <a:custGeom>
              <a:avLst/>
              <a:gdLst>
                <a:gd name="T0" fmla="*/ 72894 w 109"/>
                <a:gd name="T1" fmla="*/ 7201 h 12"/>
                <a:gd name="T2" fmla="*/ 72894 w 109"/>
                <a:gd name="T3" fmla="*/ 7201 h 12"/>
                <a:gd name="T4" fmla="*/ 88987 w 109"/>
                <a:gd name="T5" fmla="*/ 4801 h 12"/>
                <a:gd name="T6" fmla="*/ 72894 w 109"/>
                <a:gd name="T7" fmla="*/ 7201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a:lstStyle/>
            <a:p>
              <a:endParaRPr lang="tr-TR"/>
            </a:p>
          </p:txBody>
        </p:sp>
        <p:sp>
          <p:nvSpPr>
            <p:cNvPr id="64" name="Serbest Biçim 71"/>
            <p:cNvSpPr>
              <a:spLocks/>
            </p:cNvSpPr>
            <p:nvPr/>
          </p:nvSpPr>
          <p:spPr bwMode="invGray">
            <a:xfrm>
              <a:off x="11039475" y="1549679"/>
              <a:ext cx="26988" cy="4801"/>
            </a:xfrm>
            <a:custGeom>
              <a:avLst/>
              <a:gdLst>
                <a:gd name="T0" fmla="*/ 26988 w 27"/>
                <a:gd name="T1" fmla="*/ 4801 h 5"/>
                <a:gd name="T2" fmla="*/ 26988 w 27"/>
                <a:gd name="T3" fmla="*/ 4801 h 5"/>
                <a:gd name="T4" fmla="*/ 15993 w 27"/>
                <a:gd name="T5" fmla="*/ 0 h 5"/>
                <a:gd name="T6" fmla="*/ 0 w 27"/>
                <a:gd name="T7" fmla="*/ 3841 h 5"/>
                <a:gd name="T8" fmla="*/ 26988 w 27"/>
                <a:gd name="T9" fmla="*/ 4801 h 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a:lstStyle/>
            <a:p>
              <a:endParaRPr lang="tr-TR"/>
            </a:p>
          </p:txBody>
        </p:sp>
        <p:sp>
          <p:nvSpPr>
            <p:cNvPr id="65" name="Serbest Biçim 72"/>
            <p:cNvSpPr>
              <a:spLocks/>
            </p:cNvSpPr>
            <p:nvPr/>
          </p:nvSpPr>
          <p:spPr bwMode="invGray">
            <a:xfrm>
              <a:off x="10841038" y="1549679"/>
              <a:ext cx="58737" cy="1601"/>
            </a:xfrm>
            <a:custGeom>
              <a:avLst/>
              <a:gdLst>
                <a:gd name="T0" fmla="*/ 963 w 61"/>
                <a:gd name="T1" fmla="*/ 1067 h 3"/>
                <a:gd name="T2" fmla="*/ 963 w 61"/>
                <a:gd name="T3" fmla="*/ 1067 h 3"/>
                <a:gd name="T4" fmla="*/ 47182 w 61"/>
                <a:gd name="T5" fmla="*/ 1601 h 3"/>
                <a:gd name="T6" fmla="*/ 58737 w 61"/>
                <a:gd name="T7" fmla="*/ 1067 h 3"/>
                <a:gd name="T8" fmla="*/ 963 w 61"/>
                <a:gd name="T9" fmla="*/ 1067 h 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a:lstStyle/>
            <a:p>
              <a:endParaRPr lang="tr-TR"/>
            </a:p>
          </p:txBody>
        </p:sp>
        <p:sp>
          <p:nvSpPr>
            <p:cNvPr id="66" name="Serbest Biçim 73"/>
            <p:cNvSpPr>
              <a:spLocks/>
            </p:cNvSpPr>
            <p:nvPr/>
          </p:nvSpPr>
          <p:spPr bwMode="invGray">
            <a:xfrm>
              <a:off x="10899775" y="1549679"/>
              <a:ext cx="36513" cy="1601"/>
            </a:xfrm>
            <a:custGeom>
              <a:avLst/>
              <a:gdLst>
                <a:gd name="T0" fmla="*/ 0 w 38"/>
                <a:gd name="T1" fmla="*/ 1601 h 1"/>
                <a:gd name="T2" fmla="*/ 0 w 38"/>
                <a:gd name="T3" fmla="*/ 1601 h 1"/>
                <a:gd name="T4" fmla="*/ 36513 w 38"/>
                <a:gd name="T5" fmla="*/ 0 h 1"/>
                <a:gd name="T6" fmla="*/ 0 w 38"/>
                <a:gd name="T7" fmla="*/ 1601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a:lstStyle/>
            <a:p>
              <a:endParaRPr lang="tr-TR"/>
            </a:p>
          </p:txBody>
        </p:sp>
        <p:sp>
          <p:nvSpPr>
            <p:cNvPr id="67" name="Serbest Biçim 74"/>
            <p:cNvSpPr>
              <a:spLocks/>
            </p:cNvSpPr>
            <p:nvPr/>
          </p:nvSpPr>
          <p:spPr bwMode="invGray">
            <a:xfrm>
              <a:off x="10958513" y="1554481"/>
              <a:ext cx="46037" cy="0"/>
            </a:xfrm>
            <a:custGeom>
              <a:avLst/>
              <a:gdLst>
                <a:gd name="T0" fmla="*/ 46037 w 47"/>
                <a:gd name="T1" fmla="*/ 1 h 1"/>
                <a:gd name="T2" fmla="*/ 46037 w 47"/>
                <a:gd name="T3" fmla="*/ 1 h 1"/>
                <a:gd name="T4" fmla="*/ 32324 w 47"/>
                <a:gd name="T5" fmla="*/ 0 h 1"/>
                <a:gd name="T6" fmla="*/ 0 w 47"/>
                <a:gd name="T7" fmla="*/ 0 h 1"/>
                <a:gd name="T8" fmla="*/ 46037 w 47"/>
                <a:gd name="T9" fmla="*/ 1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a:lstStyle/>
            <a:p>
              <a:endParaRPr lang="tr-TR"/>
            </a:p>
          </p:txBody>
        </p:sp>
        <p:sp>
          <p:nvSpPr>
            <p:cNvPr id="68" name="Serbest Biçim 75"/>
            <p:cNvSpPr>
              <a:spLocks/>
            </p:cNvSpPr>
            <p:nvPr/>
          </p:nvSpPr>
          <p:spPr bwMode="invGray">
            <a:xfrm>
              <a:off x="10304463" y="1549679"/>
              <a:ext cx="61912" cy="3200"/>
            </a:xfrm>
            <a:custGeom>
              <a:avLst/>
              <a:gdLst>
                <a:gd name="T0" fmla="*/ 54292 w 65"/>
                <a:gd name="T1" fmla="*/ 0 h 4"/>
                <a:gd name="T2" fmla="*/ 54292 w 65"/>
                <a:gd name="T3" fmla="*/ 0 h 4"/>
                <a:gd name="T4" fmla="*/ 4762 w 65"/>
                <a:gd name="T5" fmla="*/ 800 h 4"/>
                <a:gd name="T6" fmla="*/ 31432 w 65"/>
                <a:gd name="T7" fmla="*/ 3200 h 4"/>
                <a:gd name="T8" fmla="*/ 54292 w 65"/>
                <a:gd name="T9" fmla="*/ 0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a:lstStyle/>
            <a:p>
              <a:endParaRPr lang="tr-TR"/>
            </a:p>
          </p:txBody>
        </p:sp>
        <p:sp>
          <p:nvSpPr>
            <p:cNvPr id="69" name="Serbest Biçim 76"/>
            <p:cNvSpPr>
              <a:spLocks/>
            </p:cNvSpPr>
            <p:nvPr/>
          </p:nvSpPr>
          <p:spPr bwMode="invGray">
            <a:xfrm>
              <a:off x="10483850" y="1557681"/>
              <a:ext cx="23813" cy="6401"/>
            </a:xfrm>
            <a:custGeom>
              <a:avLst/>
              <a:gdLst>
                <a:gd name="T0" fmla="*/ 23813 w 25"/>
                <a:gd name="T1" fmla="*/ 3658 h 7"/>
                <a:gd name="T2" fmla="*/ 23813 w 25"/>
                <a:gd name="T3" fmla="*/ 3658 h 7"/>
                <a:gd name="T4" fmla="*/ 1905 w 25"/>
                <a:gd name="T5" fmla="*/ 0 h 7"/>
                <a:gd name="T6" fmla="*/ 0 w 25"/>
                <a:gd name="T7" fmla="*/ 6401 h 7"/>
                <a:gd name="T8" fmla="*/ 23813 w 25"/>
                <a:gd name="T9" fmla="*/ 3658 h 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a:lstStyle/>
            <a:p>
              <a:endParaRPr lang="tr-TR"/>
            </a:p>
          </p:txBody>
        </p:sp>
        <p:sp>
          <p:nvSpPr>
            <p:cNvPr id="70" name="Serbest Biçim 77"/>
            <p:cNvSpPr>
              <a:spLocks/>
            </p:cNvSpPr>
            <p:nvPr/>
          </p:nvSpPr>
          <p:spPr bwMode="invGray">
            <a:xfrm>
              <a:off x="10291763" y="1564082"/>
              <a:ext cx="117475" cy="1600"/>
            </a:xfrm>
            <a:custGeom>
              <a:avLst/>
              <a:gdLst>
                <a:gd name="T0" fmla="*/ 71631 w 123"/>
                <a:gd name="T1" fmla="*/ 0 h 4"/>
                <a:gd name="T2" fmla="*/ 71631 w 123"/>
                <a:gd name="T3" fmla="*/ 0 h 4"/>
                <a:gd name="T4" fmla="*/ 63035 w 123"/>
                <a:gd name="T5" fmla="*/ 1600 h 4"/>
                <a:gd name="T6" fmla="*/ 71631 w 123"/>
                <a:gd name="T7" fmla="*/ 0 h 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a:lstStyle/>
            <a:p>
              <a:endParaRPr lang="tr-TR"/>
            </a:p>
          </p:txBody>
        </p:sp>
        <p:sp>
          <p:nvSpPr>
            <p:cNvPr id="71" name="Serbest Biçim 78"/>
            <p:cNvSpPr>
              <a:spLocks/>
            </p:cNvSpPr>
            <p:nvPr/>
          </p:nvSpPr>
          <p:spPr bwMode="invGray">
            <a:xfrm>
              <a:off x="9621838" y="1546479"/>
              <a:ext cx="11112" cy="8002"/>
            </a:xfrm>
            <a:custGeom>
              <a:avLst/>
              <a:gdLst>
                <a:gd name="T0" fmla="*/ 0 w 13"/>
                <a:gd name="T1" fmla="*/ 8002 h 10"/>
                <a:gd name="T2" fmla="*/ 0 w 13"/>
                <a:gd name="T3" fmla="*/ 8002 h 10"/>
                <a:gd name="T4" fmla="*/ 11112 w 13"/>
                <a:gd name="T5" fmla="*/ 8002 h 10"/>
                <a:gd name="T6" fmla="*/ 10257 w 13"/>
                <a:gd name="T7" fmla="*/ 0 h 10"/>
                <a:gd name="T8" fmla="*/ 0 w 13"/>
                <a:gd name="T9" fmla="*/ 8002 h 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a:lstStyle/>
            <a:p>
              <a:endParaRPr lang="tr-TR"/>
            </a:p>
          </p:txBody>
        </p:sp>
        <p:sp>
          <p:nvSpPr>
            <p:cNvPr id="72" name="Serbest Biçim 79"/>
            <p:cNvSpPr>
              <a:spLocks/>
            </p:cNvSpPr>
            <p:nvPr/>
          </p:nvSpPr>
          <p:spPr bwMode="invGray">
            <a:xfrm>
              <a:off x="8951913" y="1568882"/>
              <a:ext cx="96837" cy="8002"/>
            </a:xfrm>
            <a:custGeom>
              <a:avLst/>
              <a:gdLst>
                <a:gd name="T0" fmla="*/ 15341 w 101"/>
                <a:gd name="T1" fmla="*/ 6402 h 10"/>
                <a:gd name="T2" fmla="*/ 15341 w 101"/>
                <a:gd name="T3" fmla="*/ 6402 h 10"/>
                <a:gd name="T4" fmla="*/ 82455 w 101"/>
                <a:gd name="T5" fmla="*/ 3201 h 10"/>
                <a:gd name="T6" fmla="*/ 53692 w 101"/>
                <a:gd name="T7" fmla="*/ 0 h 10"/>
                <a:gd name="T8" fmla="*/ 15341 w 101"/>
                <a:gd name="T9" fmla="*/ 6402 h 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a:lstStyle/>
            <a:p>
              <a:endParaRPr lang="tr-TR"/>
            </a:p>
          </p:txBody>
        </p:sp>
        <p:sp>
          <p:nvSpPr>
            <p:cNvPr id="73" name="Serbest Biçim 80"/>
            <p:cNvSpPr>
              <a:spLocks/>
            </p:cNvSpPr>
            <p:nvPr/>
          </p:nvSpPr>
          <p:spPr bwMode="invGray">
            <a:xfrm>
              <a:off x="9005888" y="1565681"/>
              <a:ext cx="17462" cy="3200"/>
            </a:xfrm>
            <a:custGeom>
              <a:avLst/>
              <a:gdLst>
                <a:gd name="T0" fmla="*/ 0 w 19"/>
                <a:gd name="T1" fmla="*/ 3200 h 2"/>
                <a:gd name="T2" fmla="*/ 0 w 19"/>
                <a:gd name="T3" fmla="*/ 3200 h 2"/>
                <a:gd name="T4" fmla="*/ 17462 w 19"/>
                <a:gd name="T5" fmla="*/ 0 h 2"/>
                <a:gd name="T6" fmla="*/ 0 w 19"/>
                <a:gd name="T7" fmla="*/ 3200 h 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a:lstStyle/>
            <a:p>
              <a:endParaRPr lang="tr-TR"/>
            </a:p>
          </p:txBody>
        </p:sp>
        <p:sp>
          <p:nvSpPr>
            <p:cNvPr id="74" name="Serbest Biçim 81"/>
            <p:cNvSpPr>
              <a:spLocks/>
            </p:cNvSpPr>
            <p:nvPr/>
          </p:nvSpPr>
          <p:spPr bwMode="invGray">
            <a:xfrm>
              <a:off x="1587500" y="1517675"/>
              <a:ext cx="38100" cy="3200"/>
            </a:xfrm>
            <a:custGeom>
              <a:avLst/>
              <a:gdLst>
                <a:gd name="T0" fmla="*/ 38100 w 39"/>
                <a:gd name="T1" fmla="*/ 1600 h 4"/>
                <a:gd name="T2" fmla="*/ 38100 w 39"/>
                <a:gd name="T3" fmla="*/ 1600 h 4"/>
                <a:gd name="T4" fmla="*/ 0 w 39"/>
                <a:gd name="T5" fmla="*/ 0 h 4"/>
                <a:gd name="T6" fmla="*/ 24423 w 39"/>
                <a:gd name="T7" fmla="*/ 3200 h 4"/>
                <a:gd name="T8" fmla="*/ 38100 w 39"/>
                <a:gd name="T9" fmla="*/ 1600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a:lstStyle/>
            <a:p>
              <a:endParaRPr lang="tr-TR"/>
            </a:p>
          </p:txBody>
        </p:sp>
        <p:sp>
          <p:nvSpPr>
            <p:cNvPr id="75" name="Serbest Biçim 82"/>
            <p:cNvSpPr>
              <a:spLocks/>
            </p:cNvSpPr>
            <p:nvPr/>
          </p:nvSpPr>
          <p:spPr bwMode="invGray">
            <a:xfrm>
              <a:off x="1522413" y="1519276"/>
              <a:ext cx="30162" cy="4800"/>
            </a:xfrm>
            <a:custGeom>
              <a:avLst/>
              <a:gdLst>
                <a:gd name="T0" fmla="*/ 30162 w 32"/>
                <a:gd name="T1" fmla="*/ 4800 h 6"/>
                <a:gd name="T2" fmla="*/ 30162 w 32"/>
                <a:gd name="T3" fmla="*/ 4800 h 6"/>
                <a:gd name="T4" fmla="*/ 21679 w 32"/>
                <a:gd name="T5" fmla="*/ 0 h 6"/>
                <a:gd name="T6" fmla="*/ 0 w 32"/>
                <a:gd name="T7" fmla="*/ 4000 h 6"/>
                <a:gd name="T8" fmla="*/ 30162 w 32"/>
                <a:gd name="T9" fmla="*/ 480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a:lstStyle/>
            <a:p>
              <a:endParaRPr lang="tr-TR"/>
            </a:p>
          </p:txBody>
        </p:sp>
        <p:sp>
          <p:nvSpPr>
            <p:cNvPr id="76" name="Serbest Biçim 83"/>
            <p:cNvSpPr>
              <a:spLocks/>
            </p:cNvSpPr>
            <p:nvPr/>
          </p:nvSpPr>
          <p:spPr bwMode="invGray">
            <a:xfrm>
              <a:off x="6650038" y="1573683"/>
              <a:ext cx="33337" cy="3200"/>
            </a:xfrm>
            <a:custGeom>
              <a:avLst/>
              <a:gdLst>
                <a:gd name="T0" fmla="*/ 30396 w 34"/>
                <a:gd name="T1" fmla="*/ 3200 h 4"/>
                <a:gd name="T2" fmla="*/ 30396 w 34"/>
                <a:gd name="T3" fmla="*/ 3200 h 4"/>
                <a:gd name="T4" fmla="*/ 33337 w 34"/>
                <a:gd name="T5" fmla="*/ 1600 h 4"/>
                <a:gd name="T6" fmla="*/ 0 w 34"/>
                <a:gd name="T7" fmla="*/ 0 h 4"/>
                <a:gd name="T8" fmla="*/ 30396 w 34"/>
                <a:gd name="T9" fmla="*/ 3200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a:lstStyle/>
            <a:p>
              <a:endParaRPr lang="tr-TR"/>
            </a:p>
          </p:txBody>
        </p:sp>
        <p:sp>
          <p:nvSpPr>
            <p:cNvPr id="77" name="Serbest Biçim 84"/>
            <p:cNvSpPr>
              <a:spLocks/>
            </p:cNvSpPr>
            <p:nvPr/>
          </p:nvSpPr>
          <p:spPr bwMode="invGray">
            <a:xfrm>
              <a:off x="6162675" y="1565681"/>
              <a:ext cx="15875" cy="4801"/>
            </a:xfrm>
            <a:custGeom>
              <a:avLst/>
              <a:gdLst>
                <a:gd name="T0" fmla="*/ 7471 w 17"/>
                <a:gd name="T1" fmla="*/ 4801 h 6"/>
                <a:gd name="T2" fmla="*/ 7471 w 17"/>
                <a:gd name="T3" fmla="*/ 4801 h 6"/>
                <a:gd name="T4" fmla="*/ 15875 w 17"/>
                <a:gd name="T5" fmla="*/ 4801 h 6"/>
                <a:gd name="T6" fmla="*/ 0 w 17"/>
                <a:gd name="T7" fmla="*/ 0 h 6"/>
                <a:gd name="T8" fmla="*/ 7471 w 17"/>
                <a:gd name="T9" fmla="*/ 4801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a:lstStyle/>
            <a:p>
              <a:endParaRPr lang="tr-TR"/>
            </a:p>
          </p:txBody>
        </p:sp>
        <p:sp>
          <p:nvSpPr>
            <p:cNvPr id="78" name="Serbest Biçim 85"/>
            <p:cNvSpPr>
              <a:spLocks/>
            </p:cNvSpPr>
            <p:nvPr/>
          </p:nvSpPr>
          <p:spPr bwMode="invGray">
            <a:xfrm>
              <a:off x="5738813" y="1570483"/>
              <a:ext cx="60325" cy="6401"/>
            </a:xfrm>
            <a:custGeom>
              <a:avLst/>
              <a:gdLst>
                <a:gd name="T0" fmla="*/ 4788 w 63"/>
                <a:gd name="T1" fmla="*/ 5601 h 8"/>
                <a:gd name="T2" fmla="*/ 4788 w 63"/>
                <a:gd name="T3" fmla="*/ 5601 h 8"/>
                <a:gd name="T4" fmla="*/ 60325 w 63"/>
                <a:gd name="T5" fmla="*/ 5601 h 8"/>
                <a:gd name="T6" fmla="*/ 4788 w 63"/>
                <a:gd name="T7" fmla="*/ 5601 h 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a:lstStyle/>
            <a:p>
              <a:endParaRPr lang="tr-TR"/>
            </a:p>
          </p:txBody>
        </p:sp>
      </p:grpSp>
      <p:sp>
        <p:nvSpPr>
          <p:cNvPr id="2" name="Başlık 1"/>
          <p:cNvSpPr>
            <a:spLocks noGrp="1"/>
          </p:cNvSpPr>
          <p:nvPr>
            <p:ph type="title"/>
          </p:nvPr>
        </p:nvSpPr>
        <p:spPr>
          <a:xfrm>
            <a:off x="1522414" y="274638"/>
            <a:ext cx="9143998" cy="1020762"/>
          </a:xfrm>
        </p:spPr>
        <p:txBody>
          <a:bodyPr/>
          <a:lstStyle/>
          <a:p>
            <a:r>
              <a:rPr lang="tr-TR" dirty="0"/>
              <a:t>Asıl başlık stili için tıklatın</a:t>
            </a:r>
          </a:p>
        </p:txBody>
      </p:sp>
      <p:sp>
        <p:nvSpPr>
          <p:cNvPr id="3" name="İçerik Yer Tutucusu 2"/>
          <p:cNvSpPr>
            <a:spLocks noGrp="1"/>
          </p:cNvSpPr>
          <p:nvPr>
            <p:ph idx="1"/>
          </p:nvPr>
        </p:nvSpPr>
        <p:spPr/>
        <p:txBody>
          <a:bodyPr/>
          <a:lstStyle>
            <a:lvl2pPr marL="548640" latinLnBrk="0">
              <a:defRPr lang="tr-TR"/>
            </a:lvl2pPr>
            <a:lvl3pPr marL="777240" latinLnBrk="0">
              <a:defRPr lang="tr-TR"/>
            </a:lvl3pPr>
            <a:lvl4pPr marL="1005840" latinLnBrk="0">
              <a:defRPr lang="tr-TR"/>
            </a:lvl4pPr>
            <a:lvl5pPr marL="1234440" latinLnBrk="0">
              <a:defRPr lang="tr-TR"/>
            </a:lvl5pPr>
            <a:lvl6pPr marL="1463040" latinLnBrk="0">
              <a:defRPr lang="tr-TR" baseline="0"/>
            </a:lvl6pPr>
            <a:lvl7pPr marL="1691640" latinLnBrk="0">
              <a:defRPr lang="tr-TR" baseline="0"/>
            </a:lvl7pPr>
            <a:lvl8pPr marL="1920240" latinLnBrk="0">
              <a:defRPr lang="tr-TR" baseline="0"/>
            </a:lvl8pPr>
            <a:lvl9pPr marL="2148840" latinLnBrk="0">
              <a:defRPr lang="tr-TR" baseline="0"/>
            </a:lvl9p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79" name="Tarih Yer Tutucusu 3">
            <a:extLst>
              <a:ext uri="{FF2B5EF4-FFF2-40B4-BE49-F238E27FC236}">
                <a16:creationId xmlns="" xmlns:a16="http://schemas.microsoft.com/office/drawing/2014/main" id="{2BA3E769-F60B-4077-AC58-1B016D38B66D}"/>
              </a:ext>
            </a:extLst>
          </p:cNvPr>
          <p:cNvSpPr>
            <a:spLocks noGrp="1"/>
          </p:cNvSpPr>
          <p:nvPr>
            <p:ph type="dt" sz="half" idx="10"/>
          </p:nvPr>
        </p:nvSpPr>
        <p:spPr/>
        <p:txBody>
          <a:bodyPr/>
          <a:lstStyle>
            <a:lvl1pPr>
              <a:defRPr/>
            </a:lvl1pPr>
          </a:lstStyle>
          <a:p>
            <a:pPr>
              <a:defRPr/>
            </a:pPr>
            <a:fld id="{CE009DD5-FD46-4705-BF26-99734688EA7E}" type="datetime1">
              <a:rPr/>
              <a:pPr>
                <a:defRPr/>
              </a:pPr>
              <a:t>13.2.2018</a:t>
            </a:fld>
            <a:endParaRPr dirty="0"/>
          </a:p>
        </p:txBody>
      </p:sp>
      <p:sp>
        <p:nvSpPr>
          <p:cNvPr id="80" name="Alt Bilgi Yer Tutucusu 4">
            <a:extLst>
              <a:ext uri="{FF2B5EF4-FFF2-40B4-BE49-F238E27FC236}">
                <a16:creationId xmlns="" xmlns:a16="http://schemas.microsoft.com/office/drawing/2014/main" id="{E98ABF85-8332-446F-BBD2-F91502EDE533}"/>
              </a:ext>
            </a:extLst>
          </p:cNvPr>
          <p:cNvSpPr>
            <a:spLocks noGrp="1"/>
          </p:cNvSpPr>
          <p:nvPr>
            <p:ph type="ftr" sz="quarter" idx="11"/>
          </p:nvPr>
        </p:nvSpPr>
        <p:spPr/>
        <p:txBody>
          <a:bodyPr/>
          <a:lstStyle>
            <a:lvl1pPr>
              <a:defRPr/>
            </a:lvl1pPr>
          </a:lstStyle>
          <a:p>
            <a:pPr>
              <a:defRPr/>
            </a:pPr>
            <a:endParaRPr/>
          </a:p>
        </p:txBody>
      </p:sp>
      <p:sp>
        <p:nvSpPr>
          <p:cNvPr id="81" name="Slayt Numarası Yer Tutucusu 5">
            <a:extLst>
              <a:ext uri="{FF2B5EF4-FFF2-40B4-BE49-F238E27FC236}">
                <a16:creationId xmlns="" xmlns:a16="http://schemas.microsoft.com/office/drawing/2014/main" id="{A4B0F852-FD48-4509-A3C9-2380D6B54CD4}"/>
              </a:ext>
            </a:extLst>
          </p:cNvPr>
          <p:cNvSpPr>
            <a:spLocks noGrp="1"/>
          </p:cNvSpPr>
          <p:nvPr>
            <p:ph type="sldNum" sz="quarter" idx="12"/>
          </p:nvPr>
        </p:nvSpPr>
        <p:spPr/>
        <p:txBody>
          <a:bodyPr/>
          <a:lstStyle>
            <a:lvl1pPr>
              <a:defRPr/>
            </a:lvl1pPr>
          </a:lstStyle>
          <a:p>
            <a:fld id="{87392BE8-5D83-4932-AA7F-FAED4F7BC14B}" type="slidenum">
              <a:rPr lang="tr-TR" altLang="tr-TR"/>
              <a:pPr/>
              <a:t>‹#›</a:t>
            </a:fld>
            <a:endParaRPr lang="tr-TR" altLang="tr-TR"/>
          </a:p>
        </p:txBody>
      </p:sp>
    </p:spTree>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Başlığı">
    <p:spTree>
      <p:nvGrpSpPr>
        <p:cNvPr id="1" name=""/>
        <p:cNvGrpSpPr/>
        <p:nvPr/>
      </p:nvGrpSpPr>
      <p:grpSpPr>
        <a:xfrm>
          <a:off x="0" y="0"/>
          <a:ext cx="0" cy="0"/>
          <a:chOff x="0" y="0"/>
          <a:chExt cx="0" cy="0"/>
        </a:xfrm>
      </p:grpSpPr>
      <p:grpSp>
        <p:nvGrpSpPr>
          <p:cNvPr id="4" name="çizgi">
            <a:extLst>
              <a:ext uri="{FF2B5EF4-FFF2-40B4-BE49-F238E27FC236}">
                <a16:creationId xmlns="" xmlns:a16="http://schemas.microsoft.com/office/drawing/2014/main" id="{4ABADE8F-0660-4552-9C9E-E7BDBCB96296}"/>
              </a:ext>
            </a:extLst>
          </p:cNvPr>
          <p:cNvGrpSpPr/>
          <p:nvPr/>
        </p:nvGrpSpPr>
        <p:grpSpPr bwMode="invGray">
          <a:xfrm>
            <a:off x="1584896" y="4724400"/>
            <a:ext cx="8631936" cy="64008"/>
            <a:chOff x="-4110038" y="2703513"/>
            <a:chExt cx="17394239" cy="160336"/>
          </a:xfrm>
          <a:solidFill>
            <a:schemeClr val="accent1"/>
          </a:solidFill>
        </p:grpSpPr>
        <p:sp>
          <p:nvSpPr>
            <p:cNvPr id="5" name="Serbest Biçim 5">
              <a:extLst>
                <a:ext uri="{FF2B5EF4-FFF2-40B4-BE49-F238E27FC236}">
                  <a16:creationId xmlns="" xmlns:a16="http://schemas.microsoft.com/office/drawing/2014/main" id="{2A6DE784-2E2D-4432-B915-35C1BD1F59B7}"/>
                </a:ext>
              </a:extLst>
            </p:cNvPr>
            <p:cNvSpPr>
              <a:spLocks/>
            </p:cNvSpPr>
            <p:nvPr/>
          </p:nvSpPr>
          <p:spPr bwMode="invGray">
            <a:xfrm>
              <a:off x="12815888" y="2768600"/>
              <a:ext cx="468313" cy="19050"/>
            </a:xfrm>
            <a:custGeom>
              <a:avLst/>
              <a:gdLst>
                <a:gd name="T0" fmla="*/ 21 w 244"/>
                <a:gd name="T1" fmla="*/ 5 h 8"/>
                <a:gd name="T2" fmla="*/ 21 w 244"/>
                <a:gd name="T3" fmla="*/ 5 h 8"/>
                <a:gd name="T4" fmla="*/ 52 w 244"/>
                <a:gd name="T5" fmla="*/ 7 h 8"/>
                <a:gd name="T6" fmla="*/ 100 w 244"/>
                <a:gd name="T7" fmla="*/ 5 h 8"/>
                <a:gd name="T8" fmla="*/ 125 w 244"/>
                <a:gd name="T9" fmla="*/ 7 h 8"/>
                <a:gd name="T10" fmla="*/ 202 w 244"/>
                <a:gd name="T11" fmla="*/ 6 h 8"/>
                <a:gd name="T12" fmla="*/ 156 w 244"/>
                <a:gd name="T13" fmla="*/ 5 h 8"/>
                <a:gd name="T14" fmla="*/ 244 w 244"/>
                <a:gd name="T15" fmla="*/ 3 h 8"/>
                <a:gd name="T16" fmla="*/ 161 w 244"/>
                <a:gd name="T17" fmla="*/ 3 h 8"/>
                <a:gd name="T18" fmla="*/ 165 w 244"/>
                <a:gd name="T19" fmla="*/ 2 h 8"/>
                <a:gd name="T20" fmla="*/ 96 w 244"/>
                <a:gd name="T21" fmla="*/ 2 h 8"/>
                <a:gd name="T22" fmla="*/ 111 w 244"/>
                <a:gd name="T23" fmla="*/ 1 h 8"/>
                <a:gd name="T24" fmla="*/ 0 w 244"/>
                <a:gd name="T25" fmla="*/ 5 h 8"/>
                <a:gd name="T26" fmla="*/ 21 w 244"/>
                <a:gd name="T27"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4" h="8">
                  <a:moveTo>
                    <a:pt x="21" y="5"/>
                  </a:moveTo>
                  <a:lnTo>
                    <a:pt x="21" y="5"/>
                  </a:lnTo>
                  <a:cubicBezTo>
                    <a:pt x="42" y="5"/>
                    <a:pt x="59" y="7"/>
                    <a:pt x="52" y="7"/>
                  </a:cubicBezTo>
                  <a:cubicBezTo>
                    <a:pt x="94" y="6"/>
                    <a:pt x="94" y="8"/>
                    <a:pt x="100" y="5"/>
                  </a:cubicBezTo>
                  <a:cubicBezTo>
                    <a:pt x="127" y="4"/>
                    <a:pt x="155" y="6"/>
                    <a:pt x="125" y="7"/>
                  </a:cubicBezTo>
                  <a:lnTo>
                    <a:pt x="202" y="6"/>
                  </a:lnTo>
                  <a:lnTo>
                    <a:pt x="156" y="5"/>
                  </a:lnTo>
                  <a:cubicBezTo>
                    <a:pt x="168" y="2"/>
                    <a:pt x="230" y="6"/>
                    <a:pt x="244" y="3"/>
                  </a:cubicBezTo>
                  <a:lnTo>
                    <a:pt x="161" y="3"/>
                  </a:lnTo>
                  <a:lnTo>
                    <a:pt x="165" y="2"/>
                  </a:lnTo>
                  <a:cubicBezTo>
                    <a:pt x="146" y="3"/>
                    <a:pt x="109" y="2"/>
                    <a:pt x="96" y="2"/>
                  </a:cubicBezTo>
                  <a:cubicBezTo>
                    <a:pt x="98" y="1"/>
                    <a:pt x="97" y="1"/>
                    <a:pt x="111" y="1"/>
                  </a:cubicBezTo>
                  <a:cubicBezTo>
                    <a:pt x="10" y="0"/>
                    <a:pt x="84" y="5"/>
                    <a:pt x="0" y="5"/>
                  </a:cubicBezTo>
                  <a:cubicBezTo>
                    <a:pt x="5" y="5"/>
                    <a:pt x="12" y="5"/>
                    <a:pt x="21" y="5"/>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6" name="Serbest Biçim 6">
              <a:extLst>
                <a:ext uri="{FF2B5EF4-FFF2-40B4-BE49-F238E27FC236}">
                  <a16:creationId xmlns="" xmlns:a16="http://schemas.microsoft.com/office/drawing/2014/main" id="{07613C3A-E104-4C6E-AAD8-CF576CB161CC}"/>
                </a:ext>
              </a:extLst>
            </p:cNvPr>
            <p:cNvSpPr>
              <a:spLocks/>
            </p:cNvSpPr>
            <p:nvPr/>
          </p:nvSpPr>
          <p:spPr bwMode="invGray">
            <a:xfrm>
              <a:off x="12380913" y="2755900"/>
              <a:ext cx="461963" cy="26987"/>
            </a:xfrm>
            <a:custGeom>
              <a:avLst/>
              <a:gdLst>
                <a:gd name="T0" fmla="*/ 162 w 241"/>
                <a:gd name="T1" fmla="*/ 4 h 12"/>
                <a:gd name="T2" fmla="*/ 162 w 241"/>
                <a:gd name="T3" fmla="*/ 4 h 12"/>
                <a:gd name="T4" fmla="*/ 127 w 241"/>
                <a:gd name="T5" fmla="*/ 7 h 12"/>
                <a:gd name="T6" fmla="*/ 68 w 241"/>
                <a:gd name="T7" fmla="*/ 6 h 12"/>
                <a:gd name="T8" fmla="*/ 53 w 241"/>
                <a:gd name="T9" fmla="*/ 9 h 12"/>
                <a:gd name="T10" fmla="*/ 79 w 241"/>
                <a:gd name="T11" fmla="*/ 9 h 12"/>
                <a:gd name="T12" fmla="*/ 18 w 241"/>
                <a:gd name="T13" fmla="*/ 11 h 12"/>
                <a:gd name="T14" fmla="*/ 101 w 241"/>
                <a:gd name="T15" fmla="*/ 10 h 12"/>
                <a:gd name="T16" fmla="*/ 195 w 241"/>
                <a:gd name="T17" fmla="*/ 12 h 12"/>
                <a:gd name="T18" fmla="*/ 226 w 241"/>
                <a:gd name="T19" fmla="*/ 11 h 12"/>
                <a:gd name="T20" fmla="*/ 215 w 241"/>
                <a:gd name="T21" fmla="*/ 11 h 12"/>
                <a:gd name="T22" fmla="*/ 213 w 241"/>
                <a:gd name="T23" fmla="*/ 7 h 12"/>
                <a:gd name="T24" fmla="*/ 172 w 241"/>
                <a:gd name="T25" fmla="*/ 7 h 12"/>
                <a:gd name="T26" fmla="*/ 241 w 241"/>
                <a:gd name="T27" fmla="*/ 4 h 12"/>
                <a:gd name="T28" fmla="*/ 123 w 241"/>
                <a:gd name="T29" fmla="*/ 0 h 12"/>
                <a:gd name="T30" fmla="*/ 162 w 241"/>
                <a:gd name="T31" fmla="*/ 4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41" h="12">
                  <a:moveTo>
                    <a:pt x="162" y="4"/>
                  </a:moveTo>
                  <a:lnTo>
                    <a:pt x="162" y="4"/>
                  </a:lnTo>
                  <a:lnTo>
                    <a:pt x="127" y="7"/>
                  </a:lnTo>
                  <a:lnTo>
                    <a:pt x="68" y="6"/>
                  </a:lnTo>
                  <a:cubicBezTo>
                    <a:pt x="67" y="7"/>
                    <a:pt x="24" y="8"/>
                    <a:pt x="53" y="9"/>
                  </a:cubicBezTo>
                  <a:cubicBezTo>
                    <a:pt x="59" y="9"/>
                    <a:pt x="70" y="8"/>
                    <a:pt x="79" y="9"/>
                  </a:cubicBezTo>
                  <a:cubicBezTo>
                    <a:pt x="73" y="11"/>
                    <a:pt x="0" y="9"/>
                    <a:pt x="18" y="11"/>
                  </a:cubicBezTo>
                  <a:cubicBezTo>
                    <a:pt x="65" y="11"/>
                    <a:pt x="72" y="12"/>
                    <a:pt x="101" y="10"/>
                  </a:cubicBezTo>
                  <a:cubicBezTo>
                    <a:pt x="144" y="11"/>
                    <a:pt x="175" y="11"/>
                    <a:pt x="195" y="12"/>
                  </a:cubicBezTo>
                  <a:cubicBezTo>
                    <a:pt x="208" y="12"/>
                    <a:pt x="209" y="11"/>
                    <a:pt x="226" y="11"/>
                  </a:cubicBezTo>
                  <a:lnTo>
                    <a:pt x="215" y="11"/>
                  </a:lnTo>
                  <a:lnTo>
                    <a:pt x="213" y="7"/>
                  </a:lnTo>
                  <a:cubicBezTo>
                    <a:pt x="199" y="8"/>
                    <a:pt x="187" y="7"/>
                    <a:pt x="172" y="7"/>
                  </a:cubicBezTo>
                  <a:lnTo>
                    <a:pt x="241" y="4"/>
                  </a:lnTo>
                  <a:cubicBezTo>
                    <a:pt x="219" y="1"/>
                    <a:pt x="151" y="2"/>
                    <a:pt x="123" y="0"/>
                  </a:cubicBezTo>
                  <a:cubicBezTo>
                    <a:pt x="157" y="4"/>
                    <a:pt x="96" y="2"/>
                    <a:pt x="162" y="4"/>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7" name="Serbest Biçim 7">
              <a:extLst>
                <a:ext uri="{FF2B5EF4-FFF2-40B4-BE49-F238E27FC236}">
                  <a16:creationId xmlns="" xmlns:a16="http://schemas.microsoft.com/office/drawing/2014/main" id="{F1896CEA-1F36-4196-BEF7-C8BD037ADD8E}"/>
                </a:ext>
              </a:extLst>
            </p:cNvPr>
            <p:cNvSpPr>
              <a:spLocks/>
            </p:cNvSpPr>
            <p:nvPr/>
          </p:nvSpPr>
          <p:spPr bwMode="invGray">
            <a:xfrm>
              <a:off x="12814300" y="2779713"/>
              <a:ext cx="1588"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lnTo>
                    <a:pt x="0" y="0"/>
                  </a:lnTo>
                  <a:lnTo>
                    <a:pt x="1" y="0"/>
                  </a:lnTo>
                  <a:lnTo>
                    <a:pt x="0"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8" name="Serbest Biçim 8">
              <a:extLst>
                <a:ext uri="{FF2B5EF4-FFF2-40B4-BE49-F238E27FC236}">
                  <a16:creationId xmlns="" xmlns:a16="http://schemas.microsoft.com/office/drawing/2014/main" id="{B4033FED-8E84-4355-9DC3-197DF36D1229}"/>
                </a:ext>
              </a:extLst>
            </p:cNvPr>
            <p:cNvSpPr>
              <a:spLocks/>
            </p:cNvSpPr>
            <p:nvPr/>
          </p:nvSpPr>
          <p:spPr bwMode="invGray">
            <a:xfrm>
              <a:off x="2738437" y="2795588"/>
              <a:ext cx="425450" cy="15875"/>
            </a:xfrm>
            <a:custGeom>
              <a:avLst/>
              <a:gdLst>
                <a:gd name="T0" fmla="*/ 77 w 222"/>
                <a:gd name="T1" fmla="*/ 5 h 7"/>
                <a:gd name="T2" fmla="*/ 77 w 222"/>
                <a:gd name="T3" fmla="*/ 5 h 7"/>
                <a:gd name="T4" fmla="*/ 56 w 222"/>
                <a:gd name="T5" fmla="*/ 6 h 7"/>
                <a:gd name="T6" fmla="*/ 222 w 222"/>
                <a:gd name="T7" fmla="*/ 5 h 7"/>
                <a:gd name="T8" fmla="*/ 200 w 222"/>
                <a:gd name="T9" fmla="*/ 3 h 7"/>
                <a:gd name="T10" fmla="*/ 137 w 222"/>
                <a:gd name="T11" fmla="*/ 4 h 7"/>
                <a:gd name="T12" fmla="*/ 149 w 222"/>
                <a:gd name="T13" fmla="*/ 3 h 7"/>
                <a:gd name="T14" fmla="*/ 109 w 222"/>
                <a:gd name="T15" fmla="*/ 0 h 7"/>
                <a:gd name="T16" fmla="*/ 106 w 222"/>
                <a:gd name="T17" fmla="*/ 0 h 7"/>
                <a:gd name="T18" fmla="*/ 0 w 222"/>
                <a:gd name="T19" fmla="*/ 7 h 7"/>
                <a:gd name="T20" fmla="*/ 77 w 222"/>
                <a:gd name="T21"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2" h="7">
                  <a:moveTo>
                    <a:pt x="77" y="5"/>
                  </a:moveTo>
                  <a:lnTo>
                    <a:pt x="77" y="5"/>
                  </a:lnTo>
                  <a:cubicBezTo>
                    <a:pt x="62" y="5"/>
                    <a:pt x="58" y="5"/>
                    <a:pt x="56" y="6"/>
                  </a:cubicBezTo>
                  <a:lnTo>
                    <a:pt x="222" y="5"/>
                  </a:lnTo>
                  <a:cubicBezTo>
                    <a:pt x="216" y="5"/>
                    <a:pt x="169" y="4"/>
                    <a:pt x="200" y="3"/>
                  </a:cubicBezTo>
                  <a:cubicBezTo>
                    <a:pt x="186" y="2"/>
                    <a:pt x="143" y="3"/>
                    <a:pt x="137" y="4"/>
                  </a:cubicBezTo>
                  <a:lnTo>
                    <a:pt x="149" y="3"/>
                  </a:lnTo>
                  <a:cubicBezTo>
                    <a:pt x="110" y="5"/>
                    <a:pt x="84" y="1"/>
                    <a:pt x="109" y="0"/>
                  </a:cubicBezTo>
                  <a:lnTo>
                    <a:pt x="106" y="0"/>
                  </a:lnTo>
                  <a:lnTo>
                    <a:pt x="0" y="7"/>
                  </a:lnTo>
                  <a:cubicBezTo>
                    <a:pt x="39" y="7"/>
                    <a:pt x="30" y="5"/>
                    <a:pt x="77" y="5"/>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9" name="Serbest Biçim 9">
              <a:extLst>
                <a:ext uri="{FF2B5EF4-FFF2-40B4-BE49-F238E27FC236}">
                  <a16:creationId xmlns="" xmlns:a16="http://schemas.microsoft.com/office/drawing/2014/main" id="{2D506E2A-A2C8-4721-8D96-C597FFAF0ED9}"/>
                </a:ext>
              </a:extLst>
            </p:cNvPr>
            <p:cNvSpPr>
              <a:spLocks/>
            </p:cNvSpPr>
            <p:nvPr/>
          </p:nvSpPr>
          <p:spPr bwMode="invGray">
            <a:xfrm>
              <a:off x="-3646488" y="2800350"/>
              <a:ext cx="46038" cy="3175"/>
            </a:xfrm>
            <a:custGeom>
              <a:avLst/>
              <a:gdLst>
                <a:gd name="T0" fmla="*/ 0 w 24"/>
                <a:gd name="T1" fmla="*/ 1 h 1"/>
                <a:gd name="T2" fmla="*/ 0 w 24"/>
                <a:gd name="T3" fmla="*/ 1 h 1"/>
                <a:gd name="T4" fmla="*/ 21 w 24"/>
                <a:gd name="T5" fmla="*/ 0 h 1"/>
                <a:gd name="T6" fmla="*/ 0 w 24"/>
                <a:gd name="T7" fmla="*/ 1 h 1"/>
              </a:gdLst>
              <a:ahLst/>
              <a:cxnLst>
                <a:cxn ang="0">
                  <a:pos x="T0" y="T1"/>
                </a:cxn>
                <a:cxn ang="0">
                  <a:pos x="T2" y="T3"/>
                </a:cxn>
                <a:cxn ang="0">
                  <a:pos x="T4" y="T5"/>
                </a:cxn>
                <a:cxn ang="0">
                  <a:pos x="T6" y="T7"/>
                </a:cxn>
              </a:cxnLst>
              <a:rect l="0" t="0" r="r" b="b"/>
              <a:pathLst>
                <a:path w="24" h="1">
                  <a:moveTo>
                    <a:pt x="0" y="1"/>
                  </a:moveTo>
                  <a:lnTo>
                    <a:pt x="0" y="1"/>
                  </a:lnTo>
                  <a:cubicBezTo>
                    <a:pt x="21" y="0"/>
                    <a:pt x="24" y="0"/>
                    <a:pt x="21" y="0"/>
                  </a:cubicBezTo>
                  <a:lnTo>
                    <a:pt x="0"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0" name="Serbest Biçim 10">
              <a:extLst>
                <a:ext uri="{FF2B5EF4-FFF2-40B4-BE49-F238E27FC236}">
                  <a16:creationId xmlns="" xmlns:a16="http://schemas.microsoft.com/office/drawing/2014/main" id="{B1EC3EF0-7F19-44BE-ABAD-1C9531E68BCC}"/>
                </a:ext>
              </a:extLst>
            </p:cNvPr>
            <p:cNvSpPr>
              <a:spLocks/>
            </p:cNvSpPr>
            <p:nvPr/>
          </p:nvSpPr>
          <p:spPr bwMode="invGray">
            <a:xfrm>
              <a:off x="2627312" y="2816225"/>
              <a:ext cx="63500" cy="4762"/>
            </a:xfrm>
            <a:custGeom>
              <a:avLst/>
              <a:gdLst>
                <a:gd name="T0" fmla="*/ 33 w 33"/>
                <a:gd name="T1" fmla="*/ 0 h 2"/>
                <a:gd name="T2" fmla="*/ 33 w 33"/>
                <a:gd name="T3" fmla="*/ 0 h 2"/>
                <a:gd name="T4" fmla="*/ 0 w 33"/>
                <a:gd name="T5" fmla="*/ 2 h 2"/>
                <a:gd name="T6" fmla="*/ 33 w 33"/>
                <a:gd name="T7" fmla="*/ 0 h 2"/>
              </a:gdLst>
              <a:ahLst/>
              <a:cxnLst>
                <a:cxn ang="0">
                  <a:pos x="T0" y="T1"/>
                </a:cxn>
                <a:cxn ang="0">
                  <a:pos x="T2" y="T3"/>
                </a:cxn>
                <a:cxn ang="0">
                  <a:pos x="T4" y="T5"/>
                </a:cxn>
                <a:cxn ang="0">
                  <a:pos x="T6" y="T7"/>
                </a:cxn>
              </a:cxnLst>
              <a:rect l="0" t="0" r="r" b="b"/>
              <a:pathLst>
                <a:path w="33" h="2">
                  <a:moveTo>
                    <a:pt x="33" y="0"/>
                  </a:moveTo>
                  <a:lnTo>
                    <a:pt x="33" y="0"/>
                  </a:lnTo>
                  <a:lnTo>
                    <a:pt x="0" y="2"/>
                  </a:lnTo>
                  <a:cubicBezTo>
                    <a:pt x="14" y="1"/>
                    <a:pt x="25" y="1"/>
                    <a:pt x="33"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1" name="Serbest Biçim 11">
              <a:extLst>
                <a:ext uri="{FF2B5EF4-FFF2-40B4-BE49-F238E27FC236}">
                  <a16:creationId xmlns="" xmlns:a16="http://schemas.microsoft.com/office/drawing/2014/main" id="{D1F00F08-82B5-4715-A34B-4D6DA6E44973}"/>
                </a:ext>
              </a:extLst>
            </p:cNvPr>
            <p:cNvSpPr>
              <a:spLocks/>
            </p:cNvSpPr>
            <p:nvPr/>
          </p:nvSpPr>
          <p:spPr bwMode="invGray">
            <a:xfrm>
              <a:off x="3103562" y="2741613"/>
              <a:ext cx="28575" cy="3175"/>
            </a:xfrm>
            <a:custGeom>
              <a:avLst/>
              <a:gdLst>
                <a:gd name="T0" fmla="*/ 15 w 15"/>
                <a:gd name="T1" fmla="*/ 0 h 1"/>
                <a:gd name="T2" fmla="*/ 15 w 15"/>
                <a:gd name="T3" fmla="*/ 0 h 1"/>
                <a:gd name="T4" fmla="*/ 15 w 15"/>
                <a:gd name="T5" fmla="*/ 0 h 1"/>
                <a:gd name="T6" fmla="*/ 0 w 15"/>
                <a:gd name="T7" fmla="*/ 1 h 1"/>
                <a:gd name="T8" fmla="*/ 0 w 15"/>
                <a:gd name="T9" fmla="*/ 1 h 1"/>
                <a:gd name="T10" fmla="*/ 15 w 15"/>
                <a:gd name="T11" fmla="*/ 0 h 1"/>
              </a:gdLst>
              <a:ahLst/>
              <a:cxnLst>
                <a:cxn ang="0">
                  <a:pos x="T0" y="T1"/>
                </a:cxn>
                <a:cxn ang="0">
                  <a:pos x="T2" y="T3"/>
                </a:cxn>
                <a:cxn ang="0">
                  <a:pos x="T4" y="T5"/>
                </a:cxn>
                <a:cxn ang="0">
                  <a:pos x="T6" y="T7"/>
                </a:cxn>
                <a:cxn ang="0">
                  <a:pos x="T8" y="T9"/>
                </a:cxn>
                <a:cxn ang="0">
                  <a:pos x="T10" y="T11"/>
                </a:cxn>
              </a:cxnLst>
              <a:rect l="0" t="0" r="r" b="b"/>
              <a:pathLst>
                <a:path w="15" h="1">
                  <a:moveTo>
                    <a:pt x="15" y="0"/>
                  </a:moveTo>
                  <a:lnTo>
                    <a:pt x="15" y="0"/>
                  </a:lnTo>
                  <a:cubicBezTo>
                    <a:pt x="15" y="0"/>
                    <a:pt x="15" y="0"/>
                    <a:pt x="15" y="0"/>
                  </a:cubicBezTo>
                  <a:lnTo>
                    <a:pt x="0" y="1"/>
                  </a:lnTo>
                  <a:lnTo>
                    <a:pt x="0" y="1"/>
                  </a:lnTo>
                  <a:lnTo>
                    <a:pt x="15"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2" name="Serbest Biçim 12">
              <a:extLst>
                <a:ext uri="{FF2B5EF4-FFF2-40B4-BE49-F238E27FC236}">
                  <a16:creationId xmlns="" xmlns:a16="http://schemas.microsoft.com/office/drawing/2014/main" id="{27422EC7-BCD5-4759-A12E-235BBED14E90}"/>
                </a:ext>
              </a:extLst>
            </p:cNvPr>
            <p:cNvSpPr>
              <a:spLocks/>
            </p:cNvSpPr>
            <p:nvPr/>
          </p:nvSpPr>
          <p:spPr bwMode="invGray">
            <a:xfrm>
              <a:off x="1227137" y="2836863"/>
              <a:ext cx="20638" cy="0"/>
            </a:xfrm>
            <a:custGeom>
              <a:avLst/>
              <a:gdLst>
                <a:gd name="T0" fmla="*/ 11 w 11"/>
                <a:gd name="T1" fmla="*/ 11 w 11"/>
                <a:gd name="T2" fmla="*/ 0 w 11"/>
                <a:gd name="T3" fmla="*/ 11 w 11"/>
              </a:gdLst>
              <a:ahLst/>
              <a:cxnLst>
                <a:cxn ang="0">
                  <a:pos x="T0" y="0"/>
                </a:cxn>
                <a:cxn ang="0">
                  <a:pos x="T1" y="0"/>
                </a:cxn>
                <a:cxn ang="0">
                  <a:pos x="T2" y="0"/>
                </a:cxn>
                <a:cxn ang="0">
                  <a:pos x="T3" y="0"/>
                </a:cxn>
              </a:cxnLst>
              <a:rect l="0" t="0" r="r" b="b"/>
              <a:pathLst>
                <a:path w="11">
                  <a:moveTo>
                    <a:pt x="11" y="0"/>
                  </a:moveTo>
                  <a:lnTo>
                    <a:pt x="11" y="0"/>
                  </a:lnTo>
                  <a:lnTo>
                    <a:pt x="0" y="0"/>
                  </a:lnTo>
                  <a:lnTo>
                    <a:pt x="11"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3" name="Serbest Biçim 13">
              <a:extLst>
                <a:ext uri="{FF2B5EF4-FFF2-40B4-BE49-F238E27FC236}">
                  <a16:creationId xmlns="" xmlns:a16="http://schemas.microsoft.com/office/drawing/2014/main" id="{160CBFD7-E75F-44FB-9E50-29AA4F9EE49D}"/>
                </a:ext>
              </a:extLst>
            </p:cNvPr>
            <p:cNvSpPr>
              <a:spLocks/>
            </p:cNvSpPr>
            <p:nvPr/>
          </p:nvSpPr>
          <p:spPr bwMode="invGray">
            <a:xfrm>
              <a:off x="3660775" y="2713038"/>
              <a:ext cx="331788" cy="20637"/>
            </a:xfrm>
            <a:custGeom>
              <a:avLst/>
              <a:gdLst>
                <a:gd name="T0" fmla="*/ 173 w 173"/>
                <a:gd name="T1" fmla="*/ 0 h 9"/>
                <a:gd name="T2" fmla="*/ 173 w 173"/>
                <a:gd name="T3" fmla="*/ 0 h 9"/>
                <a:gd name="T4" fmla="*/ 99 w 173"/>
                <a:gd name="T5" fmla="*/ 2 h 9"/>
                <a:gd name="T6" fmla="*/ 89 w 173"/>
                <a:gd name="T7" fmla="*/ 1 h 9"/>
                <a:gd name="T8" fmla="*/ 64 w 173"/>
                <a:gd name="T9" fmla="*/ 2 h 9"/>
                <a:gd name="T10" fmla="*/ 79 w 173"/>
                <a:gd name="T11" fmla="*/ 2 h 9"/>
                <a:gd name="T12" fmla="*/ 0 w 173"/>
                <a:gd name="T13" fmla="*/ 8 h 9"/>
                <a:gd name="T14" fmla="*/ 78 w 173"/>
                <a:gd name="T15" fmla="*/ 7 h 9"/>
                <a:gd name="T16" fmla="*/ 98 w 173"/>
                <a:gd name="T17" fmla="*/ 6 h 9"/>
                <a:gd name="T18" fmla="*/ 159 w 173"/>
                <a:gd name="T19" fmla="*/ 2 h 9"/>
                <a:gd name="T20" fmla="*/ 173 w 173"/>
                <a:gd name="T21"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3" h="9">
                  <a:moveTo>
                    <a:pt x="173" y="0"/>
                  </a:moveTo>
                  <a:lnTo>
                    <a:pt x="173" y="0"/>
                  </a:lnTo>
                  <a:lnTo>
                    <a:pt x="99" y="2"/>
                  </a:lnTo>
                  <a:cubicBezTo>
                    <a:pt x="109" y="2"/>
                    <a:pt x="74" y="2"/>
                    <a:pt x="89" y="1"/>
                  </a:cubicBezTo>
                  <a:cubicBezTo>
                    <a:pt x="84" y="1"/>
                    <a:pt x="57" y="1"/>
                    <a:pt x="64" y="2"/>
                  </a:cubicBezTo>
                  <a:lnTo>
                    <a:pt x="79" y="2"/>
                  </a:lnTo>
                  <a:cubicBezTo>
                    <a:pt x="41" y="5"/>
                    <a:pt x="64" y="6"/>
                    <a:pt x="0" y="8"/>
                  </a:cubicBezTo>
                  <a:cubicBezTo>
                    <a:pt x="40" y="9"/>
                    <a:pt x="57" y="8"/>
                    <a:pt x="78" y="7"/>
                  </a:cubicBezTo>
                  <a:lnTo>
                    <a:pt x="98" y="6"/>
                  </a:lnTo>
                  <a:lnTo>
                    <a:pt x="159" y="2"/>
                  </a:lnTo>
                  <a:lnTo>
                    <a:pt x="173"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4" name="Serbest Biçim 14">
              <a:extLst>
                <a:ext uri="{FF2B5EF4-FFF2-40B4-BE49-F238E27FC236}">
                  <a16:creationId xmlns="" xmlns:a16="http://schemas.microsoft.com/office/drawing/2014/main" id="{E82604C7-867E-4E8A-8AA0-489E1D0027FB}"/>
                </a:ext>
              </a:extLst>
            </p:cNvPr>
            <p:cNvSpPr>
              <a:spLocks/>
            </p:cNvSpPr>
            <p:nvPr/>
          </p:nvSpPr>
          <p:spPr bwMode="invGray">
            <a:xfrm>
              <a:off x="-1674813" y="2768600"/>
              <a:ext cx="1588"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lnTo>
                    <a:pt x="0" y="0"/>
                  </a:lnTo>
                  <a:lnTo>
                    <a:pt x="1" y="0"/>
                  </a:lnTo>
                  <a:cubicBezTo>
                    <a:pt x="0" y="0"/>
                    <a:pt x="0" y="0"/>
                    <a:pt x="0"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5" name="Serbest Biçim 15">
              <a:extLst>
                <a:ext uri="{FF2B5EF4-FFF2-40B4-BE49-F238E27FC236}">
                  <a16:creationId xmlns="" xmlns:a16="http://schemas.microsoft.com/office/drawing/2014/main" id="{1ADA2454-90F2-434B-B14A-E4DD081498DE}"/>
                </a:ext>
              </a:extLst>
            </p:cNvPr>
            <p:cNvSpPr>
              <a:spLocks/>
            </p:cNvSpPr>
            <p:nvPr/>
          </p:nvSpPr>
          <p:spPr bwMode="invGray">
            <a:xfrm>
              <a:off x="-1673225" y="2767013"/>
              <a:ext cx="36513" cy="1587"/>
            </a:xfrm>
            <a:custGeom>
              <a:avLst/>
              <a:gdLst>
                <a:gd name="T0" fmla="*/ 3 w 19"/>
                <a:gd name="T1" fmla="*/ 0 h 1"/>
                <a:gd name="T2" fmla="*/ 3 w 19"/>
                <a:gd name="T3" fmla="*/ 0 h 1"/>
                <a:gd name="T4" fmla="*/ 0 w 19"/>
                <a:gd name="T5" fmla="*/ 1 h 1"/>
                <a:gd name="T6" fmla="*/ 3 w 19"/>
                <a:gd name="T7" fmla="*/ 0 h 1"/>
              </a:gdLst>
              <a:ahLst/>
              <a:cxnLst>
                <a:cxn ang="0">
                  <a:pos x="T0" y="T1"/>
                </a:cxn>
                <a:cxn ang="0">
                  <a:pos x="T2" y="T3"/>
                </a:cxn>
                <a:cxn ang="0">
                  <a:pos x="T4" y="T5"/>
                </a:cxn>
                <a:cxn ang="0">
                  <a:pos x="T6" y="T7"/>
                </a:cxn>
              </a:cxnLst>
              <a:rect l="0" t="0" r="r" b="b"/>
              <a:pathLst>
                <a:path w="19" h="1">
                  <a:moveTo>
                    <a:pt x="3" y="0"/>
                  </a:moveTo>
                  <a:lnTo>
                    <a:pt x="3" y="0"/>
                  </a:lnTo>
                  <a:lnTo>
                    <a:pt x="0" y="1"/>
                  </a:lnTo>
                  <a:cubicBezTo>
                    <a:pt x="4" y="0"/>
                    <a:pt x="19" y="0"/>
                    <a:pt x="3"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6" name="Serbest Biçim 16">
              <a:extLst>
                <a:ext uri="{FF2B5EF4-FFF2-40B4-BE49-F238E27FC236}">
                  <a16:creationId xmlns="" xmlns:a16="http://schemas.microsoft.com/office/drawing/2014/main" id="{43AFE5CA-C4CF-4C4A-ADF9-CA1C7828A5A8}"/>
                </a:ext>
              </a:extLst>
            </p:cNvPr>
            <p:cNvSpPr>
              <a:spLocks/>
            </p:cNvSpPr>
            <p:nvPr/>
          </p:nvSpPr>
          <p:spPr bwMode="invGray">
            <a:xfrm>
              <a:off x="2690812" y="2811463"/>
              <a:ext cx="47625" cy="4762"/>
            </a:xfrm>
            <a:custGeom>
              <a:avLst/>
              <a:gdLst>
                <a:gd name="T0" fmla="*/ 13 w 25"/>
                <a:gd name="T1" fmla="*/ 0 h 2"/>
                <a:gd name="T2" fmla="*/ 13 w 25"/>
                <a:gd name="T3" fmla="*/ 0 h 2"/>
                <a:gd name="T4" fmla="*/ 0 w 25"/>
                <a:gd name="T5" fmla="*/ 2 h 2"/>
                <a:gd name="T6" fmla="*/ 25 w 25"/>
                <a:gd name="T7" fmla="*/ 0 h 2"/>
                <a:gd name="T8" fmla="*/ 13 w 25"/>
                <a:gd name="T9" fmla="*/ 0 h 2"/>
              </a:gdLst>
              <a:ahLst/>
              <a:cxnLst>
                <a:cxn ang="0">
                  <a:pos x="T0" y="T1"/>
                </a:cxn>
                <a:cxn ang="0">
                  <a:pos x="T2" y="T3"/>
                </a:cxn>
                <a:cxn ang="0">
                  <a:pos x="T4" y="T5"/>
                </a:cxn>
                <a:cxn ang="0">
                  <a:pos x="T6" y="T7"/>
                </a:cxn>
                <a:cxn ang="0">
                  <a:pos x="T8" y="T9"/>
                </a:cxn>
              </a:cxnLst>
              <a:rect l="0" t="0" r="r" b="b"/>
              <a:pathLst>
                <a:path w="25" h="2">
                  <a:moveTo>
                    <a:pt x="13" y="0"/>
                  </a:moveTo>
                  <a:lnTo>
                    <a:pt x="13" y="0"/>
                  </a:lnTo>
                  <a:cubicBezTo>
                    <a:pt x="12" y="0"/>
                    <a:pt x="7" y="1"/>
                    <a:pt x="0" y="2"/>
                  </a:cubicBezTo>
                  <a:lnTo>
                    <a:pt x="25" y="0"/>
                  </a:lnTo>
                  <a:lnTo>
                    <a:pt x="13"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7" name="Serbest Biçim 17">
              <a:extLst>
                <a:ext uri="{FF2B5EF4-FFF2-40B4-BE49-F238E27FC236}">
                  <a16:creationId xmlns="" xmlns:a16="http://schemas.microsoft.com/office/drawing/2014/main" id="{2D84E634-6991-493E-A447-5FDD6E25A29B}"/>
                </a:ext>
              </a:extLst>
            </p:cNvPr>
            <p:cNvSpPr>
              <a:spLocks/>
            </p:cNvSpPr>
            <p:nvPr/>
          </p:nvSpPr>
          <p:spPr bwMode="invGray">
            <a:xfrm>
              <a:off x="2822575" y="2794000"/>
              <a:ext cx="163513" cy="4762"/>
            </a:xfrm>
            <a:custGeom>
              <a:avLst/>
              <a:gdLst>
                <a:gd name="T0" fmla="*/ 0 w 85"/>
                <a:gd name="T1" fmla="*/ 2 h 2"/>
                <a:gd name="T2" fmla="*/ 0 w 85"/>
                <a:gd name="T3" fmla="*/ 2 h 2"/>
                <a:gd name="T4" fmla="*/ 62 w 85"/>
                <a:gd name="T5" fmla="*/ 1 h 2"/>
                <a:gd name="T6" fmla="*/ 85 w 85"/>
                <a:gd name="T7" fmla="*/ 0 h 2"/>
                <a:gd name="T8" fmla="*/ 0 w 85"/>
                <a:gd name="T9" fmla="*/ 2 h 2"/>
              </a:gdLst>
              <a:ahLst/>
              <a:cxnLst>
                <a:cxn ang="0">
                  <a:pos x="T0" y="T1"/>
                </a:cxn>
                <a:cxn ang="0">
                  <a:pos x="T2" y="T3"/>
                </a:cxn>
                <a:cxn ang="0">
                  <a:pos x="T4" y="T5"/>
                </a:cxn>
                <a:cxn ang="0">
                  <a:pos x="T6" y="T7"/>
                </a:cxn>
                <a:cxn ang="0">
                  <a:pos x="T8" y="T9"/>
                </a:cxn>
              </a:cxnLst>
              <a:rect l="0" t="0" r="r" b="b"/>
              <a:pathLst>
                <a:path w="85" h="2">
                  <a:moveTo>
                    <a:pt x="0" y="2"/>
                  </a:moveTo>
                  <a:lnTo>
                    <a:pt x="0" y="2"/>
                  </a:lnTo>
                  <a:lnTo>
                    <a:pt x="62" y="1"/>
                  </a:lnTo>
                  <a:lnTo>
                    <a:pt x="85" y="0"/>
                  </a:lnTo>
                  <a:lnTo>
                    <a:pt x="0" y="2"/>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8" name="Serbest Biçim 18">
              <a:extLst>
                <a:ext uri="{FF2B5EF4-FFF2-40B4-BE49-F238E27FC236}">
                  <a16:creationId xmlns="" xmlns:a16="http://schemas.microsoft.com/office/drawing/2014/main" id="{8D162336-0377-41FF-9AF2-70294197316D}"/>
                </a:ext>
              </a:extLst>
            </p:cNvPr>
            <p:cNvSpPr>
              <a:spLocks/>
            </p:cNvSpPr>
            <p:nvPr/>
          </p:nvSpPr>
          <p:spPr bwMode="invGray">
            <a:xfrm>
              <a:off x="715962" y="2809875"/>
              <a:ext cx="1911350" cy="50800"/>
            </a:xfrm>
            <a:custGeom>
              <a:avLst/>
              <a:gdLst>
                <a:gd name="T0" fmla="*/ 375 w 996"/>
                <a:gd name="T1" fmla="*/ 13 h 23"/>
                <a:gd name="T2" fmla="*/ 375 w 996"/>
                <a:gd name="T3" fmla="*/ 13 h 23"/>
                <a:gd name="T4" fmla="*/ 348 w 996"/>
                <a:gd name="T5" fmla="*/ 9 h 23"/>
                <a:gd name="T6" fmla="*/ 277 w 996"/>
                <a:gd name="T7" fmla="*/ 12 h 23"/>
                <a:gd name="T8" fmla="*/ 366 w 996"/>
                <a:gd name="T9" fmla="*/ 16 h 23"/>
                <a:gd name="T10" fmla="*/ 257 w 996"/>
                <a:gd name="T11" fmla="*/ 19 h 23"/>
                <a:gd name="T12" fmla="*/ 301 w 996"/>
                <a:gd name="T13" fmla="*/ 14 h 23"/>
                <a:gd name="T14" fmla="*/ 249 w 996"/>
                <a:gd name="T15" fmla="*/ 16 h 23"/>
                <a:gd name="T16" fmla="*/ 76 w 996"/>
                <a:gd name="T17" fmla="*/ 16 h 23"/>
                <a:gd name="T18" fmla="*/ 5 w 996"/>
                <a:gd name="T19" fmla="*/ 20 h 23"/>
                <a:gd name="T20" fmla="*/ 93 w 996"/>
                <a:gd name="T21" fmla="*/ 23 h 23"/>
                <a:gd name="T22" fmla="*/ 84 w 996"/>
                <a:gd name="T23" fmla="*/ 22 h 23"/>
                <a:gd name="T24" fmla="*/ 125 w 996"/>
                <a:gd name="T25" fmla="*/ 23 h 23"/>
                <a:gd name="T26" fmla="*/ 151 w 996"/>
                <a:gd name="T27" fmla="*/ 20 h 23"/>
                <a:gd name="T28" fmla="*/ 191 w 996"/>
                <a:gd name="T29" fmla="*/ 20 h 23"/>
                <a:gd name="T30" fmla="*/ 168 w 996"/>
                <a:gd name="T31" fmla="*/ 21 h 23"/>
                <a:gd name="T32" fmla="*/ 264 w 996"/>
                <a:gd name="T33" fmla="*/ 20 h 23"/>
                <a:gd name="T34" fmla="*/ 252 w 996"/>
                <a:gd name="T35" fmla="*/ 22 h 23"/>
                <a:gd name="T36" fmla="*/ 371 w 996"/>
                <a:gd name="T37" fmla="*/ 18 h 23"/>
                <a:gd name="T38" fmla="*/ 341 w 996"/>
                <a:gd name="T39" fmla="*/ 21 h 23"/>
                <a:gd name="T40" fmla="*/ 539 w 996"/>
                <a:gd name="T41" fmla="*/ 20 h 23"/>
                <a:gd name="T42" fmla="*/ 527 w 996"/>
                <a:gd name="T43" fmla="*/ 19 h 23"/>
                <a:gd name="T44" fmla="*/ 575 w 996"/>
                <a:gd name="T45" fmla="*/ 21 h 23"/>
                <a:gd name="T46" fmla="*/ 766 w 996"/>
                <a:gd name="T47" fmla="*/ 20 h 23"/>
                <a:gd name="T48" fmla="*/ 996 w 996"/>
                <a:gd name="T49" fmla="*/ 5 h 23"/>
                <a:gd name="T50" fmla="*/ 969 w 996"/>
                <a:gd name="T51" fmla="*/ 6 h 23"/>
                <a:gd name="T52" fmla="*/ 973 w 996"/>
                <a:gd name="T53" fmla="*/ 1 h 23"/>
                <a:gd name="T54" fmla="*/ 897 w 996"/>
                <a:gd name="T55" fmla="*/ 5 h 23"/>
                <a:gd name="T56" fmla="*/ 872 w 996"/>
                <a:gd name="T57" fmla="*/ 0 h 23"/>
                <a:gd name="T58" fmla="*/ 535 w 996"/>
                <a:gd name="T59" fmla="*/ 14 h 23"/>
                <a:gd name="T60" fmla="*/ 389 w 996"/>
                <a:gd name="T61" fmla="*/ 13 h 23"/>
                <a:gd name="T62" fmla="*/ 476 w 996"/>
                <a:gd name="T63" fmla="*/ 9 h 23"/>
                <a:gd name="T64" fmla="*/ 387 w 996"/>
                <a:gd name="T65" fmla="*/ 9 h 23"/>
                <a:gd name="T66" fmla="*/ 375 w 996"/>
                <a:gd name="T67" fmla="*/ 1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96" h="23">
                  <a:moveTo>
                    <a:pt x="375" y="13"/>
                  </a:moveTo>
                  <a:lnTo>
                    <a:pt x="375" y="13"/>
                  </a:lnTo>
                  <a:cubicBezTo>
                    <a:pt x="247" y="14"/>
                    <a:pt x="407" y="10"/>
                    <a:pt x="348" y="9"/>
                  </a:cubicBezTo>
                  <a:cubicBezTo>
                    <a:pt x="312" y="10"/>
                    <a:pt x="299" y="11"/>
                    <a:pt x="277" y="12"/>
                  </a:cubicBezTo>
                  <a:cubicBezTo>
                    <a:pt x="379" y="10"/>
                    <a:pt x="263" y="17"/>
                    <a:pt x="366" y="16"/>
                  </a:cubicBezTo>
                  <a:cubicBezTo>
                    <a:pt x="352" y="19"/>
                    <a:pt x="292" y="19"/>
                    <a:pt x="257" y="19"/>
                  </a:cubicBezTo>
                  <a:cubicBezTo>
                    <a:pt x="218" y="16"/>
                    <a:pt x="292" y="17"/>
                    <a:pt x="301" y="14"/>
                  </a:cubicBezTo>
                  <a:cubicBezTo>
                    <a:pt x="259" y="14"/>
                    <a:pt x="267" y="15"/>
                    <a:pt x="249" y="16"/>
                  </a:cubicBezTo>
                  <a:cubicBezTo>
                    <a:pt x="184" y="16"/>
                    <a:pt x="115" y="20"/>
                    <a:pt x="76" y="16"/>
                  </a:cubicBezTo>
                  <a:cubicBezTo>
                    <a:pt x="29" y="17"/>
                    <a:pt x="32" y="18"/>
                    <a:pt x="5" y="20"/>
                  </a:cubicBezTo>
                  <a:cubicBezTo>
                    <a:pt x="0" y="23"/>
                    <a:pt x="75" y="21"/>
                    <a:pt x="93" y="23"/>
                  </a:cubicBezTo>
                  <a:cubicBezTo>
                    <a:pt x="89" y="23"/>
                    <a:pt x="82" y="23"/>
                    <a:pt x="84" y="22"/>
                  </a:cubicBezTo>
                  <a:lnTo>
                    <a:pt x="125" y="23"/>
                  </a:lnTo>
                  <a:cubicBezTo>
                    <a:pt x="86" y="22"/>
                    <a:pt x="130" y="20"/>
                    <a:pt x="151" y="20"/>
                  </a:cubicBezTo>
                  <a:cubicBezTo>
                    <a:pt x="165" y="20"/>
                    <a:pt x="195" y="19"/>
                    <a:pt x="191" y="20"/>
                  </a:cubicBezTo>
                  <a:lnTo>
                    <a:pt x="168" y="21"/>
                  </a:lnTo>
                  <a:cubicBezTo>
                    <a:pt x="198" y="22"/>
                    <a:pt x="233" y="19"/>
                    <a:pt x="264" y="20"/>
                  </a:cubicBezTo>
                  <a:cubicBezTo>
                    <a:pt x="265" y="21"/>
                    <a:pt x="254" y="21"/>
                    <a:pt x="252" y="22"/>
                  </a:cubicBezTo>
                  <a:cubicBezTo>
                    <a:pt x="286" y="20"/>
                    <a:pt x="320" y="20"/>
                    <a:pt x="371" y="18"/>
                  </a:cubicBezTo>
                  <a:lnTo>
                    <a:pt x="341" y="21"/>
                  </a:lnTo>
                  <a:cubicBezTo>
                    <a:pt x="382" y="18"/>
                    <a:pt x="475" y="19"/>
                    <a:pt x="539" y="20"/>
                  </a:cubicBezTo>
                  <a:cubicBezTo>
                    <a:pt x="532" y="20"/>
                    <a:pt x="519" y="19"/>
                    <a:pt x="527" y="19"/>
                  </a:cubicBezTo>
                  <a:cubicBezTo>
                    <a:pt x="564" y="18"/>
                    <a:pt x="593" y="20"/>
                    <a:pt x="575" y="21"/>
                  </a:cubicBezTo>
                  <a:cubicBezTo>
                    <a:pt x="612" y="19"/>
                    <a:pt x="716" y="23"/>
                    <a:pt x="766" y="20"/>
                  </a:cubicBezTo>
                  <a:lnTo>
                    <a:pt x="996" y="5"/>
                  </a:lnTo>
                  <a:cubicBezTo>
                    <a:pt x="988" y="5"/>
                    <a:pt x="978" y="6"/>
                    <a:pt x="969" y="6"/>
                  </a:cubicBezTo>
                  <a:cubicBezTo>
                    <a:pt x="948" y="3"/>
                    <a:pt x="937" y="4"/>
                    <a:pt x="973" y="1"/>
                  </a:cubicBezTo>
                  <a:cubicBezTo>
                    <a:pt x="937" y="3"/>
                    <a:pt x="951" y="5"/>
                    <a:pt x="897" y="5"/>
                  </a:cubicBezTo>
                  <a:cubicBezTo>
                    <a:pt x="918" y="3"/>
                    <a:pt x="924" y="0"/>
                    <a:pt x="872" y="0"/>
                  </a:cubicBezTo>
                  <a:cubicBezTo>
                    <a:pt x="742" y="3"/>
                    <a:pt x="656" y="10"/>
                    <a:pt x="535" y="14"/>
                  </a:cubicBezTo>
                  <a:cubicBezTo>
                    <a:pt x="530" y="12"/>
                    <a:pt x="435" y="13"/>
                    <a:pt x="389" y="13"/>
                  </a:cubicBezTo>
                  <a:cubicBezTo>
                    <a:pt x="406" y="11"/>
                    <a:pt x="441" y="10"/>
                    <a:pt x="476" y="9"/>
                  </a:cubicBezTo>
                  <a:lnTo>
                    <a:pt x="387" y="9"/>
                  </a:lnTo>
                  <a:lnTo>
                    <a:pt x="375" y="13"/>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9" name="Serbest Biçim 19">
              <a:extLst>
                <a:ext uri="{FF2B5EF4-FFF2-40B4-BE49-F238E27FC236}">
                  <a16:creationId xmlns="" xmlns:a16="http://schemas.microsoft.com/office/drawing/2014/main" id="{C8BEDFA0-BBC3-41CD-9461-DCE4C2E28B8C}"/>
                </a:ext>
              </a:extLst>
            </p:cNvPr>
            <p:cNvSpPr>
              <a:spLocks/>
            </p:cNvSpPr>
            <p:nvPr/>
          </p:nvSpPr>
          <p:spPr bwMode="invGray">
            <a:xfrm>
              <a:off x="1995487" y="2822575"/>
              <a:ext cx="20638" cy="0"/>
            </a:xfrm>
            <a:custGeom>
              <a:avLst/>
              <a:gdLst>
                <a:gd name="T0" fmla="*/ 10 w 10"/>
                <a:gd name="T1" fmla="*/ 10 w 10"/>
                <a:gd name="T2" fmla="*/ 0 w 10"/>
                <a:gd name="T3" fmla="*/ 10 w 10"/>
              </a:gdLst>
              <a:ahLst/>
              <a:cxnLst>
                <a:cxn ang="0">
                  <a:pos x="T0" y="0"/>
                </a:cxn>
                <a:cxn ang="0">
                  <a:pos x="T1" y="0"/>
                </a:cxn>
                <a:cxn ang="0">
                  <a:pos x="T2" y="0"/>
                </a:cxn>
                <a:cxn ang="0">
                  <a:pos x="T3" y="0"/>
                </a:cxn>
              </a:cxnLst>
              <a:rect l="0" t="0" r="r" b="b"/>
              <a:pathLst>
                <a:path w="10">
                  <a:moveTo>
                    <a:pt x="10" y="0"/>
                  </a:moveTo>
                  <a:lnTo>
                    <a:pt x="10" y="0"/>
                  </a:lnTo>
                  <a:lnTo>
                    <a:pt x="0" y="0"/>
                  </a:lnTo>
                  <a:cubicBezTo>
                    <a:pt x="1" y="0"/>
                    <a:pt x="4" y="0"/>
                    <a:pt x="10"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0" name="Serbest Biçim 20">
              <a:extLst>
                <a:ext uri="{FF2B5EF4-FFF2-40B4-BE49-F238E27FC236}">
                  <a16:creationId xmlns="" xmlns:a16="http://schemas.microsoft.com/office/drawing/2014/main" id="{7FAEC151-07A7-419F-ACEB-D573596164FE}"/>
                </a:ext>
              </a:extLst>
            </p:cNvPr>
            <p:cNvSpPr>
              <a:spLocks/>
            </p:cNvSpPr>
            <p:nvPr/>
          </p:nvSpPr>
          <p:spPr bwMode="invGray">
            <a:xfrm>
              <a:off x="1630362" y="2830513"/>
              <a:ext cx="22225" cy="0"/>
            </a:xfrm>
            <a:custGeom>
              <a:avLst/>
              <a:gdLst>
                <a:gd name="T0" fmla="*/ 11 w 12"/>
                <a:gd name="T1" fmla="*/ 11 w 12"/>
                <a:gd name="T2" fmla="*/ 12 w 12"/>
                <a:gd name="T3" fmla="*/ 0 w 12"/>
                <a:gd name="T4" fmla="*/ 11 w 12"/>
              </a:gdLst>
              <a:ahLst/>
              <a:cxnLst>
                <a:cxn ang="0">
                  <a:pos x="T0" y="0"/>
                </a:cxn>
                <a:cxn ang="0">
                  <a:pos x="T1" y="0"/>
                </a:cxn>
                <a:cxn ang="0">
                  <a:pos x="T2" y="0"/>
                </a:cxn>
                <a:cxn ang="0">
                  <a:pos x="T3" y="0"/>
                </a:cxn>
                <a:cxn ang="0">
                  <a:pos x="T4" y="0"/>
                </a:cxn>
              </a:cxnLst>
              <a:rect l="0" t="0" r="r" b="b"/>
              <a:pathLst>
                <a:path w="12">
                  <a:moveTo>
                    <a:pt x="11" y="0"/>
                  </a:moveTo>
                  <a:lnTo>
                    <a:pt x="11" y="0"/>
                  </a:lnTo>
                  <a:cubicBezTo>
                    <a:pt x="12" y="0"/>
                    <a:pt x="11" y="0"/>
                    <a:pt x="12" y="0"/>
                  </a:cubicBezTo>
                  <a:lnTo>
                    <a:pt x="0" y="0"/>
                  </a:lnTo>
                  <a:lnTo>
                    <a:pt x="11"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1" name="Serbest Biçim 21">
              <a:extLst>
                <a:ext uri="{FF2B5EF4-FFF2-40B4-BE49-F238E27FC236}">
                  <a16:creationId xmlns="" xmlns:a16="http://schemas.microsoft.com/office/drawing/2014/main" id="{BEF34117-35B2-4E4B-B950-17125E742AA4}"/>
                </a:ext>
              </a:extLst>
            </p:cNvPr>
            <p:cNvSpPr>
              <a:spLocks/>
            </p:cNvSpPr>
            <p:nvPr/>
          </p:nvSpPr>
          <p:spPr bwMode="invGray">
            <a:xfrm>
              <a:off x="2651125" y="2798763"/>
              <a:ext cx="46038" cy="1587"/>
            </a:xfrm>
            <a:custGeom>
              <a:avLst/>
              <a:gdLst>
                <a:gd name="T0" fmla="*/ 3 w 24"/>
                <a:gd name="T1" fmla="*/ 1 h 1"/>
                <a:gd name="T2" fmla="*/ 3 w 24"/>
                <a:gd name="T3" fmla="*/ 1 h 1"/>
                <a:gd name="T4" fmla="*/ 24 w 24"/>
                <a:gd name="T5" fmla="*/ 0 h 1"/>
                <a:gd name="T6" fmla="*/ 8 w 24"/>
                <a:gd name="T7" fmla="*/ 1 h 1"/>
                <a:gd name="T8" fmla="*/ 3 w 24"/>
                <a:gd name="T9" fmla="*/ 1 h 1"/>
              </a:gdLst>
              <a:ahLst/>
              <a:cxnLst>
                <a:cxn ang="0">
                  <a:pos x="T0" y="T1"/>
                </a:cxn>
                <a:cxn ang="0">
                  <a:pos x="T2" y="T3"/>
                </a:cxn>
                <a:cxn ang="0">
                  <a:pos x="T4" y="T5"/>
                </a:cxn>
                <a:cxn ang="0">
                  <a:pos x="T6" y="T7"/>
                </a:cxn>
                <a:cxn ang="0">
                  <a:pos x="T8" y="T9"/>
                </a:cxn>
              </a:cxnLst>
              <a:rect l="0" t="0" r="r" b="b"/>
              <a:pathLst>
                <a:path w="24" h="1">
                  <a:moveTo>
                    <a:pt x="3" y="1"/>
                  </a:moveTo>
                  <a:lnTo>
                    <a:pt x="3" y="1"/>
                  </a:lnTo>
                  <a:lnTo>
                    <a:pt x="24" y="0"/>
                  </a:lnTo>
                  <a:lnTo>
                    <a:pt x="8" y="1"/>
                  </a:lnTo>
                  <a:cubicBezTo>
                    <a:pt x="2" y="1"/>
                    <a:pt x="0" y="1"/>
                    <a:pt x="3"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2" name="Serbest Biçim 22">
              <a:extLst>
                <a:ext uri="{FF2B5EF4-FFF2-40B4-BE49-F238E27FC236}">
                  <a16:creationId xmlns="" xmlns:a16="http://schemas.microsoft.com/office/drawing/2014/main" id="{0078C246-AE73-4745-8C43-E2E402A3AEE2}"/>
                </a:ext>
              </a:extLst>
            </p:cNvPr>
            <p:cNvSpPr>
              <a:spLocks/>
            </p:cNvSpPr>
            <p:nvPr/>
          </p:nvSpPr>
          <p:spPr bwMode="invGray">
            <a:xfrm>
              <a:off x="2698750" y="2809875"/>
              <a:ext cx="19050" cy="1587"/>
            </a:xfrm>
            <a:custGeom>
              <a:avLst/>
              <a:gdLst>
                <a:gd name="T0" fmla="*/ 4 w 10"/>
                <a:gd name="T1" fmla="*/ 0 h 1"/>
                <a:gd name="T2" fmla="*/ 4 w 10"/>
                <a:gd name="T3" fmla="*/ 0 h 1"/>
                <a:gd name="T4" fmla="*/ 0 w 10"/>
                <a:gd name="T5" fmla="*/ 1 h 1"/>
                <a:gd name="T6" fmla="*/ 9 w 10"/>
                <a:gd name="T7" fmla="*/ 1 h 1"/>
                <a:gd name="T8" fmla="*/ 4 w 10"/>
                <a:gd name="T9" fmla="*/ 0 h 1"/>
              </a:gdLst>
              <a:ahLst/>
              <a:cxnLst>
                <a:cxn ang="0">
                  <a:pos x="T0" y="T1"/>
                </a:cxn>
                <a:cxn ang="0">
                  <a:pos x="T2" y="T3"/>
                </a:cxn>
                <a:cxn ang="0">
                  <a:pos x="T4" y="T5"/>
                </a:cxn>
                <a:cxn ang="0">
                  <a:pos x="T6" y="T7"/>
                </a:cxn>
                <a:cxn ang="0">
                  <a:pos x="T8" y="T9"/>
                </a:cxn>
              </a:cxnLst>
              <a:rect l="0" t="0" r="r" b="b"/>
              <a:pathLst>
                <a:path w="10" h="1">
                  <a:moveTo>
                    <a:pt x="4" y="0"/>
                  </a:moveTo>
                  <a:lnTo>
                    <a:pt x="4" y="0"/>
                  </a:lnTo>
                  <a:lnTo>
                    <a:pt x="0" y="1"/>
                  </a:lnTo>
                  <a:lnTo>
                    <a:pt x="9" y="1"/>
                  </a:lnTo>
                  <a:cubicBezTo>
                    <a:pt x="10" y="0"/>
                    <a:pt x="9" y="0"/>
                    <a:pt x="4"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3" name="Serbest Biçim 23">
              <a:extLst>
                <a:ext uri="{FF2B5EF4-FFF2-40B4-BE49-F238E27FC236}">
                  <a16:creationId xmlns="" xmlns:a16="http://schemas.microsoft.com/office/drawing/2014/main" id="{66B517AE-F190-4D23-91C2-3A823A1E440B}"/>
                </a:ext>
              </a:extLst>
            </p:cNvPr>
            <p:cNvSpPr>
              <a:spLocks/>
            </p:cNvSpPr>
            <p:nvPr/>
          </p:nvSpPr>
          <p:spPr bwMode="invGray">
            <a:xfrm>
              <a:off x="469900" y="2800350"/>
              <a:ext cx="23813" cy="3175"/>
            </a:xfrm>
            <a:custGeom>
              <a:avLst/>
              <a:gdLst>
                <a:gd name="T0" fmla="*/ 13 w 13"/>
                <a:gd name="T1" fmla="*/ 0 h 1"/>
                <a:gd name="T2" fmla="*/ 13 w 13"/>
                <a:gd name="T3" fmla="*/ 0 h 1"/>
                <a:gd name="T4" fmla="*/ 0 w 13"/>
                <a:gd name="T5" fmla="*/ 1 h 1"/>
                <a:gd name="T6" fmla="*/ 13 w 13"/>
                <a:gd name="T7" fmla="*/ 0 h 1"/>
              </a:gdLst>
              <a:ahLst/>
              <a:cxnLst>
                <a:cxn ang="0">
                  <a:pos x="T0" y="T1"/>
                </a:cxn>
                <a:cxn ang="0">
                  <a:pos x="T2" y="T3"/>
                </a:cxn>
                <a:cxn ang="0">
                  <a:pos x="T4" y="T5"/>
                </a:cxn>
                <a:cxn ang="0">
                  <a:pos x="T6" y="T7"/>
                </a:cxn>
              </a:cxnLst>
              <a:rect l="0" t="0" r="r" b="b"/>
              <a:pathLst>
                <a:path w="13" h="1">
                  <a:moveTo>
                    <a:pt x="13" y="0"/>
                  </a:moveTo>
                  <a:lnTo>
                    <a:pt x="13" y="0"/>
                  </a:lnTo>
                  <a:lnTo>
                    <a:pt x="0" y="1"/>
                  </a:lnTo>
                  <a:cubicBezTo>
                    <a:pt x="8" y="1"/>
                    <a:pt x="11" y="1"/>
                    <a:pt x="13"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4" name="Serbest Biçim 24">
              <a:extLst>
                <a:ext uri="{FF2B5EF4-FFF2-40B4-BE49-F238E27FC236}">
                  <a16:creationId xmlns="" xmlns:a16="http://schemas.microsoft.com/office/drawing/2014/main" id="{E8FA5ACE-FFB0-4C97-A5BD-97F3442E5CCF}"/>
                </a:ext>
              </a:extLst>
            </p:cNvPr>
            <p:cNvSpPr>
              <a:spLocks/>
            </p:cNvSpPr>
            <p:nvPr/>
          </p:nvSpPr>
          <p:spPr bwMode="invGray">
            <a:xfrm>
              <a:off x="998537" y="2811463"/>
              <a:ext cx="1076325" cy="20637"/>
            </a:xfrm>
            <a:custGeom>
              <a:avLst/>
              <a:gdLst>
                <a:gd name="T0" fmla="*/ 85 w 561"/>
                <a:gd name="T1" fmla="*/ 9 h 9"/>
                <a:gd name="T2" fmla="*/ 85 w 561"/>
                <a:gd name="T3" fmla="*/ 9 h 9"/>
                <a:gd name="T4" fmla="*/ 154 w 561"/>
                <a:gd name="T5" fmla="*/ 6 h 9"/>
                <a:gd name="T6" fmla="*/ 135 w 561"/>
                <a:gd name="T7" fmla="*/ 6 h 9"/>
                <a:gd name="T8" fmla="*/ 314 w 561"/>
                <a:gd name="T9" fmla="*/ 5 h 9"/>
                <a:gd name="T10" fmla="*/ 341 w 561"/>
                <a:gd name="T11" fmla="*/ 8 h 9"/>
                <a:gd name="T12" fmla="*/ 433 w 561"/>
                <a:gd name="T13" fmla="*/ 5 h 9"/>
                <a:gd name="T14" fmla="*/ 520 w 561"/>
                <a:gd name="T15" fmla="*/ 5 h 9"/>
                <a:gd name="T16" fmla="*/ 490 w 561"/>
                <a:gd name="T17" fmla="*/ 3 h 9"/>
                <a:gd name="T18" fmla="*/ 498 w 561"/>
                <a:gd name="T19" fmla="*/ 2 h 9"/>
                <a:gd name="T20" fmla="*/ 395 w 561"/>
                <a:gd name="T21" fmla="*/ 3 h 9"/>
                <a:gd name="T22" fmla="*/ 411 w 561"/>
                <a:gd name="T23" fmla="*/ 1 h 9"/>
                <a:gd name="T24" fmla="*/ 261 w 561"/>
                <a:gd name="T25" fmla="*/ 4 h 9"/>
                <a:gd name="T26" fmla="*/ 210 w 561"/>
                <a:gd name="T27" fmla="*/ 3 h 9"/>
                <a:gd name="T28" fmla="*/ 1 w 561"/>
                <a:gd name="T29" fmla="*/ 7 h 9"/>
                <a:gd name="T30" fmla="*/ 85 w 561"/>
                <a:gd name="T31" fmla="*/ 6 h 9"/>
                <a:gd name="T32" fmla="*/ 85 w 561"/>
                <a:gd name="T33"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61" h="9">
                  <a:moveTo>
                    <a:pt x="85" y="9"/>
                  </a:moveTo>
                  <a:lnTo>
                    <a:pt x="85" y="9"/>
                  </a:lnTo>
                  <a:cubicBezTo>
                    <a:pt x="130" y="9"/>
                    <a:pt x="90" y="6"/>
                    <a:pt x="154" y="6"/>
                  </a:cubicBezTo>
                  <a:lnTo>
                    <a:pt x="135" y="6"/>
                  </a:lnTo>
                  <a:cubicBezTo>
                    <a:pt x="180" y="5"/>
                    <a:pt x="260" y="5"/>
                    <a:pt x="314" y="5"/>
                  </a:cubicBezTo>
                  <a:cubicBezTo>
                    <a:pt x="308" y="6"/>
                    <a:pt x="347" y="6"/>
                    <a:pt x="341" y="8"/>
                  </a:cubicBezTo>
                  <a:cubicBezTo>
                    <a:pt x="377" y="8"/>
                    <a:pt x="414" y="7"/>
                    <a:pt x="433" y="5"/>
                  </a:cubicBezTo>
                  <a:cubicBezTo>
                    <a:pt x="456" y="6"/>
                    <a:pt x="491" y="4"/>
                    <a:pt x="520" y="5"/>
                  </a:cubicBezTo>
                  <a:cubicBezTo>
                    <a:pt x="507" y="4"/>
                    <a:pt x="561" y="1"/>
                    <a:pt x="490" y="3"/>
                  </a:cubicBezTo>
                  <a:cubicBezTo>
                    <a:pt x="496" y="3"/>
                    <a:pt x="492" y="2"/>
                    <a:pt x="498" y="2"/>
                  </a:cubicBezTo>
                  <a:cubicBezTo>
                    <a:pt x="452" y="1"/>
                    <a:pt x="434" y="3"/>
                    <a:pt x="395" y="3"/>
                  </a:cubicBezTo>
                  <a:cubicBezTo>
                    <a:pt x="372" y="2"/>
                    <a:pt x="433" y="2"/>
                    <a:pt x="411" y="1"/>
                  </a:cubicBezTo>
                  <a:cubicBezTo>
                    <a:pt x="362" y="2"/>
                    <a:pt x="258" y="0"/>
                    <a:pt x="261" y="4"/>
                  </a:cubicBezTo>
                  <a:cubicBezTo>
                    <a:pt x="225" y="5"/>
                    <a:pt x="220" y="4"/>
                    <a:pt x="210" y="3"/>
                  </a:cubicBezTo>
                  <a:cubicBezTo>
                    <a:pt x="153" y="7"/>
                    <a:pt x="0" y="1"/>
                    <a:pt x="1" y="7"/>
                  </a:cubicBezTo>
                  <a:cubicBezTo>
                    <a:pt x="21" y="7"/>
                    <a:pt x="55" y="7"/>
                    <a:pt x="85" y="6"/>
                  </a:cubicBezTo>
                  <a:lnTo>
                    <a:pt x="85" y="9"/>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5" name="Serbest Biçim 25">
              <a:extLst>
                <a:ext uri="{FF2B5EF4-FFF2-40B4-BE49-F238E27FC236}">
                  <a16:creationId xmlns="" xmlns:a16="http://schemas.microsoft.com/office/drawing/2014/main" id="{3A8BF285-0D14-46BE-9C95-EDF13F75F581}"/>
                </a:ext>
              </a:extLst>
            </p:cNvPr>
            <p:cNvSpPr>
              <a:spLocks/>
            </p:cNvSpPr>
            <p:nvPr/>
          </p:nvSpPr>
          <p:spPr bwMode="invGray">
            <a:xfrm>
              <a:off x="2495550" y="2803525"/>
              <a:ext cx="17463" cy="0"/>
            </a:xfrm>
            <a:custGeom>
              <a:avLst/>
              <a:gdLst>
                <a:gd name="T0" fmla="*/ 9 w 9"/>
                <a:gd name="T1" fmla="*/ 9 w 9"/>
                <a:gd name="T2" fmla="*/ 0 w 9"/>
                <a:gd name="T3" fmla="*/ 9 w 9"/>
              </a:gdLst>
              <a:ahLst/>
              <a:cxnLst>
                <a:cxn ang="0">
                  <a:pos x="T0" y="0"/>
                </a:cxn>
                <a:cxn ang="0">
                  <a:pos x="T1" y="0"/>
                </a:cxn>
                <a:cxn ang="0">
                  <a:pos x="T2" y="0"/>
                </a:cxn>
                <a:cxn ang="0">
                  <a:pos x="T3" y="0"/>
                </a:cxn>
              </a:cxnLst>
              <a:rect l="0" t="0" r="r" b="b"/>
              <a:pathLst>
                <a:path w="9">
                  <a:moveTo>
                    <a:pt x="9" y="0"/>
                  </a:moveTo>
                  <a:lnTo>
                    <a:pt x="9" y="0"/>
                  </a:lnTo>
                  <a:lnTo>
                    <a:pt x="0" y="0"/>
                  </a:lnTo>
                  <a:lnTo>
                    <a:pt x="9"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6" name="Serbest Biçim 26">
              <a:extLst>
                <a:ext uri="{FF2B5EF4-FFF2-40B4-BE49-F238E27FC236}">
                  <a16:creationId xmlns="" xmlns:a16="http://schemas.microsoft.com/office/drawing/2014/main" id="{CB231DD7-DCE7-41C7-B750-E124825F4A75}"/>
                </a:ext>
              </a:extLst>
            </p:cNvPr>
            <p:cNvSpPr>
              <a:spLocks noEditPoints="1"/>
            </p:cNvSpPr>
            <p:nvPr/>
          </p:nvSpPr>
          <p:spPr bwMode="invGray">
            <a:xfrm>
              <a:off x="2538412" y="2816225"/>
              <a:ext cx="1057275" cy="31750"/>
            </a:xfrm>
            <a:custGeom>
              <a:avLst/>
              <a:gdLst>
                <a:gd name="T0" fmla="*/ 495 w 551"/>
                <a:gd name="T1" fmla="*/ 10 h 14"/>
                <a:gd name="T2" fmla="*/ 495 w 551"/>
                <a:gd name="T3" fmla="*/ 10 h 14"/>
                <a:gd name="T4" fmla="*/ 461 w 551"/>
                <a:gd name="T5" fmla="*/ 9 h 14"/>
                <a:gd name="T6" fmla="*/ 495 w 551"/>
                <a:gd name="T7" fmla="*/ 10 h 14"/>
                <a:gd name="T8" fmla="*/ 551 w 551"/>
                <a:gd name="T9" fmla="*/ 9 h 14"/>
                <a:gd name="T10" fmla="*/ 551 w 551"/>
                <a:gd name="T11" fmla="*/ 9 h 14"/>
                <a:gd name="T12" fmla="*/ 532 w 551"/>
                <a:gd name="T13" fmla="*/ 13 h 14"/>
                <a:gd name="T14" fmla="*/ 294 w 551"/>
                <a:gd name="T15" fmla="*/ 13 h 14"/>
                <a:gd name="T16" fmla="*/ 304 w 551"/>
                <a:gd name="T17" fmla="*/ 12 h 14"/>
                <a:gd name="T18" fmla="*/ 93 w 551"/>
                <a:gd name="T19" fmla="*/ 14 h 14"/>
                <a:gd name="T20" fmla="*/ 38 w 551"/>
                <a:gd name="T21" fmla="*/ 12 h 14"/>
                <a:gd name="T22" fmla="*/ 4 w 551"/>
                <a:gd name="T23" fmla="*/ 12 h 14"/>
                <a:gd name="T24" fmla="*/ 31 w 551"/>
                <a:gd name="T25" fmla="*/ 11 h 14"/>
                <a:gd name="T26" fmla="*/ 16 w 551"/>
                <a:gd name="T27" fmla="*/ 11 h 14"/>
                <a:gd name="T28" fmla="*/ 73 w 551"/>
                <a:gd name="T29" fmla="*/ 6 h 14"/>
                <a:gd name="T30" fmla="*/ 39 w 551"/>
                <a:gd name="T31" fmla="*/ 10 h 14"/>
                <a:gd name="T32" fmla="*/ 62 w 551"/>
                <a:gd name="T33" fmla="*/ 8 h 14"/>
                <a:gd name="T34" fmla="*/ 90 w 551"/>
                <a:gd name="T35" fmla="*/ 10 h 14"/>
                <a:gd name="T36" fmla="*/ 157 w 551"/>
                <a:gd name="T37" fmla="*/ 9 h 14"/>
                <a:gd name="T38" fmla="*/ 193 w 551"/>
                <a:gd name="T39" fmla="*/ 11 h 14"/>
                <a:gd name="T40" fmla="*/ 215 w 551"/>
                <a:gd name="T41" fmla="*/ 8 h 14"/>
                <a:gd name="T42" fmla="*/ 280 w 551"/>
                <a:gd name="T43" fmla="*/ 8 h 14"/>
                <a:gd name="T44" fmla="*/ 373 w 551"/>
                <a:gd name="T45" fmla="*/ 0 h 14"/>
                <a:gd name="T46" fmla="*/ 452 w 551"/>
                <a:gd name="T47" fmla="*/ 6 h 14"/>
                <a:gd name="T48" fmla="*/ 329 w 551"/>
                <a:gd name="T49" fmla="*/ 7 h 14"/>
                <a:gd name="T50" fmla="*/ 282 w 551"/>
                <a:gd name="T51" fmla="*/ 11 h 14"/>
                <a:gd name="T52" fmla="*/ 389 w 551"/>
                <a:gd name="T53" fmla="*/ 9 h 14"/>
                <a:gd name="T54" fmla="*/ 377 w 551"/>
                <a:gd name="T55" fmla="*/ 10 h 14"/>
                <a:gd name="T56" fmla="*/ 494 w 551"/>
                <a:gd name="T57" fmla="*/ 8 h 14"/>
                <a:gd name="T58" fmla="*/ 510 w 551"/>
                <a:gd name="T59" fmla="*/ 9 h 14"/>
                <a:gd name="T60" fmla="*/ 551 w 551"/>
                <a:gd name="T61" fmla="*/ 9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51" h="14">
                  <a:moveTo>
                    <a:pt x="495" y="10"/>
                  </a:moveTo>
                  <a:lnTo>
                    <a:pt x="495" y="10"/>
                  </a:lnTo>
                  <a:lnTo>
                    <a:pt x="461" y="9"/>
                  </a:lnTo>
                  <a:cubicBezTo>
                    <a:pt x="469" y="10"/>
                    <a:pt x="482" y="10"/>
                    <a:pt x="495" y="10"/>
                  </a:cubicBezTo>
                  <a:close/>
                  <a:moveTo>
                    <a:pt x="551" y="9"/>
                  </a:moveTo>
                  <a:lnTo>
                    <a:pt x="551" y="9"/>
                  </a:lnTo>
                  <a:lnTo>
                    <a:pt x="532" y="13"/>
                  </a:lnTo>
                  <a:cubicBezTo>
                    <a:pt x="425" y="14"/>
                    <a:pt x="387" y="13"/>
                    <a:pt x="294" y="13"/>
                  </a:cubicBezTo>
                  <a:cubicBezTo>
                    <a:pt x="287" y="12"/>
                    <a:pt x="298" y="12"/>
                    <a:pt x="304" y="12"/>
                  </a:cubicBezTo>
                  <a:cubicBezTo>
                    <a:pt x="238" y="13"/>
                    <a:pt x="140" y="12"/>
                    <a:pt x="93" y="14"/>
                  </a:cubicBezTo>
                  <a:cubicBezTo>
                    <a:pt x="72" y="14"/>
                    <a:pt x="17" y="13"/>
                    <a:pt x="38" y="12"/>
                  </a:cubicBezTo>
                  <a:cubicBezTo>
                    <a:pt x="28" y="12"/>
                    <a:pt x="16" y="12"/>
                    <a:pt x="4" y="12"/>
                  </a:cubicBezTo>
                  <a:cubicBezTo>
                    <a:pt x="1" y="11"/>
                    <a:pt x="30" y="12"/>
                    <a:pt x="31" y="11"/>
                  </a:cubicBezTo>
                  <a:cubicBezTo>
                    <a:pt x="22" y="11"/>
                    <a:pt x="18" y="10"/>
                    <a:pt x="16" y="11"/>
                  </a:cubicBezTo>
                  <a:cubicBezTo>
                    <a:pt x="32" y="10"/>
                    <a:pt x="0" y="6"/>
                    <a:pt x="73" y="6"/>
                  </a:cubicBezTo>
                  <a:cubicBezTo>
                    <a:pt x="101" y="9"/>
                    <a:pt x="22" y="7"/>
                    <a:pt x="39" y="10"/>
                  </a:cubicBezTo>
                  <a:cubicBezTo>
                    <a:pt x="63" y="10"/>
                    <a:pt x="60" y="9"/>
                    <a:pt x="62" y="8"/>
                  </a:cubicBezTo>
                  <a:cubicBezTo>
                    <a:pt x="93" y="8"/>
                    <a:pt x="92" y="9"/>
                    <a:pt x="90" y="10"/>
                  </a:cubicBezTo>
                  <a:cubicBezTo>
                    <a:pt x="102" y="9"/>
                    <a:pt x="141" y="10"/>
                    <a:pt x="157" y="9"/>
                  </a:cubicBezTo>
                  <a:cubicBezTo>
                    <a:pt x="216" y="8"/>
                    <a:pt x="154" y="11"/>
                    <a:pt x="193" y="11"/>
                  </a:cubicBezTo>
                  <a:lnTo>
                    <a:pt x="215" y="8"/>
                  </a:lnTo>
                  <a:lnTo>
                    <a:pt x="280" y="8"/>
                  </a:lnTo>
                  <a:cubicBezTo>
                    <a:pt x="373" y="7"/>
                    <a:pt x="266" y="2"/>
                    <a:pt x="373" y="0"/>
                  </a:cubicBezTo>
                  <a:cubicBezTo>
                    <a:pt x="359" y="2"/>
                    <a:pt x="402" y="5"/>
                    <a:pt x="452" y="6"/>
                  </a:cubicBezTo>
                  <a:cubicBezTo>
                    <a:pt x="422" y="6"/>
                    <a:pt x="367" y="8"/>
                    <a:pt x="329" y="7"/>
                  </a:cubicBezTo>
                  <a:cubicBezTo>
                    <a:pt x="383" y="10"/>
                    <a:pt x="254" y="8"/>
                    <a:pt x="282" y="11"/>
                  </a:cubicBezTo>
                  <a:cubicBezTo>
                    <a:pt x="309" y="9"/>
                    <a:pt x="354" y="9"/>
                    <a:pt x="389" y="9"/>
                  </a:cubicBezTo>
                  <a:lnTo>
                    <a:pt x="377" y="10"/>
                  </a:lnTo>
                  <a:cubicBezTo>
                    <a:pt x="414" y="10"/>
                    <a:pt x="442" y="7"/>
                    <a:pt x="494" y="8"/>
                  </a:cubicBezTo>
                  <a:cubicBezTo>
                    <a:pt x="519" y="8"/>
                    <a:pt x="514" y="9"/>
                    <a:pt x="510" y="9"/>
                  </a:cubicBezTo>
                  <a:cubicBezTo>
                    <a:pt x="531" y="9"/>
                    <a:pt x="551" y="8"/>
                    <a:pt x="551" y="9"/>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7" name="Serbest Biçim 27">
              <a:extLst>
                <a:ext uri="{FF2B5EF4-FFF2-40B4-BE49-F238E27FC236}">
                  <a16:creationId xmlns="" xmlns:a16="http://schemas.microsoft.com/office/drawing/2014/main" id="{148A27FC-9C0E-4D17-9588-ED2FE437A902}"/>
                </a:ext>
              </a:extLst>
            </p:cNvPr>
            <p:cNvSpPr>
              <a:spLocks/>
            </p:cNvSpPr>
            <p:nvPr/>
          </p:nvSpPr>
          <p:spPr bwMode="invGray">
            <a:xfrm>
              <a:off x="11777663" y="2757488"/>
              <a:ext cx="19050" cy="3175"/>
            </a:xfrm>
            <a:custGeom>
              <a:avLst/>
              <a:gdLst>
                <a:gd name="T0" fmla="*/ 0 w 10"/>
                <a:gd name="T1" fmla="*/ 0 h 1"/>
                <a:gd name="T2" fmla="*/ 0 w 10"/>
                <a:gd name="T3" fmla="*/ 0 h 1"/>
                <a:gd name="T4" fmla="*/ 10 w 10"/>
                <a:gd name="T5" fmla="*/ 1 h 1"/>
                <a:gd name="T6" fmla="*/ 0 w 10"/>
                <a:gd name="T7" fmla="*/ 0 h 1"/>
              </a:gdLst>
              <a:ahLst/>
              <a:cxnLst>
                <a:cxn ang="0">
                  <a:pos x="T0" y="T1"/>
                </a:cxn>
                <a:cxn ang="0">
                  <a:pos x="T2" y="T3"/>
                </a:cxn>
                <a:cxn ang="0">
                  <a:pos x="T4" y="T5"/>
                </a:cxn>
                <a:cxn ang="0">
                  <a:pos x="T6" y="T7"/>
                </a:cxn>
              </a:cxnLst>
              <a:rect l="0" t="0" r="r" b="b"/>
              <a:pathLst>
                <a:path w="10" h="1">
                  <a:moveTo>
                    <a:pt x="0" y="0"/>
                  </a:moveTo>
                  <a:lnTo>
                    <a:pt x="0" y="0"/>
                  </a:lnTo>
                  <a:lnTo>
                    <a:pt x="10" y="1"/>
                  </a:lnTo>
                  <a:cubicBezTo>
                    <a:pt x="8" y="1"/>
                    <a:pt x="4" y="1"/>
                    <a:pt x="0"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8" name="Serbest Biçim 28">
              <a:extLst>
                <a:ext uri="{FF2B5EF4-FFF2-40B4-BE49-F238E27FC236}">
                  <a16:creationId xmlns="" xmlns:a16="http://schemas.microsoft.com/office/drawing/2014/main" id="{D91D5BBE-E5DE-4D04-BF2A-1A3B5FA4659B}"/>
                </a:ext>
              </a:extLst>
            </p:cNvPr>
            <p:cNvSpPr>
              <a:spLocks/>
            </p:cNvSpPr>
            <p:nvPr/>
          </p:nvSpPr>
          <p:spPr bwMode="invGray">
            <a:xfrm>
              <a:off x="5983288" y="2741613"/>
              <a:ext cx="38100" cy="0"/>
            </a:xfrm>
            <a:custGeom>
              <a:avLst/>
              <a:gdLst>
                <a:gd name="T0" fmla="*/ 0 w 20"/>
                <a:gd name="T1" fmla="*/ 0 w 20"/>
                <a:gd name="T2" fmla="*/ 20 w 20"/>
                <a:gd name="T3" fmla="*/ 0 w 20"/>
              </a:gdLst>
              <a:ahLst/>
              <a:cxnLst>
                <a:cxn ang="0">
                  <a:pos x="T0" y="0"/>
                </a:cxn>
                <a:cxn ang="0">
                  <a:pos x="T1" y="0"/>
                </a:cxn>
                <a:cxn ang="0">
                  <a:pos x="T2" y="0"/>
                </a:cxn>
                <a:cxn ang="0">
                  <a:pos x="T3" y="0"/>
                </a:cxn>
              </a:cxnLst>
              <a:rect l="0" t="0" r="r" b="b"/>
              <a:pathLst>
                <a:path w="20">
                  <a:moveTo>
                    <a:pt x="0" y="0"/>
                  </a:moveTo>
                  <a:lnTo>
                    <a:pt x="0" y="0"/>
                  </a:lnTo>
                  <a:lnTo>
                    <a:pt x="20" y="0"/>
                  </a:lnTo>
                  <a:lnTo>
                    <a:pt x="0"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9" name="Serbest Biçim 29">
              <a:extLst>
                <a:ext uri="{FF2B5EF4-FFF2-40B4-BE49-F238E27FC236}">
                  <a16:creationId xmlns="" xmlns:a16="http://schemas.microsoft.com/office/drawing/2014/main" id="{5E05EBDC-2C90-40C4-9997-D64079CE66AC}"/>
                </a:ext>
              </a:extLst>
            </p:cNvPr>
            <p:cNvSpPr>
              <a:spLocks/>
            </p:cNvSpPr>
            <p:nvPr/>
          </p:nvSpPr>
          <p:spPr bwMode="invGray">
            <a:xfrm>
              <a:off x="6832600" y="2713038"/>
              <a:ext cx="53975" cy="1587"/>
            </a:xfrm>
            <a:custGeom>
              <a:avLst/>
              <a:gdLst>
                <a:gd name="T0" fmla="*/ 0 w 28"/>
                <a:gd name="T1" fmla="*/ 1 h 1"/>
                <a:gd name="T2" fmla="*/ 0 w 28"/>
                <a:gd name="T3" fmla="*/ 1 h 1"/>
                <a:gd name="T4" fmla="*/ 28 w 28"/>
                <a:gd name="T5" fmla="*/ 0 h 1"/>
                <a:gd name="T6" fmla="*/ 0 w 28"/>
                <a:gd name="T7" fmla="*/ 1 h 1"/>
              </a:gdLst>
              <a:ahLst/>
              <a:cxnLst>
                <a:cxn ang="0">
                  <a:pos x="T0" y="T1"/>
                </a:cxn>
                <a:cxn ang="0">
                  <a:pos x="T2" y="T3"/>
                </a:cxn>
                <a:cxn ang="0">
                  <a:pos x="T4" y="T5"/>
                </a:cxn>
                <a:cxn ang="0">
                  <a:pos x="T6" y="T7"/>
                </a:cxn>
              </a:cxnLst>
              <a:rect l="0" t="0" r="r" b="b"/>
              <a:pathLst>
                <a:path w="28" h="1">
                  <a:moveTo>
                    <a:pt x="0" y="1"/>
                  </a:moveTo>
                  <a:lnTo>
                    <a:pt x="0" y="1"/>
                  </a:lnTo>
                  <a:lnTo>
                    <a:pt x="28" y="0"/>
                  </a:lnTo>
                  <a:cubicBezTo>
                    <a:pt x="17" y="0"/>
                    <a:pt x="8" y="1"/>
                    <a:pt x="0"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0" name="Serbest Biçim 30">
              <a:extLst>
                <a:ext uri="{FF2B5EF4-FFF2-40B4-BE49-F238E27FC236}">
                  <a16:creationId xmlns="" xmlns:a16="http://schemas.microsoft.com/office/drawing/2014/main" id="{B6B82482-894A-4B12-9ECA-73303A36EA4C}"/>
                </a:ext>
              </a:extLst>
            </p:cNvPr>
            <p:cNvSpPr>
              <a:spLocks/>
            </p:cNvSpPr>
            <p:nvPr/>
          </p:nvSpPr>
          <p:spPr bwMode="invGray">
            <a:xfrm>
              <a:off x="11317288" y="2755900"/>
              <a:ext cx="9525" cy="0"/>
            </a:xfrm>
            <a:custGeom>
              <a:avLst/>
              <a:gdLst>
                <a:gd name="T0" fmla="*/ 5 w 5"/>
                <a:gd name="T1" fmla="*/ 5 w 5"/>
                <a:gd name="T2" fmla="*/ 4 w 5"/>
                <a:gd name="T3" fmla="*/ 0 w 5"/>
                <a:gd name="T4" fmla="*/ 5 w 5"/>
              </a:gdLst>
              <a:ahLst/>
              <a:cxnLst>
                <a:cxn ang="0">
                  <a:pos x="T0" y="0"/>
                </a:cxn>
                <a:cxn ang="0">
                  <a:pos x="T1" y="0"/>
                </a:cxn>
                <a:cxn ang="0">
                  <a:pos x="T2" y="0"/>
                </a:cxn>
                <a:cxn ang="0">
                  <a:pos x="T3" y="0"/>
                </a:cxn>
                <a:cxn ang="0">
                  <a:pos x="T4" y="0"/>
                </a:cxn>
              </a:cxnLst>
              <a:rect l="0" t="0" r="r" b="b"/>
              <a:pathLst>
                <a:path w="5">
                  <a:moveTo>
                    <a:pt x="5" y="0"/>
                  </a:moveTo>
                  <a:lnTo>
                    <a:pt x="5" y="0"/>
                  </a:lnTo>
                  <a:lnTo>
                    <a:pt x="4" y="0"/>
                  </a:lnTo>
                  <a:lnTo>
                    <a:pt x="0" y="0"/>
                  </a:lnTo>
                  <a:lnTo>
                    <a:pt x="5"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1" name="Serbest Biçim 31">
              <a:extLst>
                <a:ext uri="{FF2B5EF4-FFF2-40B4-BE49-F238E27FC236}">
                  <a16:creationId xmlns="" xmlns:a16="http://schemas.microsoft.com/office/drawing/2014/main" id="{DE5286AE-7D27-4831-BC8B-E68CAC1D1E7F}"/>
                </a:ext>
              </a:extLst>
            </p:cNvPr>
            <p:cNvSpPr>
              <a:spLocks/>
            </p:cNvSpPr>
            <p:nvPr/>
          </p:nvSpPr>
          <p:spPr bwMode="invGray">
            <a:xfrm>
              <a:off x="8534400" y="2735263"/>
              <a:ext cx="30163" cy="0"/>
            </a:xfrm>
            <a:custGeom>
              <a:avLst/>
              <a:gdLst>
                <a:gd name="T0" fmla="*/ 0 w 16"/>
                <a:gd name="T1" fmla="*/ 0 w 16"/>
                <a:gd name="T2" fmla="*/ 16 w 16"/>
                <a:gd name="T3" fmla="*/ 0 w 16"/>
              </a:gdLst>
              <a:ahLst/>
              <a:cxnLst>
                <a:cxn ang="0">
                  <a:pos x="T0" y="0"/>
                </a:cxn>
                <a:cxn ang="0">
                  <a:pos x="T1" y="0"/>
                </a:cxn>
                <a:cxn ang="0">
                  <a:pos x="T2" y="0"/>
                </a:cxn>
                <a:cxn ang="0">
                  <a:pos x="T3" y="0"/>
                </a:cxn>
              </a:cxnLst>
              <a:rect l="0" t="0" r="r" b="b"/>
              <a:pathLst>
                <a:path w="16">
                  <a:moveTo>
                    <a:pt x="0" y="0"/>
                  </a:moveTo>
                  <a:lnTo>
                    <a:pt x="0" y="0"/>
                  </a:lnTo>
                  <a:cubicBezTo>
                    <a:pt x="4" y="0"/>
                    <a:pt x="9" y="0"/>
                    <a:pt x="16" y="0"/>
                  </a:cubicBezTo>
                  <a:cubicBezTo>
                    <a:pt x="15" y="0"/>
                    <a:pt x="9" y="0"/>
                    <a:pt x="0"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2" name="Serbest Biçim 32">
              <a:extLst>
                <a:ext uri="{FF2B5EF4-FFF2-40B4-BE49-F238E27FC236}">
                  <a16:creationId xmlns="" xmlns:a16="http://schemas.microsoft.com/office/drawing/2014/main" id="{2BECA4C2-2173-4D19-A331-1D2D70D31E38}"/>
                </a:ext>
              </a:extLst>
            </p:cNvPr>
            <p:cNvSpPr>
              <a:spLocks/>
            </p:cNvSpPr>
            <p:nvPr/>
          </p:nvSpPr>
          <p:spPr bwMode="invGray">
            <a:xfrm>
              <a:off x="6821488" y="2714625"/>
              <a:ext cx="9525" cy="0"/>
            </a:xfrm>
            <a:custGeom>
              <a:avLst/>
              <a:gdLst>
                <a:gd name="T0" fmla="*/ 0 w 5"/>
                <a:gd name="T1" fmla="*/ 0 w 5"/>
                <a:gd name="T2" fmla="*/ 2 w 5"/>
                <a:gd name="T3" fmla="*/ 5 w 5"/>
                <a:gd name="T4" fmla="*/ 0 w 5"/>
              </a:gdLst>
              <a:ahLst/>
              <a:cxnLst>
                <a:cxn ang="0">
                  <a:pos x="T0" y="0"/>
                </a:cxn>
                <a:cxn ang="0">
                  <a:pos x="T1" y="0"/>
                </a:cxn>
                <a:cxn ang="0">
                  <a:pos x="T2" y="0"/>
                </a:cxn>
                <a:cxn ang="0">
                  <a:pos x="T3" y="0"/>
                </a:cxn>
                <a:cxn ang="0">
                  <a:pos x="T4" y="0"/>
                </a:cxn>
              </a:cxnLst>
              <a:rect l="0" t="0" r="r" b="b"/>
              <a:pathLst>
                <a:path w="5">
                  <a:moveTo>
                    <a:pt x="0" y="0"/>
                  </a:moveTo>
                  <a:lnTo>
                    <a:pt x="0" y="0"/>
                  </a:lnTo>
                  <a:lnTo>
                    <a:pt x="2" y="0"/>
                  </a:lnTo>
                  <a:lnTo>
                    <a:pt x="5" y="0"/>
                  </a:lnTo>
                  <a:lnTo>
                    <a:pt x="0"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3" name="Serbest Biçim 33">
              <a:extLst>
                <a:ext uri="{FF2B5EF4-FFF2-40B4-BE49-F238E27FC236}">
                  <a16:creationId xmlns="" xmlns:a16="http://schemas.microsoft.com/office/drawing/2014/main" id="{0B939CC2-F4DE-47DF-8D7E-C6AA43342C04}"/>
                </a:ext>
              </a:extLst>
            </p:cNvPr>
            <p:cNvSpPr>
              <a:spLocks/>
            </p:cNvSpPr>
            <p:nvPr/>
          </p:nvSpPr>
          <p:spPr bwMode="invGray">
            <a:xfrm>
              <a:off x="5583238" y="2719388"/>
              <a:ext cx="25400" cy="0"/>
            </a:xfrm>
            <a:custGeom>
              <a:avLst/>
              <a:gdLst>
                <a:gd name="T0" fmla="*/ 13 w 13"/>
                <a:gd name="T1" fmla="*/ 13 w 13"/>
                <a:gd name="T2" fmla="*/ 0 w 13"/>
                <a:gd name="T3" fmla="*/ 13 w 13"/>
              </a:gdLst>
              <a:ahLst/>
              <a:cxnLst>
                <a:cxn ang="0">
                  <a:pos x="T0" y="0"/>
                </a:cxn>
                <a:cxn ang="0">
                  <a:pos x="T1" y="0"/>
                </a:cxn>
                <a:cxn ang="0">
                  <a:pos x="T2" y="0"/>
                </a:cxn>
                <a:cxn ang="0">
                  <a:pos x="T3" y="0"/>
                </a:cxn>
              </a:cxnLst>
              <a:rect l="0" t="0" r="r" b="b"/>
              <a:pathLst>
                <a:path w="13">
                  <a:moveTo>
                    <a:pt x="13" y="0"/>
                  </a:moveTo>
                  <a:lnTo>
                    <a:pt x="13" y="0"/>
                  </a:lnTo>
                  <a:lnTo>
                    <a:pt x="0" y="0"/>
                  </a:lnTo>
                  <a:lnTo>
                    <a:pt x="13"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4" name="Serbest Biçim 34">
              <a:extLst>
                <a:ext uri="{FF2B5EF4-FFF2-40B4-BE49-F238E27FC236}">
                  <a16:creationId xmlns="" xmlns:a16="http://schemas.microsoft.com/office/drawing/2014/main" id="{FEDE9F1B-876E-4371-A6B1-1698037CC55C}"/>
                </a:ext>
              </a:extLst>
            </p:cNvPr>
            <p:cNvSpPr>
              <a:spLocks/>
            </p:cNvSpPr>
            <p:nvPr/>
          </p:nvSpPr>
          <p:spPr bwMode="invGray">
            <a:xfrm>
              <a:off x="5638800" y="2740025"/>
              <a:ext cx="23813" cy="1587"/>
            </a:xfrm>
            <a:custGeom>
              <a:avLst/>
              <a:gdLst>
                <a:gd name="T0" fmla="*/ 12 w 12"/>
                <a:gd name="T1" fmla="*/ 0 h 1"/>
                <a:gd name="T2" fmla="*/ 12 w 12"/>
                <a:gd name="T3" fmla="*/ 0 h 1"/>
                <a:gd name="T4" fmla="*/ 0 w 12"/>
                <a:gd name="T5" fmla="*/ 1 h 1"/>
                <a:gd name="T6" fmla="*/ 12 w 12"/>
                <a:gd name="T7" fmla="*/ 0 h 1"/>
              </a:gdLst>
              <a:ahLst/>
              <a:cxnLst>
                <a:cxn ang="0">
                  <a:pos x="T0" y="T1"/>
                </a:cxn>
                <a:cxn ang="0">
                  <a:pos x="T2" y="T3"/>
                </a:cxn>
                <a:cxn ang="0">
                  <a:pos x="T4" y="T5"/>
                </a:cxn>
                <a:cxn ang="0">
                  <a:pos x="T6" y="T7"/>
                </a:cxn>
              </a:cxnLst>
              <a:rect l="0" t="0" r="r" b="b"/>
              <a:pathLst>
                <a:path w="12" h="1">
                  <a:moveTo>
                    <a:pt x="12" y="0"/>
                  </a:moveTo>
                  <a:lnTo>
                    <a:pt x="12" y="0"/>
                  </a:lnTo>
                  <a:lnTo>
                    <a:pt x="0" y="1"/>
                  </a:lnTo>
                  <a:lnTo>
                    <a:pt x="12"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5" name="Serbest Biçim 35">
              <a:extLst>
                <a:ext uri="{FF2B5EF4-FFF2-40B4-BE49-F238E27FC236}">
                  <a16:creationId xmlns="" xmlns:a16="http://schemas.microsoft.com/office/drawing/2014/main" id="{FA35AA5C-B5FA-4D1B-B74B-8D81181120FD}"/>
                </a:ext>
              </a:extLst>
            </p:cNvPr>
            <p:cNvSpPr>
              <a:spLocks/>
            </p:cNvSpPr>
            <p:nvPr/>
          </p:nvSpPr>
          <p:spPr bwMode="invGray">
            <a:xfrm>
              <a:off x="4303712" y="2728913"/>
              <a:ext cx="50800" cy="0"/>
            </a:xfrm>
            <a:custGeom>
              <a:avLst/>
              <a:gdLst>
                <a:gd name="T0" fmla="*/ 26 w 26"/>
                <a:gd name="T1" fmla="*/ 26 w 26"/>
                <a:gd name="T2" fmla="*/ 0 w 26"/>
                <a:gd name="T3" fmla="*/ 26 w 26"/>
              </a:gdLst>
              <a:ahLst/>
              <a:cxnLst>
                <a:cxn ang="0">
                  <a:pos x="T0" y="0"/>
                </a:cxn>
                <a:cxn ang="0">
                  <a:pos x="T1" y="0"/>
                </a:cxn>
                <a:cxn ang="0">
                  <a:pos x="T2" y="0"/>
                </a:cxn>
                <a:cxn ang="0">
                  <a:pos x="T3" y="0"/>
                </a:cxn>
              </a:cxnLst>
              <a:rect l="0" t="0" r="r" b="b"/>
              <a:pathLst>
                <a:path w="26">
                  <a:moveTo>
                    <a:pt x="26" y="0"/>
                  </a:moveTo>
                  <a:lnTo>
                    <a:pt x="26" y="0"/>
                  </a:lnTo>
                  <a:lnTo>
                    <a:pt x="0" y="0"/>
                  </a:lnTo>
                  <a:cubicBezTo>
                    <a:pt x="13" y="0"/>
                    <a:pt x="20" y="0"/>
                    <a:pt x="26"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6" name="Serbest Biçim 36">
              <a:extLst>
                <a:ext uri="{FF2B5EF4-FFF2-40B4-BE49-F238E27FC236}">
                  <a16:creationId xmlns="" xmlns:a16="http://schemas.microsoft.com/office/drawing/2014/main" id="{6F06124B-5DB6-4D57-8265-CCB480E0B577}"/>
                </a:ext>
              </a:extLst>
            </p:cNvPr>
            <p:cNvSpPr>
              <a:spLocks/>
            </p:cNvSpPr>
            <p:nvPr/>
          </p:nvSpPr>
          <p:spPr bwMode="invGray">
            <a:xfrm>
              <a:off x="5519738" y="2735263"/>
              <a:ext cx="9525" cy="3175"/>
            </a:xfrm>
            <a:custGeom>
              <a:avLst/>
              <a:gdLst>
                <a:gd name="T0" fmla="*/ 4 w 5"/>
                <a:gd name="T1" fmla="*/ 0 h 1"/>
                <a:gd name="T2" fmla="*/ 4 w 5"/>
                <a:gd name="T3" fmla="*/ 0 h 1"/>
                <a:gd name="T4" fmla="*/ 0 w 5"/>
                <a:gd name="T5" fmla="*/ 1 h 1"/>
                <a:gd name="T6" fmla="*/ 4 w 5"/>
                <a:gd name="T7" fmla="*/ 0 h 1"/>
              </a:gdLst>
              <a:ahLst/>
              <a:cxnLst>
                <a:cxn ang="0">
                  <a:pos x="T0" y="T1"/>
                </a:cxn>
                <a:cxn ang="0">
                  <a:pos x="T2" y="T3"/>
                </a:cxn>
                <a:cxn ang="0">
                  <a:pos x="T4" y="T5"/>
                </a:cxn>
                <a:cxn ang="0">
                  <a:pos x="T6" y="T7"/>
                </a:cxn>
              </a:cxnLst>
              <a:rect l="0" t="0" r="r" b="b"/>
              <a:pathLst>
                <a:path w="5" h="1">
                  <a:moveTo>
                    <a:pt x="4" y="0"/>
                  </a:moveTo>
                  <a:lnTo>
                    <a:pt x="4" y="0"/>
                  </a:lnTo>
                  <a:lnTo>
                    <a:pt x="0" y="1"/>
                  </a:lnTo>
                  <a:cubicBezTo>
                    <a:pt x="3" y="1"/>
                    <a:pt x="5" y="1"/>
                    <a:pt x="4"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7" name="Serbest Biçim 37">
              <a:extLst>
                <a:ext uri="{FF2B5EF4-FFF2-40B4-BE49-F238E27FC236}">
                  <a16:creationId xmlns="" xmlns:a16="http://schemas.microsoft.com/office/drawing/2014/main" id="{E4167A59-8159-4186-959C-07FB0067965D}"/>
                </a:ext>
              </a:extLst>
            </p:cNvPr>
            <p:cNvSpPr>
              <a:spLocks/>
            </p:cNvSpPr>
            <p:nvPr/>
          </p:nvSpPr>
          <p:spPr bwMode="invGray">
            <a:xfrm>
              <a:off x="12096750" y="2784475"/>
              <a:ext cx="6350" cy="0"/>
            </a:xfrm>
            <a:custGeom>
              <a:avLst/>
              <a:gdLst>
                <a:gd name="T0" fmla="*/ 3 w 3"/>
                <a:gd name="T1" fmla="*/ 3 w 3"/>
                <a:gd name="T2" fmla="*/ 1 w 3"/>
                <a:gd name="T3" fmla="*/ 0 w 3"/>
                <a:gd name="T4" fmla="*/ 3 w 3"/>
              </a:gdLst>
              <a:ahLst/>
              <a:cxnLst>
                <a:cxn ang="0">
                  <a:pos x="T0" y="0"/>
                </a:cxn>
                <a:cxn ang="0">
                  <a:pos x="T1" y="0"/>
                </a:cxn>
                <a:cxn ang="0">
                  <a:pos x="T2" y="0"/>
                </a:cxn>
                <a:cxn ang="0">
                  <a:pos x="T3" y="0"/>
                </a:cxn>
                <a:cxn ang="0">
                  <a:pos x="T4" y="0"/>
                </a:cxn>
              </a:cxnLst>
              <a:rect l="0" t="0" r="r" b="b"/>
              <a:pathLst>
                <a:path w="3">
                  <a:moveTo>
                    <a:pt x="3" y="0"/>
                  </a:moveTo>
                  <a:lnTo>
                    <a:pt x="3" y="0"/>
                  </a:lnTo>
                  <a:lnTo>
                    <a:pt x="1" y="0"/>
                  </a:lnTo>
                  <a:lnTo>
                    <a:pt x="0" y="0"/>
                  </a:lnTo>
                  <a:lnTo>
                    <a:pt x="3"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8" name="Serbest Biçim 38">
              <a:extLst>
                <a:ext uri="{FF2B5EF4-FFF2-40B4-BE49-F238E27FC236}">
                  <a16:creationId xmlns="" xmlns:a16="http://schemas.microsoft.com/office/drawing/2014/main" id="{8B77E14B-DE27-43D0-9971-A8D034E774F2}"/>
                </a:ext>
              </a:extLst>
            </p:cNvPr>
            <p:cNvSpPr>
              <a:spLocks/>
            </p:cNvSpPr>
            <p:nvPr/>
          </p:nvSpPr>
          <p:spPr bwMode="invGray">
            <a:xfrm>
              <a:off x="12225338" y="2773363"/>
              <a:ext cx="46038" cy="0"/>
            </a:xfrm>
            <a:custGeom>
              <a:avLst/>
              <a:gdLst>
                <a:gd name="T0" fmla="*/ 0 w 24"/>
                <a:gd name="T1" fmla="*/ 0 w 24"/>
                <a:gd name="T2" fmla="*/ 24 w 24"/>
                <a:gd name="T3" fmla="*/ 0 w 24"/>
              </a:gdLst>
              <a:ahLst/>
              <a:cxnLst>
                <a:cxn ang="0">
                  <a:pos x="T0" y="0"/>
                </a:cxn>
                <a:cxn ang="0">
                  <a:pos x="T1" y="0"/>
                </a:cxn>
                <a:cxn ang="0">
                  <a:pos x="T2" y="0"/>
                </a:cxn>
                <a:cxn ang="0">
                  <a:pos x="T3" y="0"/>
                </a:cxn>
              </a:cxnLst>
              <a:rect l="0" t="0" r="r" b="b"/>
              <a:pathLst>
                <a:path w="24">
                  <a:moveTo>
                    <a:pt x="0" y="0"/>
                  </a:moveTo>
                  <a:lnTo>
                    <a:pt x="0" y="0"/>
                  </a:lnTo>
                  <a:lnTo>
                    <a:pt x="24" y="0"/>
                  </a:lnTo>
                  <a:cubicBezTo>
                    <a:pt x="15" y="0"/>
                    <a:pt x="6" y="0"/>
                    <a:pt x="0"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9" name="Serbest Biçim 39">
              <a:extLst>
                <a:ext uri="{FF2B5EF4-FFF2-40B4-BE49-F238E27FC236}">
                  <a16:creationId xmlns="" xmlns:a16="http://schemas.microsoft.com/office/drawing/2014/main" id="{748F5B1B-8519-4734-81E8-221D3243239B}"/>
                </a:ext>
              </a:extLst>
            </p:cNvPr>
            <p:cNvSpPr>
              <a:spLocks/>
            </p:cNvSpPr>
            <p:nvPr/>
          </p:nvSpPr>
          <p:spPr bwMode="invGray">
            <a:xfrm>
              <a:off x="9274175" y="2746375"/>
              <a:ext cx="55563" cy="4762"/>
            </a:xfrm>
            <a:custGeom>
              <a:avLst/>
              <a:gdLst>
                <a:gd name="T0" fmla="*/ 0 w 29"/>
                <a:gd name="T1" fmla="*/ 1 h 2"/>
                <a:gd name="T2" fmla="*/ 0 w 29"/>
                <a:gd name="T3" fmla="*/ 1 h 2"/>
                <a:gd name="T4" fmla="*/ 15 w 29"/>
                <a:gd name="T5" fmla="*/ 2 h 2"/>
                <a:gd name="T6" fmla="*/ 0 w 29"/>
                <a:gd name="T7" fmla="*/ 1 h 2"/>
              </a:gdLst>
              <a:ahLst/>
              <a:cxnLst>
                <a:cxn ang="0">
                  <a:pos x="T0" y="T1"/>
                </a:cxn>
                <a:cxn ang="0">
                  <a:pos x="T2" y="T3"/>
                </a:cxn>
                <a:cxn ang="0">
                  <a:pos x="T4" y="T5"/>
                </a:cxn>
                <a:cxn ang="0">
                  <a:pos x="T6" y="T7"/>
                </a:cxn>
              </a:cxnLst>
              <a:rect l="0" t="0" r="r" b="b"/>
              <a:pathLst>
                <a:path w="29" h="2">
                  <a:moveTo>
                    <a:pt x="0" y="1"/>
                  </a:moveTo>
                  <a:lnTo>
                    <a:pt x="0" y="1"/>
                  </a:lnTo>
                  <a:cubicBezTo>
                    <a:pt x="7" y="1"/>
                    <a:pt x="23" y="2"/>
                    <a:pt x="15" y="2"/>
                  </a:cubicBezTo>
                  <a:cubicBezTo>
                    <a:pt x="29" y="2"/>
                    <a:pt x="28" y="0"/>
                    <a:pt x="0"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40" name="Serbest Biçim 40">
              <a:extLst>
                <a:ext uri="{FF2B5EF4-FFF2-40B4-BE49-F238E27FC236}">
                  <a16:creationId xmlns="" xmlns:a16="http://schemas.microsoft.com/office/drawing/2014/main" id="{C73BB13D-80C3-4E27-8981-CB9ADC0D9AB9}"/>
                </a:ext>
              </a:extLst>
            </p:cNvPr>
            <p:cNvSpPr>
              <a:spLocks/>
            </p:cNvSpPr>
            <p:nvPr/>
          </p:nvSpPr>
          <p:spPr bwMode="invGray">
            <a:xfrm>
              <a:off x="11847513" y="2827338"/>
              <a:ext cx="34925" cy="3175"/>
            </a:xfrm>
            <a:custGeom>
              <a:avLst/>
              <a:gdLst>
                <a:gd name="T0" fmla="*/ 3 w 18"/>
                <a:gd name="T1" fmla="*/ 1 h 1"/>
                <a:gd name="T2" fmla="*/ 3 w 18"/>
                <a:gd name="T3" fmla="*/ 1 h 1"/>
                <a:gd name="T4" fmla="*/ 18 w 18"/>
                <a:gd name="T5" fmla="*/ 0 h 1"/>
                <a:gd name="T6" fmla="*/ 3 w 18"/>
                <a:gd name="T7" fmla="*/ 1 h 1"/>
              </a:gdLst>
              <a:ahLst/>
              <a:cxnLst>
                <a:cxn ang="0">
                  <a:pos x="T0" y="T1"/>
                </a:cxn>
                <a:cxn ang="0">
                  <a:pos x="T2" y="T3"/>
                </a:cxn>
                <a:cxn ang="0">
                  <a:pos x="T4" y="T5"/>
                </a:cxn>
                <a:cxn ang="0">
                  <a:pos x="T6" y="T7"/>
                </a:cxn>
              </a:cxnLst>
              <a:rect l="0" t="0" r="r" b="b"/>
              <a:pathLst>
                <a:path w="18" h="1">
                  <a:moveTo>
                    <a:pt x="3" y="1"/>
                  </a:moveTo>
                  <a:lnTo>
                    <a:pt x="3" y="1"/>
                  </a:lnTo>
                  <a:cubicBezTo>
                    <a:pt x="7" y="1"/>
                    <a:pt x="13" y="0"/>
                    <a:pt x="18" y="0"/>
                  </a:cubicBezTo>
                  <a:cubicBezTo>
                    <a:pt x="8" y="0"/>
                    <a:pt x="0" y="1"/>
                    <a:pt x="3"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41" name="Serbest Biçim 41">
              <a:extLst>
                <a:ext uri="{FF2B5EF4-FFF2-40B4-BE49-F238E27FC236}">
                  <a16:creationId xmlns="" xmlns:a16="http://schemas.microsoft.com/office/drawing/2014/main" id="{11C042A9-1281-4E60-806B-739AD21C5124}"/>
                </a:ext>
              </a:extLst>
            </p:cNvPr>
            <p:cNvSpPr>
              <a:spLocks/>
            </p:cNvSpPr>
            <p:nvPr/>
          </p:nvSpPr>
          <p:spPr bwMode="invGray">
            <a:xfrm>
              <a:off x="11882438" y="2825750"/>
              <a:ext cx="25400" cy="1587"/>
            </a:xfrm>
            <a:custGeom>
              <a:avLst/>
              <a:gdLst>
                <a:gd name="T0" fmla="*/ 0 w 14"/>
                <a:gd name="T1" fmla="*/ 1 h 1"/>
                <a:gd name="T2" fmla="*/ 0 w 14"/>
                <a:gd name="T3" fmla="*/ 1 h 1"/>
                <a:gd name="T4" fmla="*/ 14 w 14"/>
                <a:gd name="T5" fmla="*/ 0 h 1"/>
                <a:gd name="T6" fmla="*/ 0 w 14"/>
                <a:gd name="T7" fmla="*/ 1 h 1"/>
              </a:gdLst>
              <a:ahLst/>
              <a:cxnLst>
                <a:cxn ang="0">
                  <a:pos x="T0" y="T1"/>
                </a:cxn>
                <a:cxn ang="0">
                  <a:pos x="T2" y="T3"/>
                </a:cxn>
                <a:cxn ang="0">
                  <a:pos x="T4" y="T5"/>
                </a:cxn>
                <a:cxn ang="0">
                  <a:pos x="T6" y="T7"/>
                </a:cxn>
              </a:cxnLst>
              <a:rect l="0" t="0" r="r" b="b"/>
              <a:pathLst>
                <a:path w="14" h="1">
                  <a:moveTo>
                    <a:pt x="0" y="1"/>
                  </a:moveTo>
                  <a:lnTo>
                    <a:pt x="0" y="1"/>
                  </a:lnTo>
                  <a:lnTo>
                    <a:pt x="14" y="0"/>
                  </a:lnTo>
                  <a:lnTo>
                    <a:pt x="0"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42" name="Serbest Biçim 42">
              <a:extLst>
                <a:ext uri="{FF2B5EF4-FFF2-40B4-BE49-F238E27FC236}">
                  <a16:creationId xmlns="" xmlns:a16="http://schemas.microsoft.com/office/drawing/2014/main" id="{92BB26D4-F42B-4B03-B079-A96DB915C7E1}"/>
                </a:ext>
              </a:extLst>
            </p:cNvPr>
            <p:cNvSpPr>
              <a:spLocks/>
            </p:cNvSpPr>
            <p:nvPr/>
          </p:nvSpPr>
          <p:spPr bwMode="invGray">
            <a:xfrm>
              <a:off x="8915400" y="2809875"/>
              <a:ext cx="15875" cy="1587"/>
            </a:xfrm>
            <a:custGeom>
              <a:avLst/>
              <a:gdLst>
                <a:gd name="T0" fmla="*/ 8 w 8"/>
                <a:gd name="T1" fmla="*/ 1 h 1"/>
                <a:gd name="T2" fmla="*/ 8 w 8"/>
                <a:gd name="T3" fmla="*/ 1 h 1"/>
                <a:gd name="T4" fmla="*/ 0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cubicBezTo>
                    <a:pt x="6" y="0"/>
                    <a:pt x="3" y="0"/>
                    <a:pt x="0" y="0"/>
                  </a:cubicBezTo>
                  <a:cubicBezTo>
                    <a:pt x="1" y="0"/>
                    <a:pt x="4" y="1"/>
                    <a:pt x="8"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43" name="Serbest Biçim 43">
              <a:extLst>
                <a:ext uri="{FF2B5EF4-FFF2-40B4-BE49-F238E27FC236}">
                  <a16:creationId xmlns="" xmlns:a16="http://schemas.microsoft.com/office/drawing/2014/main" id="{44EBD7A2-7E74-41F0-AA76-6A0EBEBE30EF}"/>
                </a:ext>
              </a:extLst>
            </p:cNvPr>
            <p:cNvSpPr>
              <a:spLocks/>
            </p:cNvSpPr>
            <p:nvPr/>
          </p:nvSpPr>
          <p:spPr bwMode="invGray">
            <a:xfrm>
              <a:off x="12109450" y="2752725"/>
              <a:ext cx="454025" cy="23812"/>
            </a:xfrm>
            <a:custGeom>
              <a:avLst/>
              <a:gdLst>
                <a:gd name="T0" fmla="*/ 102 w 236"/>
                <a:gd name="T1" fmla="*/ 10 h 10"/>
                <a:gd name="T2" fmla="*/ 102 w 236"/>
                <a:gd name="T3" fmla="*/ 10 h 10"/>
                <a:gd name="T4" fmla="*/ 123 w 236"/>
                <a:gd name="T5" fmla="*/ 7 h 10"/>
                <a:gd name="T6" fmla="*/ 200 w 236"/>
                <a:gd name="T7" fmla="*/ 6 h 10"/>
                <a:gd name="T8" fmla="*/ 203 w 236"/>
                <a:gd name="T9" fmla="*/ 3 h 10"/>
                <a:gd name="T10" fmla="*/ 160 w 236"/>
                <a:gd name="T11" fmla="*/ 4 h 10"/>
                <a:gd name="T12" fmla="*/ 202 w 236"/>
                <a:gd name="T13" fmla="*/ 3 h 10"/>
                <a:gd name="T14" fmla="*/ 198 w 236"/>
                <a:gd name="T15" fmla="*/ 0 h 10"/>
                <a:gd name="T16" fmla="*/ 0 w 236"/>
                <a:gd name="T17" fmla="*/ 4 h 10"/>
                <a:gd name="T18" fmla="*/ 137 w 236"/>
                <a:gd name="T19" fmla="*/ 4 h 10"/>
                <a:gd name="T20" fmla="*/ 121 w 236"/>
                <a:gd name="T21" fmla="*/ 6 h 10"/>
                <a:gd name="T22" fmla="*/ 8 w 236"/>
                <a:gd name="T23" fmla="*/ 5 h 10"/>
                <a:gd name="T24" fmla="*/ 104 w 236"/>
                <a:gd name="T25" fmla="*/ 7 h 10"/>
                <a:gd name="T26" fmla="*/ 84 w 236"/>
                <a:gd name="T27" fmla="*/ 9 h 10"/>
                <a:gd name="T28" fmla="*/ 102 w 236"/>
                <a:gd name="T2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6" h="10">
                  <a:moveTo>
                    <a:pt x="102" y="10"/>
                  </a:moveTo>
                  <a:lnTo>
                    <a:pt x="102" y="10"/>
                  </a:lnTo>
                  <a:cubicBezTo>
                    <a:pt x="107" y="9"/>
                    <a:pt x="208" y="8"/>
                    <a:pt x="123" y="7"/>
                  </a:cubicBezTo>
                  <a:cubicBezTo>
                    <a:pt x="126" y="4"/>
                    <a:pt x="177" y="6"/>
                    <a:pt x="200" y="6"/>
                  </a:cubicBezTo>
                  <a:cubicBezTo>
                    <a:pt x="184" y="5"/>
                    <a:pt x="208" y="4"/>
                    <a:pt x="203" y="3"/>
                  </a:cubicBezTo>
                  <a:cubicBezTo>
                    <a:pt x="192" y="4"/>
                    <a:pt x="179" y="4"/>
                    <a:pt x="160" y="4"/>
                  </a:cubicBezTo>
                  <a:cubicBezTo>
                    <a:pt x="152" y="3"/>
                    <a:pt x="180" y="2"/>
                    <a:pt x="202" y="3"/>
                  </a:cubicBezTo>
                  <a:cubicBezTo>
                    <a:pt x="175" y="1"/>
                    <a:pt x="236" y="1"/>
                    <a:pt x="198" y="0"/>
                  </a:cubicBezTo>
                  <a:cubicBezTo>
                    <a:pt x="116" y="0"/>
                    <a:pt x="57" y="0"/>
                    <a:pt x="0" y="4"/>
                  </a:cubicBezTo>
                  <a:cubicBezTo>
                    <a:pt x="46" y="3"/>
                    <a:pt x="99" y="3"/>
                    <a:pt x="137" y="4"/>
                  </a:cubicBezTo>
                  <a:lnTo>
                    <a:pt x="121" y="6"/>
                  </a:lnTo>
                  <a:cubicBezTo>
                    <a:pt x="78" y="4"/>
                    <a:pt x="51" y="5"/>
                    <a:pt x="8" y="5"/>
                  </a:cubicBezTo>
                  <a:lnTo>
                    <a:pt x="104" y="7"/>
                  </a:lnTo>
                  <a:cubicBezTo>
                    <a:pt x="149" y="9"/>
                    <a:pt x="119" y="9"/>
                    <a:pt x="84" y="9"/>
                  </a:cubicBezTo>
                  <a:cubicBezTo>
                    <a:pt x="92" y="9"/>
                    <a:pt x="100" y="9"/>
                    <a:pt x="102" y="1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44" name="Serbest Biçim 44">
              <a:extLst>
                <a:ext uri="{FF2B5EF4-FFF2-40B4-BE49-F238E27FC236}">
                  <a16:creationId xmlns="" xmlns:a16="http://schemas.microsoft.com/office/drawing/2014/main" id="{BD4DA914-06E2-4F74-BD12-C3817CBC7DF1}"/>
                </a:ext>
              </a:extLst>
            </p:cNvPr>
            <p:cNvSpPr>
              <a:spLocks/>
            </p:cNvSpPr>
            <p:nvPr/>
          </p:nvSpPr>
          <p:spPr bwMode="invGray">
            <a:xfrm>
              <a:off x="12182475" y="2816225"/>
              <a:ext cx="9525" cy="0"/>
            </a:xfrm>
            <a:custGeom>
              <a:avLst/>
              <a:gdLst>
                <a:gd name="T0" fmla="*/ 0 w 5"/>
                <a:gd name="T1" fmla="*/ 0 w 5"/>
                <a:gd name="T2" fmla="*/ 1 w 5"/>
                <a:gd name="T3" fmla="*/ 5 w 5"/>
                <a:gd name="T4" fmla="*/ 0 w 5"/>
              </a:gdLst>
              <a:ahLst/>
              <a:cxnLst>
                <a:cxn ang="0">
                  <a:pos x="T0" y="0"/>
                </a:cxn>
                <a:cxn ang="0">
                  <a:pos x="T1" y="0"/>
                </a:cxn>
                <a:cxn ang="0">
                  <a:pos x="T2" y="0"/>
                </a:cxn>
                <a:cxn ang="0">
                  <a:pos x="T3" y="0"/>
                </a:cxn>
                <a:cxn ang="0">
                  <a:pos x="T4" y="0"/>
                </a:cxn>
              </a:cxnLst>
              <a:rect l="0" t="0" r="r" b="b"/>
              <a:pathLst>
                <a:path w="5">
                  <a:moveTo>
                    <a:pt x="0" y="0"/>
                  </a:moveTo>
                  <a:lnTo>
                    <a:pt x="0" y="0"/>
                  </a:lnTo>
                  <a:lnTo>
                    <a:pt x="1" y="0"/>
                  </a:lnTo>
                  <a:lnTo>
                    <a:pt x="5" y="0"/>
                  </a:lnTo>
                  <a:lnTo>
                    <a:pt x="0"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45" name="Serbest Biçim 45">
              <a:extLst>
                <a:ext uri="{FF2B5EF4-FFF2-40B4-BE49-F238E27FC236}">
                  <a16:creationId xmlns="" xmlns:a16="http://schemas.microsoft.com/office/drawing/2014/main" id="{E402C06C-7675-4000-8335-7EAE71985AAD}"/>
                </a:ext>
              </a:extLst>
            </p:cNvPr>
            <p:cNvSpPr>
              <a:spLocks/>
            </p:cNvSpPr>
            <p:nvPr/>
          </p:nvSpPr>
          <p:spPr bwMode="invGray">
            <a:xfrm>
              <a:off x="4348162" y="2827338"/>
              <a:ext cx="17463" cy="3175"/>
            </a:xfrm>
            <a:custGeom>
              <a:avLst/>
              <a:gdLst>
                <a:gd name="T0" fmla="*/ 8 w 9"/>
                <a:gd name="T1" fmla="*/ 0 h 1"/>
                <a:gd name="T2" fmla="*/ 8 w 9"/>
                <a:gd name="T3" fmla="*/ 0 h 1"/>
                <a:gd name="T4" fmla="*/ 0 w 9"/>
                <a:gd name="T5" fmla="*/ 1 h 1"/>
                <a:gd name="T6" fmla="*/ 8 w 9"/>
                <a:gd name="T7" fmla="*/ 0 h 1"/>
              </a:gdLst>
              <a:ahLst/>
              <a:cxnLst>
                <a:cxn ang="0">
                  <a:pos x="T0" y="T1"/>
                </a:cxn>
                <a:cxn ang="0">
                  <a:pos x="T2" y="T3"/>
                </a:cxn>
                <a:cxn ang="0">
                  <a:pos x="T4" y="T5"/>
                </a:cxn>
                <a:cxn ang="0">
                  <a:pos x="T6" y="T7"/>
                </a:cxn>
              </a:cxnLst>
              <a:rect l="0" t="0" r="r" b="b"/>
              <a:pathLst>
                <a:path w="9" h="1">
                  <a:moveTo>
                    <a:pt x="8" y="0"/>
                  </a:moveTo>
                  <a:lnTo>
                    <a:pt x="8" y="0"/>
                  </a:lnTo>
                  <a:lnTo>
                    <a:pt x="0" y="1"/>
                  </a:lnTo>
                  <a:cubicBezTo>
                    <a:pt x="7" y="0"/>
                    <a:pt x="9" y="0"/>
                    <a:pt x="8"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46" name="Serbest Biçim 46">
              <a:extLst>
                <a:ext uri="{FF2B5EF4-FFF2-40B4-BE49-F238E27FC236}">
                  <a16:creationId xmlns="" xmlns:a16="http://schemas.microsoft.com/office/drawing/2014/main" id="{F5CE39A9-70A2-4727-B49B-972346219E18}"/>
                </a:ext>
              </a:extLst>
            </p:cNvPr>
            <p:cNvSpPr>
              <a:spLocks/>
            </p:cNvSpPr>
            <p:nvPr/>
          </p:nvSpPr>
          <p:spPr bwMode="invGray">
            <a:xfrm>
              <a:off x="12071350" y="2790825"/>
              <a:ext cx="0" cy="0"/>
            </a:xfrm>
            <a:custGeom>
              <a:avLst/>
              <a:gdLst/>
              <a:ahLst/>
              <a:cxnLst>
                <a:cxn ang="0">
                  <a:pos x="0" y="0"/>
                </a:cxn>
                <a:cxn ang="0">
                  <a:pos x="0" y="0"/>
                </a:cxn>
                <a:cxn ang="0">
                  <a:pos x="0" y="0"/>
                </a:cxn>
                <a:cxn ang="0">
                  <a:pos x="0" y="0"/>
                </a:cxn>
              </a:cxnLst>
              <a:rect l="0" t="0" r="r" b="b"/>
              <a:pathLst>
                <a:path>
                  <a:moveTo>
                    <a:pt x="0" y="0"/>
                  </a:moveTo>
                  <a:lnTo>
                    <a:pt x="0" y="0"/>
                  </a:lnTo>
                  <a:lnTo>
                    <a:pt x="0" y="0"/>
                  </a:lnTo>
                  <a:cubicBezTo>
                    <a:pt x="0" y="0"/>
                    <a:pt x="0" y="0"/>
                    <a:pt x="0"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47" name="Serbest Biçim 47">
              <a:extLst>
                <a:ext uri="{FF2B5EF4-FFF2-40B4-BE49-F238E27FC236}">
                  <a16:creationId xmlns="" xmlns:a16="http://schemas.microsoft.com/office/drawing/2014/main" id="{E96E3E46-7CE1-468E-88E8-C02782C116B8}"/>
                </a:ext>
              </a:extLst>
            </p:cNvPr>
            <p:cNvSpPr>
              <a:spLocks/>
            </p:cNvSpPr>
            <p:nvPr/>
          </p:nvSpPr>
          <p:spPr bwMode="invGray">
            <a:xfrm>
              <a:off x="4754563" y="2827338"/>
              <a:ext cx="4763" cy="0"/>
            </a:xfrm>
            <a:custGeom>
              <a:avLst/>
              <a:gdLst>
                <a:gd name="T0" fmla="*/ 2 w 2"/>
                <a:gd name="T1" fmla="*/ 2 w 2"/>
                <a:gd name="T2" fmla="*/ 0 w 2"/>
                <a:gd name="T3" fmla="*/ 2 w 2"/>
              </a:gdLst>
              <a:ahLst/>
              <a:cxnLst>
                <a:cxn ang="0">
                  <a:pos x="T0" y="0"/>
                </a:cxn>
                <a:cxn ang="0">
                  <a:pos x="T1" y="0"/>
                </a:cxn>
                <a:cxn ang="0">
                  <a:pos x="T2" y="0"/>
                </a:cxn>
                <a:cxn ang="0">
                  <a:pos x="T3" y="0"/>
                </a:cxn>
              </a:cxnLst>
              <a:rect l="0" t="0" r="r" b="b"/>
              <a:pathLst>
                <a:path w="2">
                  <a:moveTo>
                    <a:pt x="2" y="0"/>
                  </a:moveTo>
                  <a:lnTo>
                    <a:pt x="2" y="0"/>
                  </a:lnTo>
                  <a:lnTo>
                    <a:pt x="0" y="0"/>
                  </a:lnTo>
                  <a:cubicBezTo>
                    <a:pt x="1" y="0"/>
                    <a:pt x="1" y="0"/>
                    <a:pt x="2"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48" name="Serbest Biçim 48">
              <a:extLst>
                <a:ext uri="{FF2B5EF4-FFF2-40B4-BE49-F238E27FC236}">
                  <a16:creationId xmlns="" xmlns:a16="http://schemas.microsoft.com/office/drawing/2014/main" id="{A347F481-35E9-494F-9AD7-A40B0CD681C7}"/>
                </a:ext>
              </a:extLst>
            </p:cNvPr>
            <p:cNvSpPr>
              <a:spLocks/>
            </p:cNvSpPr>
            <p:nvPr/>
          </p:nvSpPr>
          <p:spPr bwMode="invGray">
            <a:xfrm>
              <a:off x="4852988" y="2719388"/>
              <a:ext cx="9525" cy="3175"/>
            </a:xfrm>
            <a:custGeom>
              <a:avLst/>
              <a:gdLst>
                <a:gd name="T0" fmla="*/ 5 w 5"/>
                <a:gd name="T1" fmla="*/ 1 h 1"/>
                <a:gd name="T2" fmla="*/ 5 w 5"/>
                <a:gd name="T3" fmla="*/ 1 h 1"/>
                <a:gd name="T4" fmla="*/ 4 w 5"/>
                <a:gd name="T5" fmla="*/ 0 h 1"/>
                <a:gd name="T6" fmla="*/ 5 w 5"/>
                <a:gd name="T7" fmla="*/ 1 h 1"/>
              </a:gdLst>
              <a:ahLst/>
              <a:cxnLst>
                <a:cxn ang="0">
                  <a:pos x="T0" y="T1"/>
                </a:cxn>
                <a:cxn ang="0">
                  <a:pos x="T2" y="T3"/>
                </a:cxn>
                <a:cxn ang="0">
                  <a:pos x="T4" y="T5"/>
                </a:cxn>
                <a:cxn ang="0">
                  <a:pos x="T6" y="T7"/>
                </a:cxn>
              </a:cxnLst>
              <a:rect l="0" t="0" r="r" b="b"/>
              <a:pathLst>
                <a:path w="5" h="1">
                  <a:moveTo>
                    <a:pt x="5" y="1"/>
                  </a:moveTo>
                  <a:lnTo>
                    <a:pt x="5" y="1"/>
                  </a:lnTo>
                  <a:cubicBezTo>
                    <a:pt x="5" y="1"/>
                    <a:pt x="5" y="1"/>
                    <a:pt x="4" y="0"/>
                  </a:cubicBezTo>
                  <a:cubicBezTo>
                    <a:pt x="0" y="1"/>
                    <a:pt x="2" y="1"/>
                    <a:pt x="5"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49" name="Serbest Biçim 49">
              <a:extLst>
                <a:ext uri="{FF2B5EF4-FFF2-40B4-BE49-F238E27FC236}">
                  <a16:creationId xmlns="" xmlns:a16="http://schemas.microsoft.com/office/drawing/2014/main" id="{575DE59E-2F22-4A6B-BA6B-6210B01B2F0E}"/>
                </a:ext>
              </a:extLst>
            </p:cNvPr>
            <p:cNvSpPr>
              <a:spLocks/>
            </p:cNvSpPr>
            <p:nvPr/>
          </p:nvSpPr>
          <p:spPr bwMode="invGray">
            <a:xfrm>
              <a:off x="4759325" y="2827338"/>
              <a:ext cx="0" cy="0"/>
            </a:xfrm>
            <a:custGeom>
              <a:avLst/>
              <a:gdLst/>
              <a:ahLst/>
              <a:cxnLst>
                <a:cxn ang="0">
                  <a:pos x="0" y="0"/>
                </a:cxn>
                <a:cxn ang="0">
                  <a:pos x="0" y="0"/>
                </a:cxn>
                <a:cxn ang="0">
                  <a:pos x="0" y="0"/>
                </a:cxn>
                <a:cxn ang="0">
                  <a:pos x="0" y="0"/>
                </a:cxn>
              </a:cxnLst>
              <a:rect l="0" t="0" r="r" b="b"/>
              <a:pathLst>
                <a:path>
                  <a:moveTo>
                    <a:pt x="0" y="0"/>
                  </a:moveTo>
                  <a:lnTo>
                    <a:pt x="0" y="0"/>
                  </a:lnTo>
                  <a:cubicBezTo>
                    <a:pt x="0" y="0"/>
                    <a:pt x="0" y="0"/>
                    <a:pt x="0" y="0"/>
                  </a:cubicBezTo>
                  <a:cubicBezTo>
                    <a:pt x="0" y="0"/>
                    <a:pt x="0" y="0"/>
                    <a:pt x="0"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50" name="Serbest Biçim 50">
              <a:extLst>
                <a:ext uri="{FF2B5EF4-FFF2-40B4-BE49-F238E27FC236}">
                  <a16:creationId xmlns="" xmlns:a16="http://schemas.microsoft.com/office/drawing/2014/main" id="{7690C893-8E47-4332-B834-27EE0ABEFEAB}"/>
                </a:ext>
              </a:extLst>
            </p:cNvPr>
            <p:cNvSpPr>
              <a:spLocks/>
            </p:cNvSpPr>
            <p:nvPr/>
          </p:nvSpPr>
          <p:spPr bwMode="invGray">
            <a:xfrm>
              <a:off x="6654800" y="2805113"/>
              <a:ext cx="19050" cy="1587"/>
            </a:xfrm>
            <a:custGeom>
              <a:avLst/>
              <a:gdLst>
                <a:gd name="T0" fmla="*/ 10 w 10"/>
                <a:gd name="T1" fmla="*/ 1 h 1"/>
                <a:gd name="T2" fmla="*/ 10 w 10"/>
                <a:gd name="T3" fmla="*/ 1 h 1"/>
                <a:gd name="T4" fmla="*/ 2 w 10"/>
                <a:gd name="T5" fmla="*/ 0 h 1"/>
                <a:gd name="T6" fmla="*/ 10 w 10"/>
                <a:gd name="T7" fmla="*/ 1 h 1"/>
              </a:gdLst>
              <a:ahLst/>
              <a:cxnLst>
                <a:cxn ang="0">
                  <a:pos x="T0" y="T1"/>
                </a:cxn>
                <a:cxn ang="0">
                  <a:pos x="T2" y="T3"/>
                </a:cxn>
                <a:cxn ang="0">
                  <a:pos x="T4" y="T5"/>
                </a:cxn>
                <a:cxn ang="0">
                  <a:pos x="T6" y="T7"/>
                </a:cxn>
              </a:cxnLst>
              <a:rect l="0" t="0" r="r" b="b"/>
              <a:pathLst>
                <a:path w="10" h="1">
                  <a:moveTo>
                    <a:pt x="10" y="1"/>
                  </a:moveTo>
                  <a:lnTo>
                    <a:pt x="10" y="1"/>
                  </a:lnTo>
                  <a:lnTo>
                    <a:pt x="2" y="0"/>
                  </a:lnTo>
                  <a:cubicBezTo>
                    <a:pt x="0" y="0"/>
                    <a:pt x="2" y="0"/>
                    <a:pt x="10"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51" name="Serbest Biçim 51">
              <a:extLst>
                <a:ext uri="{FF2B5EF4-FFF2-40B4-BE49-F238E27FC236}">
                  <a16:creationId xmlns="" xmlns:a16="http://schemas.microsoft.com/office/drawing/2014/main" id="{3E1EF753-15A8-4BB3-9AAB-D09CD0966079}"/>
                </a:ext>
              </a:extLst>
            </p:cNvPr>
            <p:cNvSpPr>
              <a:spLocks/>
            </p:cNvSpPr>
            <p:nvPr/>
          </p:nvSpPr>
          <p:spPr bwMode="invGray">
            <a:xfrm>
              <a:off x="6289675" y="2798763"/>
              <a:ext cx="6350" cy="0"/>
            </a:xfrm>
            <a:custGeom>
              <a:avLst/>
              <a:gdLst>
                <a:gd name="T0" fmla="*/ 3 w 3"/>
                <a:gd name="T1" fmla="*/ 3 w 3"/>
                <a:gd name="T2" fmla="*/ 0 w 3"/>
                <a:gd name="T3" fmla="*/ 3 w 3"/>
              </a:gdLst>
              <a:ahLst/>
              <a:cxnLst>
                <a:cxn ang="0">
                  <a:pos x="T0" y="0"/>
                </a:cxn>
                <a:cxn ang="0">
                  <a:pos x="T1" y="0"/>
                </a:cxn>
                <a:cxn ang="0">
                  <a:pos x="T2" y="0"/>
                </a:cxn>
                <a:cxn ang="0">
                  <a:pos x="T3" y="0"/>
                </a:cxn>
              </a:cxnLst>
              <a:rect l="0" t="0" r="r" b="b"/>
              <a:pathLst>
                <a:path w="3">
                  <a:moveTo>
                    <a:pt x="3" y="0"/>
                  </a:moveTo>
                  <a:lnTo>
                    <a:pt x="3" y="0"/>
                  </a:lnTo>
                  <a:lnTo>
                    <a:pt x="0" y="0"/>
                  </a:lnTo>
                  <a:lnTo>
                    <a:pt x="3"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52" name="Serbest Biçim 52">
              <a:extLst>
                <a:ext uri="{FF2B5EF4-FFF2-40B4-BE49-F238E27FC236}">
                  <a16:creationId xmlns="" xmlns:a16="http://schemas.microsoft.com/office/drawing/2014/main" id="{C0432C0B-8E47-4C39-91A3-33FF05ED1FAB}"/>
                </a:ext>
              </a:extLst>
            </p:cNvPr>
            <p:cNvSpPr>
              <a:spLocks/>
            </p:cNvSpPr>
            <p:nvPr/>
          </p:nvSpPr>
          <p:spPr bwMode="invGray">
            <a:xfrm>
              <a:off x="9140825" y="2725738"/>
              <a:ext cx="44450" cy="0"/>
            </a:xfrm>
            <a:custGeom>
              <a:avLst/>
              <a:gdLst>
                <a:gd name="T0" fmla="*/ 23 w 23"/>
                <a:gd name="T1" fmla="*/ 23 w 23"/>
                <a:gd name="T2" fmla="*/ 0 w 23"/>
                <a:gd name="T3" fmla="*/ 23 w 23"/>
              </a:gdLst>
              <a:ahLst/>
              <a:cxnLst>
                <a:cxn ang="0">
                  <a:pos x="T0" y="0"/>
                </a:cxn>
                <a:cxn ang="0">
                  <a:pos x="T1" y="0"/>
                </a:cxn>
                <a:cxn ang="0">
                  <a:pos x="T2" y="0"/>
                </a:cxn>
                <a:cxn ang="0">
                  <a:pos x="T3" y="0"/>
                </a:cxn>
              </a:cxnLst>
              <a:rect l="0" t="0" r="r" b="b"/>
              <a:pathLst>
                <a:path w="23">
                  <a:moveTo>
                    <a:pt x="23" y="0"/>
                  </a:moveTo>
                  <a:lnTo>
                    <a:pt x="23" y="0"/>
                  </a:lnTo>
                  <a:lnTo>
                    <a:pt x="0" y="0"/>
                  </a:lnTo>
                  <a:lnTo>
                    <a:pt x="23"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53" name="Serbest Biçim 53">
              <a:extLst>
                <a:ext uri="{FF2B5EF4-FFF2-40B4-BE49-F238E27FC236}">
                  <a16:creationId xmlns="" xmlns:a16="http://schemas.microsoft.com/office/drawing/2014/main" id="{2493A223-BD9A-4068-BB75-F7A345897FB8}"/>
                </a:ext>
              </a:extLst>
            </p:cNvPr>
            <p:cNvSpPr>
              <a:spLocks/>
            </p:cNvSpPr>
            <p:nvPr/>
          </p:nvSpPr>
          <p:spPr bwMode="invGray">
            <a:xfrm>
              <a:off x="4737100" y="2827338"/>
              <a:ext cx="17463" cy="3175"/>
            </a:xfrm>
            <a:custGeom>
              <a:avLst/>
              <a:gdLst>
                <a:gd name="T0" fmla="*/ 9 w 9"/>
                <a:gd name="T1" fmla="*/ 0 h 1"/>
                <a:gd name="T2" fmla="*/ 9 w 9"/>
                <a:gd name="T3" fmla="*/ 0 h 1"/>
                <a:gd name="T4" fmla="*/ 0 w 9"/>
                <a:gd name="T5" fmla="*/ 1 h 1"/>
                <a:gd name="T6" fmla="*/ 9 w 9"/>
                <a:gd name="T7" fmla="*/ 0 h 1"/>
              </a:gdLst>
              <a:ahLst/>
              <a:cxnLst>
                <a:cxn ang="0">
                  <a:pos x="T0" y="T1"/>
                </a:cxn>
                <a:cxn ang="0">
                  <a:pos x="T2" y="T3"/>
                </a:cxn>
                <a:cxn ang="0">
                  <a:pos x="T4" y="T5"/>
                </a:cxn>
                <a:cxn ang="0">
                  <a:pos x="T6" y="T7"/>
                </a:cxn>
              </a:cxnLst>
              <a:rect l="0" t="0" r="r" b="b"/>
              <a:pathLst>
                <a:path w="9" h="1">
                  <a:moveTo>
                    <a:pt x="9" y="0"/>
                  </a:moveTo>
                  <a:lnTo>
                    <a:pt x="9" y="0"/>
                  </a:lnTo>
                  <a:lnTo>
                    <a:pt x="0" y="1"/>
                  </a:lnTo>
                  <a:cubicBezTo>
                    <a:pt x="5" y="0"/>
                    <a:pt x="8" y="0"/>
                    <a:pt x="9"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54" name="Serbest Biçim 54">
              <a:extLst>
                <a:ext uri="{FF2B5EF4-FFF2-40B4-BE49-F238E27FC236}">
                  <a16:creationId xmlns="" xmlns:a16="http://schemas.microsoft.com/office/drawing/2014/main" id="{71601215-C202-49B9-A655-BE8D8F94F567}"/>
                </a:ext>
              </a:extLst>
            </p:cNvPr>
            <p:cNvSpPr>
              <a:spLocks/>
            </p:cNvSpPr>
            <p:nvPr/>
          </p:nvSpPr>
          <p:spPr bwMode="invGray">
            <a:xfrm>
              <a:off x="7239000" y="2779713"/>
              <a:ext cx="11113" cy="3175"/>
            </a:xfrm>
            <a:custGeom>
              <a:avLst/>
              <a:gdLst>
                <a:gd name="T0" fmla="*/ 6 w 6"/>
                <a:gd name="T1" fmla="*/ 0 h 1"/>
                <a:gd name="T2" fmla="*/ 6 w 6"/>
                <a:gd name="T3" fmla="*/ 0 h 1"/>
                <a:gd name="T4" fmla="*/ 0 w 6"/>
                <a:gd name="T5" fmla="*/ 1 h 1"/>
                <a:gd name="T6" fmla="*/ 4 w 6"/>
                <a:gd name="T7" fmla="*/ 1 h 1"/>
                <a:gd name="T8" fmla="*/ 6 w 6"/>
                <a:gd name="T9" fmla="*/ 0 h 1"/>
              </a:gdLst>
              <a:ahLst/>
              <a:cxnLst>
                <a:cxn ang="0">
                  <a:pos x="T0" y="T1"/>
                </a:cxn>
                <a:cxn ang="0">
                  <a:pos x="T2" y="T3"/>
                </a:cxn>
                <a:cxn ang="0">
                  <a:pos x="T4" y="T5"/>
                </a:cxn>
                <a:cxn ang="0">
                  <a:pos x="T6" y="T7"/>
                </a:cxn>
                <a:cxn ang="0">
                  <a:pos x="T8" y="T9"/>
                </a:cxn>
              </a:cxnLst>
              <a:rect l="0" t="0" r="r" b="b"/>
              <a:pathLst>
                <a:path w="6" h="1">
                  <a:moveTo>
                    <a:pt x="6" y="0"/>
                  </a:moveTo>
                  <a:lnTo>
                    <a:pt x="6" y="0"/>
                  </a:lnTo>
                  <a:lnTo>
                    <a:pt x="0" y="1"/>
                  </a:lnTo>
                  <a:lnTo>
                    <a:pt x="4" y="1"/>
                  </a:lnTo>
                  <a:lnTo>
                    <a:pt x="6"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55" name="Serbest Biçim 55">
              <a:extLst>
                <a:ext uri="{FF2B5EF4-FFF2-40B4-BE49-F238E27FC236}">
                  <a16:creationId xmlns="" xmlns:a16="http://schemas.microsoft.com/office/drawing/2014/main" id="{564D088F-A76D-4E01-A0EE-E617D22A6444}"/>
                </a:ext>
              </a:extLst>
            </p:cNvPr>
            <p:cNvSpPr>
              <a:spLocks/>
            </p:cNvSpPr>
            <p:nvPr/>
          </p:nvSpPr>
          <p:spPr bwMode="invGray">
            <a:xfrm>
              <a:off x="7181850" y="2773363"/>
              <a:ext cx="468313" cy="15875"/>
            </a:xfrm>
            <a:custGeom>
              <a:avLst/>
              <a:gdLst>
                <a:gd name="T0" fmla="*/ 139 w 244"/>
                <a:gd name="T1" fmla="*/ 5 h 7"/>
                <a:gd name="T2" fmla="*/ 139 w 244"/>
                <a:gd name="T3" fmla="*/ 5 h 7"/>
                <a:gd name="T4" fmla="*/ 132 w 244"/>
                <a:gd name="T5" fmla="*/ 6 h 7"/>
                <a:gd name="T6" fmla="*/ 244 w 244"/>
                <a:gd name="T7" fmla="*/ 4 h 7"/>
                <a:gd name="T8" fmla="*/ 178 w 244"/>
                <a:gd name="T9" fmla="*/ 1 h 7"/>
                <a:gd name="T10" fmla="*/ 101 w 244"/>
                <a:gd name="T11" fmla="*/ 0 h 7"/>
                <a:gd name="T12" fmla="*/ 77 w 244"/>
                <a:gd name="T13" fmla="*/ 3 h 7"/>
                <a:gd name="T14" fmla="*/ 60 w 244"/>
                <a:gd name="T15" fmla="*/ 1 h 7"/>
                <a:gd name="T16" fmla="*/ 0 w 244"/>
                <a:gd name="T17" fmla="*/ 1 h 7"/>
                <a:gd name="T18" fmla="*/ 52 w 244"/>
                <a:gd name="T19" fmla="*/ 1 h 7"/>
                <a:gd name="T20" fmla="*/ 36 w 244"/>
                <a:gd name="T21" fmla="*/ 3 h 7"/>
                <a:gd name="T22" fmla="*/ 41 w 244"/>
                <a:gd name="T23" fmla="*/ 3 h 7"/>
                <a:gd name="T24" fmla="*/ 139 w 244"/>
                <a:gd name="T25"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4" h="7">
                  <a:moveTo>
                    <a:pt x="139" y="5"/>
                  </a:moveTo>
                  <a:lnTo>
                    <a:pt x="139" y="5"/>
                  </a:lnTo>
                  <a:cubicBezTo>
                    <a:pt x="135" y="5"/>
                    <a:pt x="134" y="6"/>
                    <a:pt x="132" y="6"/>
                  </a:cubicBezTo>
                  <a:cubicBezTo>
                    <a:pt x="169" y="5"/>
                    <a:pt x="236" y="6"/>
                    <a:pt x="244" y="4"/>
                  </a:cubicBezTo>
                  <a:cubicBezTo>
                    <a:pt x="232" y="4"/>
                    <a:pt x="167" y="2"/>
                    <a:pt x="178" y="1"/>
                  </a:cubicBezTo>
                  <a:cubicBezTo>
                    <a:pt x="152" y="2"/>
                    <a:pt x="115" y="0"/>
                    <a:pt x="101" y="0"/>
                  </a:cubicBezTo>
                  <a:cubicBezTo>
                    <a:pt x="143" y="2"/>
                    <a:pt x="105" y="2"/>
                    <a:pt x="77" y="3"/>
                  </a:cubicBezTo>
                  <a:cubicBezTo>
                    <a:pt x="51" y="2"/>
                    <a:pt x="82" y="1"/>
                    <a:pt x="60" y="1"/>
                  </a:cubicBezTo>
                  <a:lnTo>
                    <a:pt x="0" y="1"/>
                  </a:lnTo>
                  <a:lnTo>
                    <a:pt x="52" y="1"/>
                  </a:lnTo>
                  <a:lnTo>
                    <a:pt x="36" y="3"/>
                  </a:lnTo>
                  <a:lnTo>
                    <a:pt x="41" y="3"/>
                  </a:lnTo>
                  <a:cubicBezTo>
                    <a:pt x="129" y="2"/>
                    <a:pt x="49" y="7"/>
                    <a:pt x="139" y="5"/>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56" name="Serbest Biçim 56">
              <a:extLst>
                <a:ext uri="{FF2B5EF4-FFF2-40B4-BE49-F238E27FC236}">
                  <a16:creationId xmlns="" xmlns:a16="http://schemas.microsoft.com/office/drawing/2014/main" id="{B0B35A15-F41B-44AC-A72A-CA1EA5C5D073}"/>
                </a:ext>
              </a:extLst>
            </p:cNvPr>
            <p:cNvSpPr>
              <a:spLocks/>
            </p:cNvSpPr>
            <p:nvPr/>
          </p:nvSpPr>
          <p:spPr bwMode="invGray">
            <a:xfrm>
              <a:off x="7407275" y="2787650"/>
              <a:ext cx="26988" cy="0"/>
            </a:xfrm>
            <a:custGeom>
              <a:avLst/>
              <a:gdLst>
                <a:gd name="T0" fmla="*/ 14 w 14"/>
                <a:gd name="T1" fmla="*/ 14 w 14"/>
                <a:gd name="T2" fmla="*/ 0 w 14"/>
                <a:gd name="T3" fmla="*/ 14 w 14"/>
              </a:gdLst>
              <a:ahLst/>
              <a:cxnLst>
                <a:cxn ang="0">
                  <a:pos x="T0" y="0"/>
                </a:cxn>
                <a:cxn ang="0">
                  <a:pos x="T1" y="0"/>
                </a:cxn>
                <a:cxn ang="0">
                  <a:pos x="T2" y="0"/>
                </a:cxn>
                <a:cxn ang="0">
                  <a:pos x="T3" y="0"/>
                </a:cxn>
              </a:cxnLst>
              <a:rect l="0" t="0" r="r" b="b"/>
              <a:pathLst>
                <a:path w="14">
                  <a:moveTo>
                    <a:pt x="14" y="0"/>
                  </a:moveTo>
                  <a:lnTo>
                    <a:pt x="14" y="0"/>
                  </a:lnTo>
                  <a:lnTo>
                    <a:pt x="0" y="0"/>
                  </a:lnTo>
                  <a:cubicBezTo>
                    <a:pt x="8" y="0"/>
                    <a:pt x="11" y="0"/>
                    <a:pt x="14"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57" name="Serbest Biçim 57">
              <a:extLst>
                <a:ext uri="{FF2B5EF4-FFF2-40B4-BE49-F238E27FC236}">
                  <a16:creationId xmlns="" xmlns:a16="http://schemas.microsoft.com/office/drawing/2014/main" id="{195B915A-0723-4DB2-8873-D2D2B5025DE7}"/>
                </a:ext>
              </a:extLst>
            </p:cNvPr>
            <p:cNvSpPr>
              <a:spLocks/>
            </p:cNvSpPr>
            <p:nvPr/>
          </p:nvSpPr>
          <p:spPr bwMode="invGray">
            <a:xfrm>
              <a:off x="8123238" y="2794000"/>
              <a:ext cx="31750" cy="1587"/>
            </a:xfrm>
            <a:custGeom>
              <a:avLst/>
              <a:gdLst>
                <a:gd name="T0" fmla="*/ 0 w 16"/>
                <a:gd name="T1" fmla="*/ 1 h 1"/>
                <a:gd name="T2" fmla="*/ 0 w 16"/>
                <a:gd name="T3" fmla="*/ 1 h 1"/>
                <a:gd name="T4" fmla="*/ 16 w 16"/>
                <a:gd name="T5" fmla="*/ 0 h 1"/>
                <a:gd name="T6" fmla="*/ 0 w 16"/>
                <a:gd name="T7" fmla="*/ 1 h 1"/>
              </a:gdLst>
              <a:ahLst/>
              <a:cxnLst>
                <a:cxn ang="0">
                  <a:pos x="T0" y="T1"/>
                </a:cxn>
                <a:cxn ang="0">
                  <a:pos x="T2" y="T3"/>
                </a:cxn>
                <a:cxn ang="0">
                  <a:pos x="T4" y="T5"/>
                </a:cxn>
                <a:cxn ang="0">
                  <a:pos x="T6" y="T7"/>
                </a:cxn>
              </a:cxnLst>
              <a:rect l="0" t="0" r="r" b="b"/>
              <a:pathLst>
                <a:path w="16" h="1">
                  <a:moveTo>
                    <a:pt x="0" y="1"/>
                  </a:moveTo>
                  <a:lnTo>
                    <a:pt x="0" y="1"/>
                  </a:lnTo>
                  <a:lnTo>
                    <a:pt x="16" y="0"/>
                  </a:lnTo>
                  <a:lnTo>
                    <a:pt x="0"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58" name="Serbest Biçim 58">
              <a:extLst>
                <a:ext uri="{FF2B5EF4-FFF2-40B4-BE49-F238E27FC236}">
                  <a16:creationId xmlns="" xmlns:a16="http://schemas.microsoft.com/office/drawing/2014/main" id="{994D0167-1ACE-4687-98EE-147D2A295623}"/>
                </a:ext>
              </a:extLst>
            </p:cNvPr>
            <p:cNvSpPr>
              <a:spLocks/>
            </p:cNvSpPr>
            <p:nvPr/>
          </p:nvSpPr>
          <p:spPr bwMode="invGray">
            <a:xfrm>
              <a:off x="3070225" y="2794000"/>
              <a:ext cx="101600" cy="4762"/>
            </a:xfrm>
            <a:custGeom>
              <a:avLst/>
              <a:gdLst>
                <a:gd name="T0" fmla="*/ 0 w 53"/>
                <a:gd name="T1" fmla="*/ 0 h 2"/>
                <a:gd name="T2" fmla="*/ 0 w 53"/>
                <a:gd name="T3" fmla="*/ 0 h 2"/>
                <a:gd name="T4" fmla="*/ 52 w 53"/>
                <a:gd name="T5" fmla="*/ 0 h 2"/>
                <a:gd name="T6" fmla="*/ 6 w 53"/>
                <a:gd name="T7" fmla="*/ 0 h 2"/>
                <a:gd name="T8" fmla="*/ 0 w 53"/>
                <a:gd name="T9" fmla="*/ 0 h 2"/>
              </a:gdLst>
              <a:ahLst/>
              <a:cxnLst>
                <a:cxn ang="0">
                  <a:pos x="T0" y="T1"/>
                </a:cxn>
                <a:cxn ang="0">
                  <a:pos x="T2" y="T3"/>
                </a:cxn>
                <a:cxn ang="0">
                  <a:pos x="T4" y="T5"/>
                </a:cxn>
                <a:cxn ang="0">
                  <a:pos x="T6" y="T7"/>
                </a:cxn>
                <a:cxn ang="0">
                  <a:pos x="T8" y="T9"/>
                </a:cxn>
              </a:cxnLst>
              <a:rect l="0" t="0" r="r" b="b"/>
              <a:pathLst>
                <a:path w="53" h="2">
                  <a:moveTo>
                    <a:pt x="0" y="0"/>
                  </a:moveTo>
                  <a:lnTo>
                    <a:pt x="0" y="0"/>
                  </a:lnTo>
                  <a:cubicBezTo>
                    <a:pt x="2" y="1"/>
                    <a:pt x="53" y="2"/>
                    <a:pt x="52" y="0"/>
                  </a:cubicBezTo>
                  <a:lnTo>
                    <a:pt x="6" y="0"/>
                  </a:lnTo>
                  <a:lnTo>
                    <a:pt x="0"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59" name="Serbest Biçim 59">
              <a:extLst>
                <a:ext uri="{FF2B5EF4-FFF2-40B4-BE49-F238E27FC236}">
                  <a16:creationId xmlns="" xmlns:a16="http://schemas.microsoft.com/office/drawing/2014/main" id="{FB4CC45D-E723-435A-8755-7F5E57FD3384}"/>
                </a:ext>
              </a:extLst>
            </p:cNvPr>
            <p:cNvSpPr>
              <a:spLocks/>
            </p:cNvSpPr>
            <p:nvPr/>
          </p:nvSpPr>
          <p:spPr bwMode="invGray">
            <a:xfrm>
              <a:off x="9963150" y="2778125"/>
              <a:ext cx="41275" cy="0"/>
            </a:xfrm>
            <a:custGeom>
              <a:avLst/>
              <a:gdLst>
                <a:gd name="T0" fmla="*/ 21 w 21"/>
                <a:gd name="T1" fmla="*/ 21 w 21"/>
                <a:gd name="T2" fmla="*/ 3 w 21"/>
                <a:gd name="T3" fmla="*/ 0 w 21"/>
                <a:gd name="T4" fmla="*/ 21 w 21"/>
              </a:gdLst>
              <a:ahLst/>
              <a:cxnLst>
                <a:cxn ang="0">
                  <a:pos x="T0" y="0"/>
                </a:cxn>
                <a:cxn ang="0">
                  <a:pos x="T1" y="0"/>
                </a:cxn>
                <a:cxn ang="0">
                  <a:pos x="T2" y="0"/>
                </a:cxn>
                <a:cxn ang="0">
                  <a:pos x="T3" y="0"/>
                </a:cxn>
                <a:cxn ang="0">
                  <a:pos x="T4" y="0"/>
                </a:cxn>
              </a:cxnLst>
              <a:rect l="0" t="0" r="r" b="b"/>
              <a:pathLst>
                <a:path w="21">
                  <a:moveTo>
                    <a:pt x="21" y="0"/>
                  </a:moveTo>
                  <a:lnTo>
                    <a:pt x="21" y="0"/>
                  </a:lnTo>
                  <a:lnTo>
                    <a:pt x="3" y="0"/>
                  </a:lnTo>
                  <a:lnTo>
                    <a:pt x="0" y="0"/>
                  </a:lnTo>
                  <a:cubicBezTo>
                    <a:pt x="4" y="0"/>
                    <a:pt x="15" y="0"/>
                    <a:pt x="21"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60" name="Serbest Biçim 60">
              <a:extLst>
                <a:ext uri="{FF2B5EF4-FFF2-40B4-BE49-F238E27FC236}">
                  <a16:creationId xmlns="" xmlns:a16="http://schemas.microsoft.com/office/drawing/2014/main" id="{069364D3-AC7B-45AF-BB71-39FE62A5F934}"/>
                </a:ext>
              </a:extLst>
            </p:cNvPr>
            <p:cNvSpPr>
              <a:spLocks/>
            </p:cNvSpPr>
            <p:nvPr/>
          </p:nvSpPr>
          <p:spPr bwMode="invGray">
            <a:xfrm>
              <a:off x="7523163" y="2773363"/>
              <a:ext cx="30163" cy="3175"/>
            </a:xfrm>
            <a:custGeom>
              <a:avLst/>
              <a:gdLst>
                <a:gd name="T0" fmla="*/ 16 w 16"/>
                <a:gd name="T1" fmla="*/ 0 h 1"/>
                <a:gd name="T2" fmla="*/ 16 w 16"/>
                <a:gd name="T3" fmla="*/ 0 h 1"/>
                <a:gd name="T4" fmla="*/ 0 w 16"/>
                <a:gd name="T5" fmla="*/ 1 h 1"/>
                <a:gd name="T6" fmla="*/ 16 w 16"/>
                <a:gd name="T7" fmla="*/ 0 h 1"/>
              </a:gdLst>
              <a:ahLst/>
              <a:cxnLst>
                <a:cxn ang="0">
                  <a:pos x="T0" y="T1"/>
                </a:cxn>
                <a:cxn ang="0">
                  <a:pos x="T2" y="T3"/>
                </a:cxn>
                <a:cxn ang="0">
                  <a:pos x="T4" y="T5"/>
                </a:cxn>
                <a:cxn ang="0">
                  <a:pos x="T6" y="T7"/>
                </a:cxn>
              </a:cxnLst>
              <a:rect l="0" t="0" r="r" b="b"/>
              <a:pathLst>
                <a:path w="16" h="1">
                  <a:moveTo>
                    <a:pt x="16" y="0"/>
                  </a:moveTo>
                  <a:lnTo>
                    <a:pt x="16" y="0"/>
                  </a:lnTo>
                  <a:cubicBezTo>
                    <a:pt x="6" y="0"/>
                    <a:pt x="2" y="1"/>
                    <a:pt x="0" y="1"/>
                  </a:cubicBezTo>
                  <a:cubicBezTo>
                    <a:pt x="6" y="1"/>
                    <a:pt x="12" y="1"/>
                    <a:pt x="16"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61" name="Serbest Biçim 61">
              <a:extLst>
                <a:ext uri="{FF2B5EF4-FFF2-40B4-BE49-F238E27FC236}">
                  <a16:creationId xmlns="" xmlns:a16="http://schemas.microsoft.com/office/drawing/2014/main" id="{8447AF50-69B1-4EB5-9B50-B504117F7459}"/>
                </a:ext>
              </a:extLst>
            </p:cNvPr>
            <p:cNvSpPr>
              <a:spLocks/>
            </p:cNvSpPr>
            <p:nvPr/>
          </p:nvSpPr>
          <p:spPr bwMode="invGray">
            <a:xfrm>
              <a:off x="10009188" y="2787650"/>
              <a:ext cx="115888" cy="3175"/>
            </a:xfrm>
            <a:custGeom>
              <a:avLst/>
              <a:gdLst>
                <a:gd name="T0" fmla="*/ 0 w 60"/>
                <a:gd name="T1" fmla="*/ 0 h 2"/>
                <a:gd name="T2" fmla="*/ 0 w 60"/>
                <a:gd name="T3" fmla="*/ 0 h 2"/>
                <a:gd name="T4" fmla="*/ 19 w 60"/>
                <a:gd name="T5" fmla="*/ 2 h 2"/>
                <a:gd name="T6" fmla="*/ 60 w 60"/>
                <a:gd name="T7" fmla="*/ 1 h 2"/>
                <a:gd name="T8" fmla="*/ 0 w 60"/>
                <a:gd name="T9" fmla="*/ 0 h 2"/>
              </a:gdLst>
              <a:ahLst/>
              <a:cxnLst>
                <a:cxn ang="0">
                  <a:pos x="T0" y="T1"/>
                </a:cxn>
                <a:cxn ang="0">
                  <a:pos x="T2" y="T3"/>
                </a:cxn>
                <a:cxn ang="0">
                  <a:pos x="T4" y="T5"/>
                </a:cxn>
                <a:cxn ang="0">
                  <a:pos x="T6" y="T7"/>
                </a:cxn>
                <a:cxn ang="0">
                  <a:pos x="T8" y="T9"/>
                </a:cxn>
              </a:cxnLst>
              <a:rect l="0" t="0" r="r" b="b"/>
              <a:pathLst>
                <a:path w="60" h="2">
                  <a:moveTo>
                    <a:pt x="0" y="0"/>
                  </a:moveTo>
                  <a:lnTo>
                    <a:pt x="0" y="0"/>
                  </a:lnTo>
                  <a:cubicBezTo>
                    <a:pt x="7" y="0"/>
                    <a:pt x="18" y="1"/>
                    <a:pt x="19" y="2"/>
                  </a:cubicBezTo>
                  <a:cubicBezTo>
                    <a:pt x="34" y="2"/>
                    <a:pt x="45" y="1"/>
                    <a:pt x="60" y="1"/>
                  </a:cubicBezTo>
                  <a:cubicBezTo>
                    <a:pt x="43" y="1"/>
                    <a:pt x="23" y="1"/>
                    <a:pt x="0"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62" name="Serbest Biçim 62">
              <a:extLst>
                <a:ext uri="{FF2B5EF4-FFF2-40B4-BE49-F238E27FC236}">
                  <a16:creationId xmlns="" xmlns:a16="http://schemas.microsoft.com/office/drawing/2014/main" id="{5FBF045C-A8C5-4002-B650-DCFC3E218B1E}"/>
                </a:ext>
              </a:extLst>
            </p:cNvPr>
            <p:cNvSpPr>
              <a:spLocks/>
            </p:cNvSpPr>
            <p:nvPr/>
          </p:nvSpPr>
          <p:spPr bwMode="invGray">
            <a:xfrm>
              <a:off x="10125075" y="2789238"/>
              <a:ext cx="1588"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lnTo>
                    <a:pt x="1" y="0"/>
                  </a:lnTo>
                  <a:lnTo>
                    <a:pt x="0" y="0"/>
                  </a:lnTo>
                  <a:lnTo>
                    <a:pt x="1"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63" name="Serbest Biçim 63">
              <a:extLst>
                <a:ext uri="{FF2B5EF4-FFF2-40B4-BE49-F238E27FC236}">
                  <a16:creationId xmlns="" xmlns:a16="http://schemas.microsoft.com/office/drawing/2014/main" id="{F1FDA210-D136-4D1A-9BD6-18083A74B02B}"/>
                </a:ext>
              </a:extLst>
            </p:cNvPr>
            <p:cNvSpPr>
              <a:spLocks noEditPoints="1"/>
            </p:cNvSpPr>
            <p:nvPr/>
          </p:nvSpPr>
          <p:spPr bwMode="invGray">
            <a:xfrm>
              <a:off x="-4110038" y="2703513"/>
              <a:ext cx="16486188" cy="134937"/>
            </a:xfrm>
            <a:custGeom>
              <a:avLst/>
              <a:gdLst>
                <a:gd name="T0" fmla="*/ 5206 w 8594"/>
                <a:gd name="T1" fmla="*/ 34 h 60"/>
                <a:gd name="T2" fmla="*/ 4851 w 8594"/>
                <a:gd name="T3" fmla="*/ 37 h 60"/>
                <a:gd name="T4" fmla="*/ 5322 w 8594"/>
                <a:gd name="T5" fmla="*/ 35 h 60"/>
                <a:gd name="T6" fmla="*/ 5841 w 8594"/>
                <a:gd name="T7" fmla="*/ 43 h 60"/>
                <a:gd name="T8" fmla="*/ 5952 w 8594"/>
                <a:gd name="T9" fmla="*/ 46 h 60"/>
                <a:gd name="T10" fmla="*/ 6323 w 8594"/>
                <a:gd name="T11" fmla="*/ 40 h 60"/>
                <a:gd name="T12" fmla="*/ 6806 w 8594"/>
                <a:gd name="T13" fmla="*/ 32 h 60"/>
                <a:gd name="T14" fmla="*/ 6211 w 8594"/>
                <a:gd name="T15" fmla="*/ 34 h 60"/>
                <a:gd name="T16" fmla="*/ 5558 w 8594"/>
                <a:gd name="T17" fmla="*/ 29 h 60"/>
                <a:gd name="T18" fmla="*/ 7046 w 8594"/>
                <a:gd name="T19" fmla="*/ 41 h 60"/>
                <a:gd name="T20" fmla="*/ 7472 w 8594"/>
                <a:gd name="T21" fmla="*/ 40 h 60"/>
                <a:gd name="T22" fmla="*/ 7784 w 8594"/>
                <a:gd name="T23" fmla="*/ 39 h 60"/>
                <a:gd name="T24" fmla="*/ 4392 w 8594"/>
                <a:gd name="T25" fmla="*/ 36 h 60"/>
                <a:gd name="T26" fmla="*/ 4053 w 8594"/>
                <a:gd name="T27" fmla="*/ 35 h 60"/>
                <a:gd name="T28" fmla="*/ 4729 w 8594"/>
                <a:gd name="T29" fmla="*/ 29 h 60"/>
                <a:gd name="T30" fmla="*/ 348 w 8594"/>
                <a:gd name="T31" fmla="*/ 40 h 60"/>
                <a:gd name="T32" fmla="*/ 3365 w 8594"/>
                <a:gd name="T33" fmla="*/ 41 h 60"/>
                <a:gd name="T34" fmla="*/ 2626 w 8594"/>
                <a:gd name="T35" fmla="*/ 45 h 60"/>
                <a:gd name="T36" fmla="*/ 1989 w 8594"/>
                <a:gd name="T37" fmla="*/ 45 h 60"/>
                <a:gd name="T38" fmla="*/ 1241 w 8594"/>
                <a:gd name="T39" fmla="*/ 44 h 60"/>
                <a:gd name="T40" fmla="*/ 260 w 8594"/>
                <a:gd name="T41" fmla="*/ 41 h 60"/>
                <a:gd name="T42" fmla="*/ 403 w 8594"/>
                <a:gd name="T43" fmla="*/ 29 h 60"/>
                <a:gd name="T44" fmla="*/ 1235 w 8594"/>
                <a:gd name="T45" fmla="*/ 30 h 60"/>
                <a:gd name="T46" fmla="*/ 1695 w 8594"/>
                <a:gd name="T47" fmla="*/ 28 h 60"/>
                <a:gd name="T48" fmla="*/ 2516 w 8594"/>
                <a:gd name="T49" fmla="*/ 20 h 60"/>
                <a:gd name="T50" fmla="*/ 3096 w 8594"/>
                <a:gd name="T51" fmla="*/ 21 h 60"/>
                <a:gd name="T52" fmla="*/ 3775 w 8594"/>
                <a:gd name="T53" fmla="*/ 17 h 60"/>
                <a:gd name="T54" fmla="*/ 3608 w 8594"/>
                <a:gd name="T55" fmla="*/ 13 h 60"/>
                <a:gd name="T56" fmla="*/ 3472 w 8594"/>
                <a:gd name="T57" fmla="*/ 9 h 60"/>
                <a:gd name="T58" fmla="*/ 4061 w 8594"/>
                <a:gd name="T59" fmla="*/ 4 h 60"/>
                <a:gd name="T60" fmla="*/ 4257 w 8594"/>
                <a:gd name="T61" fmla="*/ 12 h 60"/>
                <a:gd name="T62" fmla="*/ 4645 w 8594"/>
                <a:gd name="T63" fmla="*/ 16 h 60"/>
                <a:gd name="T64" fmla="*/ 4373 w 8594"/>
                <a:gd name="T65" fmla="*/ 10 h 60"/>
                <a:gd name="T66" fmla="*/ 5119 w 8594"/>
                <a:gd name="T67" fmla="*/ 4 h 60"/>
                <a:gd name="T68" fmla="*/ 5193 w 8594"/>
                <a:gd name="T69" fmla="*/ 5 h 60"/>
                <a:gd name="T70" fmla="*/ 5134 w 8594"/>
                <a:gd name="T71" fmla="*/ 16 h 60"/>
                <a:gd name="T72" fmla="*/ 5438 w 8594"/>
                <a:gd name="T73" fmla="*/ 15 h 60"/>
                <a:gd name="T74" fmla="*/ 5834 w 8594"/>
                <a:gd name="T75" fmla="*/ 5 h 60"/>
                <a:gd name="T76" fmla="*/ 5843 w 8594"/>
                <a:gd name="T77" fmla="*/ 16 h 60"/>
                <a:gd name="T78" fmla="*/ 5967 w 8594"/>
                <a:gd name="T79" fmla="*/ 11 h 60"/>
                <a:gd name="T80" fmla="*/ 6226 w 8594"/>
                <a:gd name="T81" fmla="*/ 10 h 60"/>
                <a:gd name="T82" fmla="*/ 6261 w 8594"/>
                <a:gd name="T83" fmla="*/ 13 h 60"/>
                <a:gd name="T84" fmla="*/ 6697 w 8594"/>
                <a:gd name="T85" fmla="*/ 10 h 60"/>
                <a:gd name="T86" fmla="*/ 6837 w 8594"/>
                <a:gd name="T87" fmla="*/ 16 h 60"/>
                <a:gd name="T88" fmla="*/ 7682 w 8594"/>
                <a:gd name="T89" fmla="*/ 14 h 60"/>
                <a:gd name="T90" fmla="*/ 7802 w 8594"/>
                <a:gd name="T91" fmla="*/ 24 h 60"/>
                <a:gd name="T92" fmla="*/ 8182 w 8594"/>
                <a:gd name="T93" fmla="*/ 23 h 60"/>
                <a:gd name="T94" fmla="*/ 8315 w 8594"/>
                <a:gd name="T95" fmla="*/ 27 h 60"/>
                <a:gd name="T96" fmla="*/ 8441 w 8594"/>
                <a:gd name="T97" fmla="*/ 38 h 60"/>
                <a:gd name="T98" fmla="*/ 8077 w 8594"/>
                <a:gd name="T99" fmla="*/ 45 h 60"/>
                <a:gd name="T100" fmla="*/ 8594 w 8594"/>
                <a:gd name="T101" fmla="*/ 47 h 60"/>
                <a:gd name="T102" fmla="*/ 8205 w 8594"/>
                <a:gd name="T103" fmla="*/ 53 h 60"/>
                <a:gd name="T104" fmla="*/ 7779 w 8594"/>
                <a:gd name="T105" fmla="*/ 58 h 60"/>
                <a:gd name="T106" fmla="*/ 7358 w 8594"/>
                <a:gd name="T107" fmla="*/ 54 h 60"/>
                <a:gd name="T108" fmla="*/ 6692 w 8594"/>
                <a:gd name="T109" fmla="*/ 49 h 60"/>
                <a:gd name="T110" fmla="*/ 5792 w 8594"/>
                <a:gd name="T111" fmla="*/ 53 h 60"/>
                <a:gd name="T112" fmla="*/ 5390 w 8594"/>
                <a:gd name="T113" fmla="*/ 47 h 60"/>
                <a:gd name="T114" fmla="*/ 5194 w 8594"/>
                <a:gd name="T115" fmla="*/ 51 h 60"/>
                <a:gd name="T116" fmla="*/ 4559 w 8594"/>
                <a:gd name="T117" fmla="*/ 53 h 60"/>
                <a:gd name="T118" fmla="*/ 4226 w 8594"/>
                <a:gd name="T119" fmla="*/ 58 h 60"/>
                <a:gd name="T120" fmla="*/ 4010 w 8594"/>
                <a:gd name="T121" fmla="*/ 60 h 60"/>
                <a:gd name="T122" fmla="*/ 3858 w 8594"/>
                <a:gd name="T123" fmla="*/ 3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8594" h="60">
                  <a:moveTo>
                    <a:pt x="4248" y="14"/>
                  </a:moveTo>
                  <a:lnTo>
                    <a:pt x="4248" y="14"/>
                  </a:lnTo>
                  <a:lnTo>
                    <a:pt x="4246" y="14"/>
                  </a:lnTo>
                  <a:lnTo>
                    <a:pt x="4248" y="14"/>
                  </a:lnTo>
                  <a:lnTo>
                    <a:pt x="4248" y="14"/>
                  </a:lnTo>
                  <a:close/>
                  <a:moveTo>
                    <a:pt x="5299" y="30"/>
                  </a:moveTo>
                  <a:lnTo>
                    <a:pt x="5299" y="30"/>
                  </a:lnTo>
                  <a:lnTo>
                    <a:pt x="5241" y="31"/>
                  </a:lnTo>
                  <a:lnTo>
                    <a:pt x="5247" y="31"/>
                  </a:lnTo>
                  <a:lnTo>
                    <a:pt x="5190" y="32"/>
                  </a:lnTo>
                  <a:cubicBezTo>
                    <a:pt x="5225" y="33"/>
                    <a:pt x="5248" y="35"/>
                    <a:pt x="5199" y="36"/>
                  </a:cubicBezTo>
                  <a:cubicBezTo>
                    <a:pt x="5203" y="36"/>
                    <a:pt x="5189" y="35"/>
                    <a:pt x="5206" y="34"/>
                  </a:cubicBezTo>
                  <a:cubicBezTo>
                    <a:pt x="5173" y="33"/>
                    <a:pt x="5101" y="32"/>
                    <a:pt x="5120" y="35"/>
                  </a:cubicBezTo>
                  <a:cubicBezTo>
                    <a:pt x="5183" y="32"/>
                    <a:pt x="5134" y="39"/>
                    <a:pt x="5184" y="36"/>
                  </a:cubicBezTo>
                  <a:cubicBezTo>
                    <a:pt x="5157" y="38"/>
                    <a:pt x="5131" y="38"/>
                    <a:pt x="5106" y="38"/>
                  </a:cubicBezTo>
                  <a:cubicBezTo>
                    <a:pt x="5132" y="37"/>
                    <a:pt x="5100" y="35"/>
                    <a:pt x="5061" y="34"/>
                  </a:cubicBezTo>
                  <a:cubicBezTo>
                    <a:pt x="5044" y="35"/>
                    <a:pt x="4997" y="34"/>
                    <a:pt x="4969" y="35"/>
                  </a:cubicBezTo>
                  <a:cubicBezTo>
                    <a:pt x="4979" y="37"/>
                    <a:pt x="4954" y="38"/>
                    <a:pt x="5001" y="38"/>
                  </a:cubicBezTo>
                  <a:cubicBezTo>
                    <a:pt x="4984" y="39"/>
                    <a:pt x="4957" y="39"/>
                    <a:pt x="4928" y="38"/>
                  </a:cubicBezTo>
                  <a:cubicBezTo>
                    <a:pt x="4940" y="38"/>
                    <a:pt x="4960" y="38"/>
                    <a:pt x="4959" y="37"/>
                  </a:cubicBezTo>
                  <a:cubicBezTo>
                    <a:pt x="4940" y="35"/>
                    <a:pt x="4917" y="35"/>
                    <a:pt x="4905" y="35"/>
                  </a:cubicBezTo>
                  <a:lnTo>
                    <a:pt x="4876" y="35"/>
                  </a:lnTo>
                  <a:cubicBezTo>
                    <a:pt x="4879" y="35"/>
                    <a:pt x="4881" y="35"/>
                    <a:pt x="4883" y="36"/>
                  </a:cubicBezTo>
                  <a:lnTo>
                    <a:pt x="4851" y="37"/>
                  </a:lnTo>
                  <a:cubicBezTo>
                    <a:pt x="4894" y="36"/>
                    <a:pt x="4871" y="38"/>
                    <a:pt x="4870" y="39"/>
                  </a:cubicBezTo>
                  <a:cubicBezTo>
                    <a:pt x="4871" y="37"/>
                    <a:pt x="4842" y="39"/>
                    <a:pt x="4827" y="39"/>
                  </a:cubicBezTo>
                  <a:lnTo>
                    <a:pt x="4860" y="41"/>
                  </a:lnTo>
                  <a:cubicBezTo>
                    <a:pt x="4844" y="42"/>
                    <a:pt x="4805" y="40"/>
                    <a:pt x="4813" y="42"/>
                  </a:cubicBezTo>
                  <a:cubicBezTo>
                    <a:pt x="4881" y="43"/>
                    <a:pt x="4907" y="42"/>
                    <a:pt x="4969" y="42"/>
                  </a:cubicBezTo>
                  <a:lnTo>
                    <a:pt x="4944" y="40"/>
                  </a:lnTo>
                  <a:cubicBezTo>
                    <a:pt x="5014" y="39"/>
                    <a:pt x="4987" y="43"/>
                    <a:pt x="5065" y="43"/>
                  </a:cubicBezTo>
                  <a:cubicBezTo>
                    <a:pt x="5098" y="41"/>
                    <a:pt x="5183" y="42"/>
                    <a:pt x="5184" y="39"/>
                  </a:cubicBezTo>
                  <a:cubicBezTo>
                    <a:pt x="5174" y="40"/>
                    <a:pt x="5233" y="42"/>
                    <a:pt x="5260" y="40"/>
                  </a:cubicBezTo>
                  <a:cubicBezTo>
                    <a:pt x="5289" y="38"/>
                    <a:pt x="5379" y="37"/>
                    <a:pt x="5352" y="36"/>
                  </a:cubicBezTo>
                  <a:cubicBezTo>
                    <a:pt x="5328" y="36"/>
                    <a:pt x="5295" y="37"/>
                    <a:pt x="5276" y="36"/>
                  </a:cubicBezTo>
                  <a:lnTo>
                    <a:pt x="5322" y="35"/>
                  </a:lnTo>
                  <a:lnTo>
                    <a:pt x="5292" y="33"/>
                  </a:lnTo>
                  <a:cubicBezTo>
                    <a:pt x="5308" y="34"/>
                    <a:pt x="5306" y="32"/>
                    <a:pt x="5299" y="30"/>
                  </a:cubicBezTo>
                  <a:close/>
                  <a:moveTo>
                    <a:pt x="5493" y="27"/>
                  </a:moveTo>
                  <a:lnTo>
                    <a:pt x="5493" y="27"/>
                  </a:lnTo>
                  <a:cubicBezTo>
                    <a:pt x="5524" y="32"/>
                    <a:pt x="5557" y="36"/>
                    <a:pt x="5700" y="35"/>
                  </a:cubicBezTo>
                  <a:lnTo>
                    <a:pt x="5689" y="35"/>
                  </a:lnTo>
                  <a:cubicBezTo>
                    <a:pt x="5761" y="38"/>
                    <a:pt x="5829" y="32"/>
                    <a:pt x="5916" y="35"/>
                  </a:cubicBezTo>
                  <a:cubicBezTo>
                    <a:pt x="5874" y="36"/>
                    <a:pt x="5876" y="36"/>
                    <a:pt x="5829" y="40"/>
                  </a:cubicBezTo>
                  <a:lnTo>
                    <a:pt x="5875" y="39"/>
                  </a:lnTo>
                  <a:cubicBezTo>
                    <a:pt x="5862" y="41"/>
                    <a:pt x="5907" y="40"/>
                    <a:pt x="5941" y="40"/>
                  </a:cubicBezTo>
                  <a:lnTo>
                    <a:pt x="5911" y="43"/>
                  </a:lnTo>
                  <a:cubicBezTo>
                    <a:pt x="5891" y="42"/>
                    <a:pt x="5839" y="42"/>
                    <a:pt x="5841" y="43"/>
                  </a:cubicBezTo>
                  <a:cubicBezTo>
                    <a:pt x="5852" y="42"/>
                    <a:pt x="5772" y="39"/>
                    <a:pt x="5729" y="40"/>
                  </a:cubicBezTo>
                  <a:cubicBezTo>
                    <a:pt x="5733" y="42"/>
                    <a:pt x="5825" y="41"/>
                    <a:pt x="5784" y="44"/>
                  </a:cubicBezTo>
                  <a:cubicBezTo>
                    <a:pt x="5820" y="43"/>
                    <a:pt x="5825" y="45"/>
                    <a:pt x="5862" y="44"/>
                  </a:cubicBezTo>
                  <a:cubicBezTo>
                    <a:pt x="5826" y="45"/>
                    <a:pt x="5853" y="47"/>
                    <a:pt x="5827" y="48"/>
                  </a:cubicBezTo>
                  <a:lnTo>
                    <a:pt x="5888" y="47"/>
                  </a:lnTo>
                  <a:cubicBezTo>
                    <a:pt x="5890" y="48"/>
                    <a:pt x="5798" y="49"/>
                    <a:pt x="5849" y="51"/>
                  </a:cubicBezTo>
                  <a:cubicBezTo>
                    <a:pt x="5874" y="50"/>
                    <a:pt x="5940" y="52"/>
                    <a:pt x="5941" y="49"/>
                  </a:cubicBezTo>
                  <a:lnTo>
                    <a:pt x="5943" y="50"/>
                  </a:lnTo>
                  <a:cubicBezTo>
                    <a:pt x="5989" y="51"/>
                    <a:pt x="5963" y="47"/>
                    <a:pt x="6020" y="48"/>
                  </a:cubicBezTo>
                  <a:cubicBezTo>
                    <a:pt x="6021" y="47"/>
                    <a:pt x="6010" y="47"/>
                    <a:pt x="5989" y="47"/>
                  </a:cubicBezTo>
                  <a:cubicBezTo>
                    <a:pt x="5972" y="47"/>
                    <a:pt x="5969" y="49"/>
                    <a:pt x="5934" y="49"/>
                  </a:cubicBezTo>
                  <a:cubicBezTo>
                    <a:pt x="5918" y="47"/>
                    <a:pt x="5977" y="49"/>
                    <a:pt x="5952" y="46"/>
                  </a:cubicBezTo>
                  <a:cubicBezTo>
                    <a:pt x="5940" y="45"/>
                    <a:pt x="5858" y="48"/>
                    <a:pt x="5884" y="44"/>
                  </a:cubicBezTo>
                  <a:lnTo>
                    <a:pt x="5931" y="45"/>
                  </a:lnTo>
                  <a:cubicBezTo>
                    <a:pt x="5932" y="43"/>
                    <a:pt x="5965" y="43"/>
                    <a:pt x="5964" y="41"/>
                  </a:cubicBezTo>
                  <a:cubicBezTo>
                    <a:pt x="5993" y="40"/>
                    <a:pt x="6019" y="43"/>
                    <a:pt x="6048" y="41"/>
                  </a:cubicBezTo>
                  <a:cubicBezTo>
                    <a:pt x="6060" y="40"/>
                    <a:pt x="6039" y="37"/>
                    <a:pt x="6087" y="38"/>
                  </a:cubicBezTo>
                  <a:cubicBezTo>
                    <a:pt x="6124" y="41"/>
                    <a:pt x="6234" y="41"/>
                    <a:pt x="6276" y="40"/>
                  </a:cubicBezTo>
                  <a:lnTo>
                    <a:pt x="6312" y="39"/>
                  </a:lnTo>
                  <a:cubicBezTo>
                    <a:pt x="6309" y="38"/>
                    <a:pt x="6243" y="39"/>
                    <a:pt x="6266" y="38"/>
                  </a:cubicBezTo>
                  <a:lnTo>
                    <a:pt x="6322" y="37"/>
                  </a:lnTo>
                  <a:lnTo>
                    <a:pt x="6318" y="38"/>
                  </a:lnTo>
                  <a:cubicBezTo>
                    <a:pt x="6337" y="38"/>
                    <a:pt x="6356" y="37"/>
                    <a:pt x="6373" y="37"/>
                  </a:cubicBezTo>
                  <a:cubicBezTo>
                    <a:pt x="6355" y="38"/>
                    <a:pt x="6315" y="38"/>
                    <a:pt x="6323" y="40"/>
                  </a:cubicBezTo>
                  <a:cubicBezTo>
                    <a:pt x="6349" y="40"/>
                    <a:pt x="6353" y="41"/>
                    <a:pt x="6377" y="41"/>
                  </a:cubicBezTo>
                  <a:cubicBezTo>
                    <a:pt x="6372" y="41"/>
                    <a:pt x="6368" y="41"/>
                    <a:pt x="6368" y="41"/>
                  </a:cubicBezTo>
                  <a:cubicBezTo>
                    <a:pt x="6422" y="42"/>
                    <a:pt x="6420" y="39"/>
                    <a:pt x="6433" y="38"/>
                  </a:cubicBezTo>
                  <a:cubicBezTo>
                    <a:pt x="6487" y="36"/>
                    <a:pt x="6379" y="36"/>
                    <a:pt x="6386" y="33"/>
                  </a:cubicBezTo>
                  <a:lnTo>
                    <a:pt x="6543" y="32"/>
                  </a:lnTo>
                  <a:cubicBezTo>
                    <a:pt x="6529" y="33"/>
                    <a:pt x="6516" y="34"/>
                    <a:pt x="6521" y="35"/>
                  </a:cubicBezTo>
                  <a:cubicBezTo>
                    <a:pt x="6559" y="36"/>
                    <a:pt x="6522" y="36"/>
                    <a:pt x="6576" y="36"/>
                  </a:cubicBezTo>
                  <a:cubicBezTo>
                    <a:pt x="6572" y="33"/>
                    <a:pt x="6644" y="35"/>
                    <a:pt x="6682" y="33"/>
                  </a:cubicBezTo>
                  <a:cubicBezTo>
                    <a:pt x="6700" y="34"/>
                    <a:pt x="6704" y="34"/>
                    <a:pt x="6665" y="34"/>
                  </a:cubicBezTo>
                  <a:cubicBezTo>
                    <a:pt x="6669" y="36"/>
                    <a:pt x="6721" y="36"/>
                    <a:pt x="6740" y="36"/>
                  </a:cubicBezTo>
                  <a:lnTo>
                    <a:pt x="6781" y="35"/>
                  </a:lnTo>
                  <a:cubicBezTo>
                    <a:pt x="6765" y="34"/>
                    <a:pt x="6772" y="32"/>
                    <a:pt x="6806" y="32"/>
                  </a:cubicBezTo>
                  <a:lnTo>
                    <a:pt x="6808" y="31"/>
                  </a:lnTo>
                  <a:cubicBezTo>
                    <a:pt x="6752" y="31"/>
                    <a:pt x="6666" y="28"/>
                    <a:pt x="6631" y="30"/>
                  </a:cubicBezTo>
                  <a:lnTo>
                    <a:pt x="6641" y="29"/>
                  </a:lnTo>
                  <a:cubicBezTo>
                    <a:pt x="6577" y="28"/>
                    <a:pt x="6502" y="33"/>
                    <a:pt x="6472" y="29"/>
                  </a:cubicBezTo>
                  <a:cubicBezTo>
                    <a:pt x="6475" y="28"/>
                    <a:pt x="6459" y="29"/>
                    <a:pt x="6460" y="27"/>
                  </a:cubicBezTo>
                  <a:lnTo>
                    <a:pt x="6413" y="28"/>
                  </a:lnTo>
                  <a:lnTo>
                    <a:pt x="6423" y="27"/>
                  </a:lnTo>
                  <a:lnTo>
                    <a:pt x="6343" y="28"/>
                  </a:lnTo>
                  <a:lnTo>
                    <a:pt x="6345" y="27"/>
                  </a:lnTo>
                  <a:lnTo>
                    <a:pt x="6253" y="32"/>
                  </a:lnTo>
                  <a:cubicBezTo>
                    <a:pt x="6253" y="33"/>
                    <a:pt x="6255" y="33"/>
                    <a:pt x="6242" y="34"/>
                  </a:cubicBezTo>
                  <a:cubicBezTo>
                    <a:pt x="6230" y="34"/>
                    <a:pt x="6220" y="34"/>
                    <a:pt x="6211" y="34"/>
                  </a:cubicBezTo>
                  <a:cubicBezTo>
                    <a:pt x="6211" y="34"/>
                    <a:pt x="6211" y="34"/>
                    <a:pt x="6211" y="34"/>
                  </a:cubicBezTo>
                  <a:lnTo>
                    <a:pt x="6211" y="34"/>
                  </a:lnTo>
                  <a:cubicBezTo>
                    <a:pt x="6191" y="34"/>
                    <a:pt x="6178" y="32"/>
                    <a:pt x="6154" y="32"/>
                  </a:cubicBezTo>
                  <a:lnTo>
                    <a:pt x="6229" y="32"/>
                  </a:lnTo>
                  <a:cubicBezTo>
                    <a:pt x="6235" y="30"/>
                    <a:pt x="6228" y="29"/>
                    <a:pt x="6192" y="27"/>
                  </a:cubicBezTo>
                  <a:cubicBezTo>
                    <a:pt x="6207" y="27"/>
                    <a:pt x="6213" y="26"/>
                    <a:pt x="6195" y="26"/>
                  </a:cubicBezTo>
                  <a:cubicBezTo>
                    <a:pt x="6192" y="26"/>
                    <a:pt x="6146" y="27"/>
                    <a:pt x="6163" y="28"/>
                  </a:cubicBezTo>
                  <a:cubicBezTo>
                    <a:pt x="6092" y="29"/>
                    <a:pt x="5978" y="25"/>
                    <a:pt x="5870" y="28"/>
                  </a:cubicBezTo>
                  <a:cubicBezTo>
                    <a:pt x="5947" y="26"/>
                    <a:pt x="5808" y="25"/>
                    <a:pt x="5894" y="25"/>
                  </a:cubicBezTo>
                  <a:cubicBezTo>
                    <a:pt x="5834" y="22"/>
                    <a:pt x="5842" y="27"/>
                    <a:pt x="5781" y="27"/>
                  </a:cubicBezTo>
                  <a:cubicBezTo>
                    <a:pt x="5776" y="26"/>
                    <a:pt x="5814" y="27"/>
                    <a:pt x="5828" y="25"/>
                  </a:cubicBezTo>
                  <a:cubicBezTo>
                    <a:pt x="5727" y="24"/>
                    <a:pt x="5657" y="29"/>
                    <a:pt x="5558" y="29"/>
                  </a:cubicBezTo>
                  <a:lnTo>
                    <a:pt x="5554" y="27"/>
                  </a:lnTo>
                  <a:lnTo>
                    <a:pt x="5493" y="27"/>
                  </a:lnTo>
                  <a:close/>
                  <a:moveTo>
                    <a:pt x="7145" y="32"/>
                  </a:moveTo>
                  <a:lnTo>
                    <a:pt x="7145" y="32"/>
                  </a:lnTo>
                  <a:cubicBezTo>
                    <a:pt x="7151" y="32"/>
                    <a:pt x="7153" y="31"/>
                    <a:pt x="7153" y="31"/>
                  </a:cubicBezTo>
                  <a:cubicBezTo>
                    <a:pt x="7028" y="36"/>
                    <a:pt x="6926" y="37"/>
                    <a:pt x="6859" y="36"/>
                  </a:cubicBezTo>
                  <a:cubicBezTo>
                    <a:pt x="6872" y="38"/>
                    <a:pt x="6932" y="40"/>
                    <a:pt x="6961" y="41"/>
                  </a:cubicBezTo>
                  <a:lnTo>
                    <a:pt x="6936" y="43"/>
                  </a:lnTo>
                  <a:lnTo>
                    <a:pt x="6920" y="41"/>
                  </a:lnTo>
                  <a:lnTo>
                    <a:pt x="6876" y="43"/>
                  </a:lnTo>
                  <a:cubicBezTo>
                    <a:pt x="6888" y="44"/>
                    <a:pt x="6924" y="44"/>
                    <a:pt x="6947" y="45"/>
                  </a:cubicBezTo>
                  <a:lnTo>
                    <a:pt x="7046" y="41"/>
                  </a:lnTo>
                  <a:lnTo>
                    <a:pt x="6986" y="40"/>
                  </a:lnTo>
                  <a:cubicBezTo>
                    <a:pt x="7002" y="40"/>
                    <a:pt x="7082" y="40"/>
                    <a:pt x="7114" y="40"/>
                  </a:cubicBezTo>
                  <a:cubicBezTo>
                    <a:pt x="7115" y="38"/>
                    <a:pt x="7060" y="37"/>
                    <a:pt x="7053" y="39"/>
                  </a:cubicBezTo>
                  <a:cubicBezTo>
                    <a:pt x="7047" y="37"/>
                    <a:pt x="7110" y="38"/>
                    <a:pt x="7070" y="36"/>
                  </a:cubicBezTo>
                  <a:cubicBezTo>
                    <a:pt x="7117" y="34"/>
                    <a:pt x="7193" y="36"/>
                    <a:pt x="7228" y="37"/>
                  </a:cubicBezTo>
                  <a:lnTo>
                    <a:pt x="7234" y="39"/>
                  </a:lnTo>
                  <a:cubicBezTo>
                    <a:pt x="7272" y="41"/>
                    <a:pt x="7260" y="36"/>
                    <a:pt x="7305" y="38"/>
                  </a:cubicBezTo>
                  <a:cubicBezTo>
                    <a:pt x="7249" y="38"/>
                    <a:pt x="7315" y="41"/>
                    <a:pt x="7270" y="41"/>
                  </a:cubicBezTo>
                  <a:cubicBezTo>
                    <a:pt x="7284" y="42"/>
                    <a:pt x="7270" y="44"/>
                    <a:pt x="7315" y="44"/>
                  </a:cubicBezTo>
                  <a:cubicBezTo>
                    <a:pt x="7352" y="40"/>
                    <a:pt x="7362" y="46"/>
                    <a:pt x="7398" y="43"/>
                  </a:cubicBezTo>
                  <a:cubicBezTo>
                    <a:pt x="7421" y="44"/>
                    <a:pt x="7372" y="45"/>
                    <a:pt x="7418" y="46"/>
                  </a:cubicBezTo>
                  <a:cubicBezTo>
                    <a:pt x="7472" y="44"/>
                    <a:pt x="7469" y="43"/>
                    <a:pt x="7472" y="40"/>
                  </a:cubicBezTo>
                  <a:cubicBezTo>
                    <a:pt x="7422" y="39"/>
                    <a:pt x="7416" y="43"/>
                    <a:pt x="7375" y="42"/>
                  </a:cubicBezTo>
                  <a:lnTo>
                    <a:pt x="7456" y="38"/>
                  </a:lnTo>
                  <a:cubicBezTo>
                    <a:pt x="7441" y="38"/>
                    <a:pt x="7430" y="38"/>
                    <a:pt x="7421" y="38"/>
                  </a:cubicBezTo>
                  <a:cubicBezTo>
                    <a:pt x="7437" y="38"/>
                    <a:pt x="7451" y="37"/>
                    <a:pt x="7463" y="36"/>
                  </a:cubicBezTo>
                  <a:lnTo>
                    <a:pt x="7482" y="35"/>
                  </a:lnTo>
                  <a:cubicBezTo>
                    <a:pt x="7436" y="35"/>
                    <a:pt x="7395" y="35"/>
                    <a:pt x="7388" y="34"/>
                  </a:cubicBezTo>
                  <a:lnTo>
                    <a:pt x="7394" y="32"/>
                  </a:lnTo>
                  <a:cubicBezTo>
                    <a:pt x="7378" y="31"/>
                    <a:pt x="7352" y="32"/>
                    <a:pt x="7339" y="33"/>
                  </a:cubicBezTo>
                  <a:cubicBezTo>
                    <a:pt x="7299" y="33"/>
                    <a:pt x="7258" y="34"/>
                    <a:pt x="7249" y="33"/>
                  </a:cubicBezTo>
                  <a:lnTo>
                    <a:pt x="7264" y="32"/>
                  </a:lnTo>
                  <a:lnTo>
                    <a:pt x="7145" y="32"/>
                  </a:lnTo>
                  <a:close/>
                  <a:moveTo>
                    <a:pt x="7784" y="39"/>
                  </a:moveTo>
                  <a:lnTo>
                    <a:pt x="7784" y="39"/>
                  </a:lnTo>
                  <a:lnTo>
                    <a:pt x="7795" y="40"/>
                  </a:lnTo>
                  <a:lnTo>
                    <a:pt x="7764" y="41"/>
                  </a:lnTo>
                  <a:cubicBezTo>
                    <a:pt x="7709" y="41"/>
                    <a:pt x="7664" y="37"/>
                    <a:pt x="7614" y="40"/>
                  </a:cubicBezTo>
                  <a:cubicBezTo>
                    <a:pt x="7591" y="39"/>
                    <a:pt x="7578" y="37"/>
                    <a:pt x="7566" y="36"/>
                  </a:cubicBezTo>
                  <a:lnTo>
                    <a:pt x="7597" y="36"/>
                  </a:lnTo>
                  <a:cubicBezTo>
                    <a:pt x="7737" y="32"/>
                    <a:pt x="7670" y="41"/>
                    <a:pt x="7784" y="39"/>
                  </a:cubicBezTo>
                  <a:close/>
                  <a:moveTo>
                    <a:pt x="4385" y="43"/>
                  </a:moveTo>
                  <a:lnTo>
                    <a:pt x="4385" y="43"/>
                  </a:lnTo>
                  <a:cubicBezTo>
                    <a:pt x="4401" y="40"/>
                    <a:pt x="4455" y="40"/>
                    <a:pt x="4458" y="38"/>
                  </a:cubicBezTo>
                  <a:cubicBezTo>
                    <a:pt x="4462" y="37"/>
                    <a:pt x="4450" y="37"/>
                    <a:pt x="4437" y="37"/>
                  </a:cubicBezTo>
                  <a:lnTo>
                    <a:pt x="4392" y="36"/>
                  </a:lnTo>
                  <a:cubicBezTo>
                    <a:pt x="4391" y="37"/>
                    <a:pt x="4388" y="37"/>
                    <a:pt x="4383" y="37"/>
                  </a:cubicBezTo>
                  <a:cubicBezTo>
                    <a:pt x="4399" y="38"/>
                    <a:pt x="4409" y="38"/>
                    <a:pt x="4403" y="40"/>
                  </a:cubicBezTo>
                  <a:cubicBezTo>
                    <a:pt x="4362" y="37"/>
                    <a:pt x="4366" y="42"/>
                    <a:pt x="4322" y="42"/>
                  </a:cubicBezTo>
                  <a:cubicBezTo>
                    <a:pt x="4308" y="43"/>
                    <a:pt x="4371" y="43"/>
                    <a:pt x="4385" y="43"/>
                  </a:cubicBezTo>
                  <a:close/>
                  <a:moveTo>
                    <a:pt x="4129" y="37"/>
                  </a:moveTo>
                  <a:lnTo>
                    <a:pt x="4129" y="37"/>
                  </a:lnTo>
                  <a:lnTo>
                    <a:pt x="4138" y="35"/>
                  </a:lnTo>
                  <a:lnTo>
                    <a:pt x="4112" y="35"/>
                  </a:lnTo>
                  <a:cubicBezTo>
                    <a:pt x="4115" y="36"/>
                    <a:pt x="4118" y="37"/>
                    <a:pt x="4129" y="37"/>
                  </a:cubicBezTo>
                  <a:close/>
                  <a:moveTo>
                    <a:pt x="4049" y="35"/>
                  </a:moveTo>
                  <a:lnTo>
                    <a:pt x="4049" y="35"/>
                  </a:lnTo>
                  <a:lnTo>
                    <a:pt x="4053" y="35"/>
                  </a:lnTo>
                  <a:lnTo>
                    <a:pt x="4025" y="34"/>
                  </a:lnTo>
                  <a:cubicBezTo>
                    <a:pt x="4029" y="35"/>
                    <a:pt x="4036" y="35"/>
                    <a:pt x="4049" y="35"/>
                  </a:cubicBezTo>
                  <a:close/>
                  <a:moveTo>
                    <a:pt x="4812" y="35"/>
                  </a:moveTo>
                  <a:lnTo>
                    <a:pt x="4812" y="35"/>
                  </a:lnTo>
                  <a:cubicBezTo>
                    <a:pt x="4808" y="35"/>
                    <a:pt x="4804" y="35"/>
                    <a:pt x="4802" y="35"/>
                  </a:cubicBezTo>
                  <a:lnTo>
                    <a:pt x="4812" y="35"/>
                  </a:lnTo>
                  <a:close/>
                  <a:moveTo>
                    <a:pt x="4778" y="37"/>
                  </a:moveTo>
                  <a:lnTo>
                    <a:pt x="4778" y="37"/>
                  </a:lnTo>
                  <a:cubicBezTo>
                    <a:pt x="4817" y="38"/>
                    <a:pt x="4808" y="37"/>
                    <a:pt x="4814" y="36"/>
                  </a:cubicBezTo>
                  <a:lnTo>
                    <a:pt x="4773" y="36"/>
                  </a:lnTo>
                  <a:cubicBezTo>
                    <a:pt x="4778" y="36"/>
                    <a:pt x="4781" y="37"/>
                    <a:pt x="4778" y="37"/>
                  </a:cubicBezTo>
                  <a:close/>
                  <a:moveTo>
                    <a:pt x="4729" y="29"/>
                  </a:moveTo>
                  <a:lnTo>
                    <a:pt x="4729" y="29"/>
                  </a:lnTo>
                  <a:lnTo>
                    <a:pt x="4523" y="28"/>
                  </a:lnTo>
                  <a:cubicBezTo>
                    <a:pt x="4643" y="33"/>
                    <a:pt x="4728" y="36"/>
                    <a:pt x="4527" y="37"/>
                  </a:cubicBezTo>
                  <a:lnTo>
                    <a:pt x="4514" y="37"/>
                  </a:lnTo>
                  <a:cubicBezTo>
                    <a:pt x="4540" y="38"/>
                    <a:pt x="4586" y="38"/>
                    <a:pt x="4628" y="37"/>
                  </a:cubicBezTo>
                  <a:cubicBezTo>
                    <a:pt x="4662" y="35"/>
                    <a:pt x="4773" y="29"/>
                    <a:pt x="4772" y="28"/>
                  </a:cubicBezTo>
                  <a:cubicBezTo>
                    <a:pt x="4760" y="27"/>
                    <a:pt x="4742" y="28"/>
                    <a:pt x="4720" y="28"/>
                  </a:cubicBezTo>
                  <a:lnTo>
                    <a:pt x="4729" y="29"/>
                  </a:lnTo>
                  <a:close/>
                  <a:moveTo>
                    <a:pt x="348" y="40"/>
                  </a:moveTo>
                  <a:lnTo>
                    <a:pt x="348" y="40"/>
                  </a:lnTo>
                  <a:cubicBezTo>
                    <a:pt x="352" y="40"/>
                    <a:pt x="354" y="40"/>
                    <a:pt x="356" y="40"/>
                  </a:cubicBezTo>
                  <a:cubicBezTo>
                    <a:pt x="354" y="40"/>
                    <a:pt x="356" y="40"/>
                    <a:pt x="348" y="40"/>
                  </a:cubicBezTo>
                  <a:close/>
                  <a:moveTo>
                    <a:pt x="3713" y="39"/>
                  </a:moveTo>
                  <a:lnTo>
                    <a:pt x="3713" y="39"/>
                  </a:lnTo>
                  <a:lnTo>
                    <a:pt x="3699" y="40"/>
                  </a:lnTo>
                  <a:lnTo>
                    <a:pt x="3706" y="39"/>
                  </a:lnTo>
                  <a:lnTo>
                    <a:pt x="3671" y="39"/>
                  </a:lnTo>
                  <a:lnTo>
                    <a:pt x="3656" y="39"/>
                  </a:lnTo>
                  <a:cubicBezTo>
                    <a:pt x="3658" y="39"/>
                    <a:pt x="3660" y="39"/>
                    <a:pt x="3661" y="39"/>
                  </a:cubicBezTo>
                  <a:lnTo>
                    <a:pt x="3650" y="38"/>
                  </a:lnTo>
                  <a:cubicBezTo>
                    <a:pt x="3622" y="40"/>
                    <a:pt x="3552" y="42"/>
                    <a:pt x="3532" y="43"/>
                  </a:cubicBezTo>
                  <a:cubicBezTo>
                    <a:pt x="3505" y="44"/>
                    <a:pt x="3473" y="44"/>
                    <a:pt x="3452" y="44"/>
                  </a:cubicBezTo>
                  <a:cubicBezTo>
                    <a:pt x="3471" y="44"/>
                    <a:pt x="3496" y="44"/>
                    <a:pt x="3489" y="43"/>
                  </a:cubicBezTo>
                  <a:cubicBezTo>
                    <a:pt x="3450" y="42"/>
                    <a:pt x="3431" y="39"/>
                    <a:pt x="3365" y="41"/>
                  </a:cubicBezTo>
                  <a:lnTo>
                    <a:pt x="3404" y="41"/>
                  </a:lnTo>
                  <a:lnTo>
                    <a:pt x="3316" y="45"/>
                  </a:lnTo>
                  <a:cubicBezTo>
                    <a:pt x="3286" y="44"/>
                    <a:pt x="3360" y="43"/>
                    <a:pt x="3372" y="42"/>
                  </a:cubicBezTo>
                  <a:cubicBezTo>
                    <a:pt x="3304" y="44"/>
                    <a:pt x="3247" y="39"/>
                    <a:pt x="3216" y="42"/>
                  </a:cubicBezTo>
                  <a:cubicBezTo>
                    <a:pt x="3211" y="40"/>
                    <a:pt x="3204" y="37"/>
                    <a:pt x="3159" y="37"/>
                  </a:cubicBezTo>
                  <a:cubicBezTo>
                    <a:pt x="3191" y="40"/>
                    <a:pt x="3132" y="39"/>
                    <a:pt x="3159" y="41"/>
                  </a:cubicBezTo>
                  <a:cubicBezTo>
                    <a:pt x="3143" y="42"/>
                    <a:pt x="3109" y="41"/>
                    <a:pt x="3106" y="42"/>
                  </a:cubicBezTo>
                  <a:lnTo>
                    <a:pt x="3110" y="41"/>
                  </a:lnTo>
                  <a:cubicBezTo>
                    <a:pt x="3034" y="38"/>
                    <a:pt x="3009" y="43"/>
                    <a:pt x="2976" y="45"/>
                  </a:cubicBezTo>
                  <a:cubicBezTo>
                    <a:pt x="2885" y="46"/>
                    <a:pt x="2843" y="45"/>
                    <a:pt x="2768" y="45"/>
                  </a:cubicBezTo>
                  <a:cubicBezTo>
                    <a:pt x="2765" y="44"/>
                    <a:pt x="2745" y="40"/>
                    <a:pt x="2715" y="40"/>
                  </a:cubicBezTo>
                  <a:cubicBezTo>
                    <a:pt x="2701" y="42"/>
                    <a:pt x="2633" y="43"/>
                    <a:pt x="2626" y="45"/>
                  </a:cubicBezTo>
                  <a:cubicBezTo>
                    <a:pt x="2680" y="46"/>
                    <a:pt x="2670" y="43"/>
                    <a:pt x="2702" y="43"/>
                  </a:cubicBezTo>
                  <a:cubicBezTo>
                    <a:pt x="2729" y="45"/>
                    <a:pt x="2705" y="45"/>
                    <a:pt x="2741" y="46"/>
                  </a:cubicBezTo>
                  <a:cubicBezTo>
                    <a:pt x="2712" y="46"/>
                    <a:pt x="2608" y="48"/>
                    <a:pt x="2576" y="46"/>
                  </a:cubicBezTo>
                  <a:lnTo>
                    <a:pt x="2587" y="45"/>
                  </a:lnTo>
                  <a:cubicBezTo>
                    <a:pt x="2536" y="44"/>
                    <a:pt x="2526" y="39"/>
                    <a:pt x="2441" y="42"/>
                  </a:cubicBezTo>
                  <a:lnTo>
                    <a:pt x="2400" y="43"/>
                  </a:lnTo>
                  <a:cubicBezTo>
                    <a:pt x="2402" y="43"/>
                    <a:pt x="2402" y="43"/>
                    <a:pt x="2403" y="43"/>
                  </a:cubicBezTo>
                  <a:cubicBezTo>
                    <a:pt x="2336" y="43"/>
                    <a:pt x="2354" y="40"/>
                    <a:pt x="2280" y="42"/>
                  </a:cubicBezTo>
                  <a:cubicBezTo>
                    <a:pt x="2286" y="42"/>
                    <a:pt x="2283" y="42"/>
                    <a:pt x="2288" y="42"/>
                  </a:cubicBezTo>
                  <a:cubicBezTo>
                    <a:pt x="2246" y="40"/>
                    <a:pt x="2204" y="43"/>
                    <a:pt x="2172" y="44"/>
                  </a:cubicBezTo>
                  <a:cubicBezTo>
                    <a:pt x="2153" y="42"/>
                    <a:pt x="2177" y="42"/>
                    <a:pt x="2189" y="40"/>
                  </a:cubicBezTo>
                  <a:cubicBezTo>
                    <a:pt x="2115" y="40"/>
                    <a:pt x="2035" y="43"/>
                    <a:pt x="1989" y="45"/>
                  </a:cubicBezTo>
                  <a:lnTo>
                    <a:pt x="1941" y="44"/>
                  </a:lnTo>
                  <a:cubicBezTo>
                    <a:pt x="1969" y="43"/>
                    <a:pt x="2004" y="41"/>
                    <a:pt x="1995" y="40"/>
                  </a:cubicBezTo>
                  <a:cubicBezTo>
                    <a:pt x="1969" y="41"/>
                    <a:pt x="1974" y="42"/>
                    <a:pt x="1937" y="41"/>
                  </a:cubicBezTo>
                  <a:cubicBezTo>
                    <a:pt x="1943" y="40"/>
                    <a:pt x="1959" y="39"/>
                    <a:pt x="1976" y="37"/>
                  </a:cubicBezTo>
                  <a:cubicBezTo>
                    <a:pt x="1900" y="35"/>
                    <a:pt x="1959" y="42"/>
                    <a:pt x="1905" y="38"/>
                  </a:cubicBezTo>
                  <a:cubicBezTo>
                    <a:pt x="1881" y="38"/>
                    <a:pt x="1867" y="40"/>
                    <a:pt x="1865" y="41"/>
                  </a:cubicBezTo>
                  <a:lnTo>
                    <a:pt x="1821" y="39"/>
                  </a:lnTo>
                  <a:cubicBezTo>
                    <a:pt x="1816" y="41"/>
                    <a:pt x="1762" y="41"/>
                    <a:pt x="1727" y="42"/>
                  </a:cubicBezTo>
                  <a:cubicBezTo>
                    <a:pt x="1722" y="42"/>
                    <a:pt x="1755" y="44"/>
                    <a:pt x="1769" y="43"/>
                  </a:cubicBezTo>
                  <a:cubicBezTo>
                    <a:pt x="1766" y="44"/>
                    <a:pt x="1728" y="45"/>
                    <a:pt x="1704" y="45"/>
                  </a:cubicBezTo>
                  <a:cubicBezTo>
                    <a:pt x="1695" y="41"/>
                    <a:pt x="1546" y="46"/>
                    <a:pt x="1574" y="41"/>
                  </a:cubicBezTo>
                  <a:cubicBezTo>
                    <a:pt x="1466" y="42"/>
                    <a:pt x="1313" y="43"/>
                    <a:pt x="1241" y="44"/>
                  </a:cubicBezTo>
                  <a:cubicBezTo>
                    <a:pt x="1218" y="43"/>
                    <a:pt x="1170" y="43"/>
                    <a:pt x="1198" y="41"/>
                  </a:cubicBezTo>
                  <a:cubicBezTo>
                    <a:pt x="1111" y="41"/>
                    <a:pt x="1066" y="45"/>
                    <a:pt x="979" y="44"/>
                  </a:cubicBezTo>
                  <a:cubicBezTo>
                    <a:pt x="972" y="44"/>
                    <a:pt x="1018" y="44"/>
                    <a:pt x="1015" y="43"/>
                  </a:cubicBezTo>
                  <a:cubicBezTo>
                    <a:pt x="958" y="44"/>
                    <a:pt x="912" y="41"/>
                    <a:pt x="824" y="42"/>
                  </a:cubicBezTo>
                  <a:cubicBezTo>
                    <a:pt x="839" y="42"/>
                    <a:pt x="843" y="41"/>
                    <a:pt x="845" y="41"/>
                  </a:cubicBezTo>
                  <a:cubicBezTo>
                    <a:pt x="847" y="41"/>
                    <a:pt x="809" y="42"/>
                    <a:pt x="786" y="43"/>
                  </a:cubicBezTo>
                  <a:cubicBezTo>
                    <a:pt x="773" y="42"/>
                    <a:pt x="803" y="42"/>
                    <a:pt x="796" y="42"/>
                  </a:cubicBezTo>
                  <a:cubicBezTo>
                    <a:pt x="626" y="40"/>
                    <a:pt x="496" y="45"/>
                    <a:pt x="327" y="44"/>
                  </a:cubicBezTo>
                  <a:cubicBezTo>
                    <a:pt x="376" y="44"/>
                    <a:pt x="394" y="42"/>
                    <a:pt x="394" y="41"/>
                  </a:cubicBezTo>
                  <a:lnTo>
                    <a:pt x="347" y="41"/>
                  </a:lnTo>
                  <a:cubicBezTo>
                    <a:pt x="329" y="42"/>
                    <a:pt x="293" y="42"/>
                    <a:pt x="263" y="43"/>
                  </a:cubicBezTo>
                  <a:cubicBezTo>
                    <a:pt x="260" y="42"/>
                    <a:pt x="245" y="42"/>
                    <a:pt x="260" y="41"/>
                  </a:cubicBezTo>
                  <a:cubicBezTo>
                    <a:pt x="167" y="38"/>
                    <a:pt x="114" y="45"/>
                    <a:pt x="0" y="44"/>
                  </a:cubicBezTo>
                  <a:lnTo>
                    <a:pt x="138" y="39"/>
                  </a:lnTo>
                  <a:lnTo>
                    <a:pt x="104" y="37"/>
                  </a:lnTo>
                  <a:lnTo>
                    <a:pt x="165" y="35"/>
                  </a:lnTo>
                  <a:cubicBezTo>
                    <a:pt x="129" y="33"/>
                    <a:pt x="97" y="36"/>
                    <a:pt x="92" y="34"/>
                  </a:cubicBezTo>
                  <a:cubicBezTo>
                    <a:pt x="100" y="34"/>
                    <a:pt x="119" y="34"/>
                    <a:pt x="119" y="33"/>
                  </a:cubicBezTo>
                  <a:cubicBezTo>
                    <a:pt x="84" y="32"/>
                    <a:pt x="82" y="34"/>
                    <a:pt x="55" y="34"/>
                  </a:cubicBezTo>
                  <a:cubicBezTo>
                    <a:pt x="125" y="30"/>
                    <a:pt x="260" y="31"/>
                    <a:pt x="333" y="30"/>
                  </a:cubicBezTo>
                  <a:cubicBezTo>
                    <a:pt x="345" y="30"/>
                    <a:pt x="324" y="31"/>
                    <a:pt x="322" y="31"/>
                  </a:cubicBezTo>
                  <a:cubicBezTo>
                    <a:pt x="351" y="31"/>
                    <a:pt x="369" y="32"/>
                    <a:pt x="407" y="32"/>
                  </a:cubicBezTo>
                  <a:cubicBezTo>
                    <a:pt x="430" y="30"/>
                    <a:pt x="389" y="30"/>
                    <a:pt x="371" y="30"/>
                  </a:cubicBezTo>
                  <a:cubicBezTo>
                    <a:pt x="373" y="29"/>
                    <a:pt x="382" y="29"/>
                    <a:pt x="403" y="29"/>
                  </a:cubicBezTo>
                  <a:cubicBezTo>
                    <a:pt x="408" y="31"/>
                    <a:pt x="516" y="30"/>
                    <a:pt x="543" y="32"/>
                  </a:cubicBezTo>
                  <a:cubicBezTo>
                    <a:pt x="653" y="32"/>
                    <a:pt x="525" y="27"/>
                    <a:pt x="633" y="28"/>
                  </a:cubicBezTo>
                  <a:lnTo>
                    <a:pt x="665" y="30"/>
                  </a:lnTo>
                  <a:cubicBezTo>
                    <a:pt x="727" y="29"/>
                    <a:pt x="808" y="27"/>
                    <a:pt x="878" y="28"/>
                  </a:cubicBezTo>
                  <a:lnTo>
                    <a:pt x="864" y="28"/>
                  </a:lnTo>
                  <a:cubicBezTo>
                    <a:pt x="854" y="29"/>
                    <a:pt x="870" y="29"/>
                    <a:pt x="877" y="30"/>
                  </a:cubicBezTo>
                  <a:cubicBezTo>
                    <a:pt x="931" y="31"/>
                    <a:pt x="979" y="28"/>
                    <a:pt x="1011" y="30"/>
                  </a:cubicBezTo>
                  <a:cubicBezTo>
                    <a:pt x="1072" y="28"/>
                    <a:pt x="1173" y="26"/>
                    <a:pt x="1243" y="25"/>
                  </a:cubicBezTo>
                  <a:cubicBezTo>
                    <a:pt x="1262" y="28"/>
                    <a:pt x="1152" y="28"/>
                    <a:pt x="1123" y="30"/>
                  </a:cubicBezTo>
                  <a:lnTo>
                    <a:pt x="1187" y="30"/>
                  </a:lnTo>
                  <a:cubicBezTo>
                    <a:pt x="1147" y="30"/>
                    <a:pt x="1132" y="31"/>
                    <a:pt x="1108" y="32"/>
                  </a:cubicBezTo>
                  <a:cubicBezTo>
                    <a:pt x="1164" y="33"/>
                    <a:pt x="1182" y="30"/>
                    <a:pt x="1235" y="30"/>
                  </a:cubicBezTo>
                  <a:cubicBezTo>
                    <a:pt x="1231" y="30"/>
                    <a:pt x="1238" y="31"/>
                    <a:pt x="1262" y="31"/>
                  </a:cubicBezTo>
                  <a:lnTo>
                    <a:pt x="1269" y="29"/>
                  </a:lnTo>
                  <a:cubicBezTo>
                    <a:pt x="1269" y="29"/>
                    <a:pt x="1272" y="29"/>
                    <a:pt x="1280" y="29"/>
                  </a:cubicBezTo>
                  <a:lnTo>
                    <a:pt x="1373" y="28"/>
                  </a:lnTo>
                  <a:cubicBezTo>
                    <a:pt x="1353" y="27"/>
                    <a:pt x="1352" y="26"/>
                    <a:pt x="1328" y="26"/>
                  </a:cubicBezTo>
                  <a:cubicBezTo>
                    <a:pt x="1337" y="27"/>
                    <a:pt x="1316" y="27"/>
                    <a:pt x="1292" y="27"/>
                  </a:cubicBezTo>
                  <a:cubicBezTo>
                    <a:pt x="1313" y="26"/>
                    <a:pt x="1269" y="26"/>
                    <a:pt x="1269" y="25"/>
                  </a:cubicBezTo>
                  <a:cubicBezTo>
                    <a:pt x="1318" y="25"/>
                    <a:pt x="1377" y="25"/>
                    <a:pt x="1409" y="24"/>
                  </a:cubicBezTo>
                  <a:lnTo>
                    <a:pt x="1419" y="26"/>
                  </a:lnTo>
                  <a:lnTo>
                    <a:pt x="1546" y="26"/>
                  </a:lnTo>
                  <a:lnTo>
                    <a:pt x="1536" y="27"/>
                  </a:lnTo>
                  <a:cubicBezTo>
                    <a:pt x="1591" y="27"/>
                    <a:pt x="1646" y="26"/>
                    <a:pt x="1695" y="28"/>
                  </a:cubicBezTo>
                  <a:cubicBezTo>
                    <a:pt x="1745" y="26"/>
                    <a:pt x="1807" y="24"/>
                    <a:pt x="1848" y="22"/>
                  </a:cubicBezTo>
                  <a:cubicBezTo>
                    <a:pt x="1869" y="20"/>
                    <a:pt x="1993" y="25"/>
                    <a:pt x="2049" y="21"/>
                  </a:cubicBezTo>
                  <a:cubicBezTo>
                    <a:pt x="2052" y="22"/>
                    <a:pt x="2010" y="23"/>
                    <a:pt x="1991" y="24"/>
                  </a:cubicBezTo>
                  <a:cubicBezTo>
                    <a:pt x="2028" y="24"/>
                    <a:pt x="2058" y="22"/>
                    <a:pt x="2070" y="24"/>
                  </a:cubicBezTo>
                  <a:cubicBezTo>
                    <a:pt x="1986" y="23"/>
                    <a:pt x="2074" y="26"/>
                    <a:pt x="2037" y="27"/>
                  </a:cubicBezTo>
                  <a:cubicBezTo>
                    <a:pt x="2076" y="27"/>
                    <a:pt x="2117" y="26"/>
                    <a:pt x="2136" y="25"/>
                  </a:cubicBezTo>
                  <a:cubicBezTo>
                    <a:pt x="2073" y="25"/>
                    <a:pt x="2158" y="22"/>
                    <a:pt x="2094" y="23"/>
                  </a:cubicBezTo>
                  <a:cubicBezTo>
                    <a:pt x="2144" y="21"/>
                    <a:pt x="2211" y="20"/>
                    <a:pt x="2270" y="21"/>
                  </a:cubicBezTo>
                  <a:cubicBezTo>
                    <a:pt x="2270" y="22"/>
                    <a:pt x="2277" y="22"/>
                    <a:pt x="2299" y="23"/>
                  </a:cubicBezTo>
                  <a:lnTo>
                    <a:pt x="2317" y="21"/>
                  </a:lnTo>
                  <a:cubicBezTo>
                    <a:pt x="2344" y="21"/>
                    <a:pt x="2263" y="23"/>
                    <a:pt x="2319" y="23"/>
                  </a:cubicBezTo>
                  <a:cubicBezTo>
                    <a:pt x="2376" y="21"/>
                    <a:pt x="2491" y="25"/>
                    <a:pt x="2516" y="20"/>
                  </a:cubicBezTo>
                  <a:cubicBezTo>
                    <a:pt x="2560" y="22"/>
                    <a:pt x="2433" y="22"/>
                    <a:pt x="2499" y="24"/>
                  </a:cubicBezTo>
                  <a:cubicBezTo>
                    <a:pt x="2461" y="26"/>
                    <a:pt x="2408" y="24"/>
                    <a:pt x="2396" y="26"/>
                  </a:cubicBezTo>
                  <a:cubicBezTo>
                    <a:pt x="2433" y="26"/>
                    <a:pt x="2409" y="28"/>
                    <a:pt x="2433" y="28"/>
                  </a:cubicBezTo>
                  <a:lnTo>
                    <a:pt x="2475" y="27"/>
                  </a:lnTo>
                  <a:lnTo>
                    <a:pt x="2466" y="27"/>
                  </a:lnTo>
                  <a:cubicBezTo>
                    <a:pt x="2536" y="24"/>
                    <a:pt x="2647" y="25"/>
                    <a:pt x="2737" y="25"/>
                  </a:cubicBezTo>
                  <a:cubicBezTo>
                    <a:pt x="2812" y="22"/>
                    <a:pt x="2865" y="19"/>
                    <a:pt x="2956" y="19"/>
                  </a:cubicBezTo>
                  <a:cubicBezTo>
                    <a:pt x="2929" y="20"/>
                    <a:pt x="3031" y="20"/>
                    <a:pt x="2974" y="23"/>
                  </a:cubicBezTo>
                  <a:cubicBezTo>
                    <a:pt x="3016" y="24"/>
                    <a:pt x="3058" y="22"/>
                    <a:pt x="3058" y="21"/>
                  </a:cubicBezTo>
                  <a:cubicBezTo>
                    <a:pt x="3021" y="21"/>
                    <a:pt x="3045" y="21"/>
                    <a:pt x="3014" y="21"/>
                  </a:cubicBezTo>
                  <a:cubicBezTo>
                    <a:pt x="3035" y="19"/>
                    <a:pt x="3084" y="19"/>
                    <a:pt x="3104" y="20"/>
                  </a:cubicBezTo>
                  <a:cubicBezTo>
                    <a:pt x="3094" y="20"/>
                    <a:pt x="3098" y="20"/>
                    <a:pt x="3096" y="21"/>
                  </a:cubicBezTo>
                  <a:cubicBezTo>
                    <a:pt x="3140" y="21"/>
                    <a:pt x="3117" y="19"/>
                    <a:pt x="3149" y="19"/>
                  </a:cubicBezTo>
                  <a:cubicBezTo>
                    <a:pt x="3159" y="20"/>
                    <a:pt x="3220" y="19"/>
                    <a:pt x="3249" y="20"/>
                  </a:cubicBezTo>
                  <a:lnTo>
                    <a:pt x="3291" y="17"/>
                  </a:lnTo>
                  <a:cubicBezTo>
                    <a:pt x="3268" y="19"/>
                    <a:pt x="3332" y="18"/>
                    <a:pt x="3338" y="19"/>
                  </a:cubicBezTo>
                  <a:cubicBezTo>
                    <a:pt x="3369" y="18"/>
                    <a:pt x="3394" y="16"/>
                    <a:pt x="3440" y="16"/>
                  </a:cubicBezTo>
                  <a:cubicBezTo>
                    <a:pt x="3421" y="17"/>
                    <a:pt x="3483" y="17"/>
                    <a:pt x="3483" y="19"/>
                  </a:cubicBezTo>
                  <a:cubicBezTo>
                    <a:pt x="3562" y="21"/>
                    <a:pt x="3614" y="14"/>
                    <a:pt x="3689" y="17"/>
                  </a:cubicBezTo>
                  <a:cubicBezTo>
                    <a:pt x="3687" y="17"/>
                    <a:pt x="3672" y="18"/>
                    <a:pt x="3694" y="19"/>
                  </a:cubicBezTo>
                  <a:cubicBezTo>
                    <a:pt x="3711" y="18"/>
                    <a:pt x="3741" y="18"/>
                    <a:pt x="3760" y="18"/>
                  </a:cubicBezTo>
                  <a:lnTo>
                    <a:pt x="3759" y="18"/>
                  </a:lnTo>
                  <a:lnTo>
                    <a:pt x="3760" y="18"/>
                  </a:lnTo>
                  <a:cubicBezTo>
                    <a:pt x="3769" y="18"/>
                    <a:pt x="3775" y="18"/>
                    <a:pt x="3775" y="17"/>
                  </a:cubicBezTo>
                  <a:cubicBezTo>
                    <a:pt x="3807" y="15"/>
                    <a:pt x="3823" y="14"/>
                    <a:pt x="3885" y="12"/>
                  </a:cubicBezTo>
                  <a:cubicBezTo>
                    <a:pt x="3881" y="10"/>
                    <a:pt x="3828" y="11"/>
                    <a:pt x="3805" y="12"/>
                  </a:cubicBezTo>
                  <a:lnTo>
                    <a:pt x="3786" y="14"/>
                  </a:lnTo>
                  <a:cubicBezTo>
                    <a:pt x="3767" y="11"/>
                    <a:pt x="3730" y="14"/>
                    <a:pt x="3715" y="13"/>
                  </a:cubicBezTo>
                  <a:cubicBezTo>
                    <a:pt x="3753" y="10"/>
                    <a:pt x="3860" y="11"/>
                    <a:pt x="3924" y="8"/>
                  </a:cubicBezTo>
                  <a:cubicBezTo>
                    <a:pt x="3885" y="6"/>
                    <a:pt x="3800" y="5"/>
                    <a:pt x="3725" y="6"/>
                  </a:cubicBezTo>
                  <a:lnTo>
                    <a:pt x="3758" y="7"/>
                  </a:lnTo>
                  <a:lnTo>
                    <a:pt x="3719" y="7"/>
                  </a:lnTo>
                  <a:lnTo>
                    <a:pt x="3757" y="9"/>
                  </a:lnTo>
                  <a:lnTo>
                    <a:pt x="3654" y="9"/>
                  </a:lnTo>
                  <a:cubicBezTo>
                    <a:pt x="3693" y="9"/>
                    <a:pt x="3709" y="12"/>
                    <a:pt x="3687" y="11"/>
                  </a:cubicBezTo>
                  <a:cubicBezTo>
                    <a:pt x="3643" y="10"/>
                    <a:pt x="3641" y="13"/>
                    <a:pt x="3608" y="13"/>
                  </a:cubicBezTo>
                  <a:cubicBezTo>
                    <a:pt x="3626" y="13"/>
                    <a:pt x="3650" y="13"/>
                    <a:pt x="3635" y="14"/>
                  </a:cubicBezTo>
                  <a:cubicBezTo>
                    <a:pt x="3569" y="12"/>
                    <a:pt x="3551" y="13"/>
                    <a:pt x="3492" y="11"/>
                  </a:cubicBezTo>
                  <a:cubicBezTo>
                    <a:pt x="3499" y="14"/>
                    <a:pt x="3417" y="11"/>
                    <a:pt x="3408" y="14"/>
                  </a:cubicBezTo>
                  <a:lnTo>
                    <a:pt x="3436" y="14"/>
                  </a:lnTo>
                  <a:lnTo>
                    <a:pt x="3377" y="16"/>
                  </a:lnTo>
                  <a:cubicBezTo>
                    <a:pt x="3323" y="14"/>
                    <a:pt x="3425" y="14"/>
                    <a:pt x="3343" y="12"/>
                  </a:cubicBezTo>
                  <a:cubicBezTo>
                    <a:pt x="3266" y="12"/>
                    <a:pt x="3268" y="15"/>
                    <a:pt x="3208" y="15"/>
                  </a:cubicBezTo>
                  <a:cubicBezTo>
                    <a:pt x="3228" y="14"/>
                    <a:pt x="3276" y="12"/>
                    <a:pt x="3324" y="12"/>
                  </a:cubicBezTo>
                  <a:lnTo>
                    <a:pt x="3295" y="11"/>
                  </a:lnTo>
                  <a:cubicBezTo>
                    <a:pt x="3310" y="10"/>
                    <a:pt x="3377" y="10"/>
                    <a:pt x="3410" y="10"/>
                  </a:cubicBezTo>
                  <a:cubicBezTo>
                    <a:pt x="3355" y="12"/>
                    <a:pt x="3436" y="11"/>
                    <a:pt x="3461" y="12"/>
                  </a:cubicBezTo>
                  <a:cubicBezTo>
                    <a:pt x="3466" y="10"/>
                    <a:pt x="3431" y="11"/>
                    <a:pt x="3472" y="9"/>
                  </a:cubicBezTo>
                  <a:cubicBezTo>
                    <a:pt x="3433" y="9"/>
                    <a:pt x="3427" y="9"/>
                    <a:pt x="3378" y="9"/>
                  </a:cubicBezTo>
                  <a:cubicBezTo>
                    <a:pt x="3485" y="9"/>
                    <a:pt x="3474" y="3"/>
                    <a:pt x="3568" y="4"/>
                  </a:cubicBezTo>
                  <a:cubicBezTo>
                    <a:pt x="3525" y="4"/>
                    <a:pt x="3584" y="6"/>
                    <a:pt x="3589" y="7"/>
                  </a:cubicBezTo>
                  <a:lnTo>
                    <a:pt x="3667" y="6"/>
                  </a:lnTo>
                  <a:lnTo>
                    <a:pt x="3652" y="4"/>
                  </a:lnTo>
                  <a:cubicBezTo>
                    <a:pt x="3707" y="3"/>
                    <a:pt x="3726" y="8"/>
                    <a:pt x="3789" y="5"/>
                  </a:cubicBezTo>
                  <a:cubicBezTo>
                    <a:pt x="3797" y="4"/>
                    <a:pt x="3733" y="4"/>
                    <a:pt x="3745" y="4"/>
                  </a:cubicBezTo>
                  <a:cubicBezTo>
                    <a:pt x="3831" y="3"/>
                    <a:pt x="3862" y="6"/>
                    <a:pt x="3939" y="8"/>
                  </a:cubicBezTo>
                  <a:cubicBezTo>
                    <a:pt x="3944" y="7"/>
                    <a:pt x="3943" y="6"/>
                    <a:pt x="3970" y="4"/>
                  </a:cubicBezTo>
                  <a:cubicBezTo>
                    <a:pt x="3961" y="6"/>
                    <a:pt x="3981" y="7"/>
                    <a:pt x="3951" y="8"/>
                  </a:cubicBezTo>
                  <a:cubicBezTo>
                    <a:pt x="3976" y="8"/>
                    <a:pt x="4007" y="7"/>
                    <a:pt x="4029" y="7"/>
                  </a:cubicBezTo>
                  <a:cubicBezTo>
                    <a:pt x="3976" y="6"/>
                    <a:pt x="4051" y="4"/>
                    <a:pt x="4061" y="4"/>
                  </a:cubicBezTo>
                  <a:cubicBezTo>
                    <a:pt x="4089" y="4"/>
                    <a:pt x="4053" y="5"/>
                    <a:pt x="4036" y="5"/>
                  </a:cubicBezTo>
                  <a:cubicBezTo>
                    <a:pt x="4058" y="6"/>
                    <a:pt x="4084" y="8"/>
                    <a:pt x="4097" y="6"/>
                  </a:cubicBezTo>
                  <a:cubicBezTo>
                    <a:pt x="4098" y="7"/>
                    <a:pt x="4035" y="10"/>
                    <a:pt x="3994" y="11"/>
                  </a:cubicBezTo>
                  <a:lnTo>
                    <a:pt x="4021" y="11"/>
                  </a:lnTo>
                  <a:cubicBezTo>
                    <a:pt x="4002" y="12"/>
                    <a:pt x="3999" y="12"/>
                    <a:pt x="3971" y="11"/>
                  </a:cubicBezTo>
                  <a:cubicBezTo>
                    <a:pt x="3998" y="13"/>
                    <a:pt x="3995" y="14"/>
                    <a:pt x="3989" y="15"/>
                  </a:cubicBezTo>
                  <a:cubicBezTo>
                    <a:pt x="3986" y="15"/>
                    <a:pt x="3991" y="15"/>
                    <a:pt x="3988" y="15"/>
                  </a:cubicBezTo>
                  <a:cubicBezTo>
                    <a:pt x="3966" y="14"/>
                    <a:pt x="3949" y="15"/>
                    <a:pt x="3954" y="16"/>
                  </a:cubicBezTo>
                  <a:cubicBezTo>
                    <a:pt x="3934" y="18"/>
                    <a:pt x="3985" y="17"/>
                    <a:pt x="4000" y="18"/>
                  </a:cubicBezTo>
                  <a:lnTo>
                    <a:pt x="4033" y="18"/>
                  </a:lnTo>
                  <a:lnTo>
                    <a:pt x="4149" y="10"/>
                  </a:lnTo>
                  <a:cubicBezTo>
                    <a:pt x="4198" y="9"/>
                    <a:pt x="4220" y="11"/>
                    <a:pt x="4257" y="12"/>
                  </a:cubicBezTo>
                  <a:lnTo>
                    <a:pt x="4267" y="10"/>
                  </a:lnTo>
                  <a:cubicBezTo>
                    <a:pt x="4310" y="10"/>
                    <a:pt x="4351" y="11"/>
                    <a:pt x="4323" y="13"/>
                  </a:cubicBezTo>
                  <a:cubicBezTo>
                    <a:pt x="4322" y="13"/>
                    <a:pt x="4316" y="13"/>
                    <a:pt x="4307" y="13"/>
                  </a:cubicBezTo>
                  <a:cubicBezTo>
                    <a:pt x="4305" y="13"/>
                    <a:pt x="4303" y="13"/>
                    <a:pt x="4301" y="13"/>
                  </a:cubicBezTo>
                  <a:lnTo>
                    <a:pt x="4298" y="14"/>
                  </a:lnTo>
                  <a:lnTo>
                    <a:pt x="4376" y="12"/>
                  </a:lnTo>
                  <a:cubicBezTo>
                    <a:pt x="4298" y="15"/>
                    <a:pt x="4372" y="16"/>
                    <a:pt x="4359" y="19"/>
                  </a:cubicBezTo>
                  <a:lnTo>
                    <a:pt x="4438" y="18"/>
                  </a:lnTo>
                  <a:cubicBezTo>
                    <a:pt x="4390" y="17"/>
                    <a:pt x="4437" y="16"/>
                    <a:pt x="4454" y="16"/>
                  </a:cubicBezTo>
                  <a:cubicBezTo>
                    <a:pt x="4458" y="18"/>
                    <a:pt x="4517" y="16"/>
                    <a:pt x="4545" y="16"/>
                  </a:cubicBezTo>
                  <a:lnTo>
                    <a:pt x="4543" y="16"/>
                  </a:lnTo>
                  <a:cubicBezTo>
                    <a:pt x="4568" y="17"/>
                    <a:pt x="4613" y="17"/>
                    <a:pt x="4645" y="16"/>
                  </a:cubicBezTo>
                  <a:cubicBezTo>
                    <a:pt x="4643" y="16"/>
                    <a:pt x="4684" y="12"/>
                    <a:pt x="4704" y="10"/>
                  </a:cubicBezTo>
                  <a:cubicBezTo>
                    <a:pt x="4649" y="10"/>
                    <a:pt x="4682" y="9"/>
                    <a:pt x="4677" y="8"/>
                  </a:cubicBezTo>
                  <a:cubicBezTo>
                    <a:pt x="4683" y="8"/>
                    <a:pt x="4693" y="8"/>
                    <a:pt x="4694" y="8"/>
                  </a:cubicBezTo>
                  <a:cubicBezTo>
                    <a:pt x="4702" y="7"/>
                    <a:pt x="4684" y="7"/>
                    <a:pt x="4682" y="6"/>
                  </a:cubicBezTo>
                  <a:cubicBezTo>
                    <a:pt x="4624" y="7"/>
                    <a:pt x="4564" y="8"/>
                    <a:pt x="4541" y="10"/>
                  </a:cubicBezTo>
                  <a:cubicBezTo>
                    <a:pt x="4558" y="12"/>
                    <a:pt x="4571" y="9"/>
                    <a:pt x="4591" y="10"/>
                  </a:cubicBezTo>
                  <a:cubicBezTo>
                    <a:pt x="4562" y="12"/>
                    <a:pt x="4525" y="11"/>
                    <a:pt x="4477" y="11"/>
                  </a:cubicBezTo>
                  <a:lnTo>
                    <a:pt x="4461" y="10"/>
                  </a:lnTo>
                  <a:lnTo>
                    <a:pt x="4412" y="11"/>
                  </a:lnTo>
                  <a:cubicBezTo>
                    <a:pt x="4432" y="10"/>
                    <a:pt x="4420" y="8"/>
                    <a:pt x="4471" y="8"/>
                  </a:cubicBezTo>
                  <a:cubicBezTo>
                    <a:pt x="4465" y="6"/>
                    <a:pt x="4421" y="8"/>
                    <a:pt x="4389" y="8"/>
                  </a:cubicBezTo>
                  <a:lnTo>
                    <a:pt x="4373" y="10"/>
                  </a:lnTo>
                  <a:cubicBezTo>
                    <a:pt x="4380" y="9"/>
                    <a:pt x="4313" y="9"/>
                    <a:pt x="4360" y="7"/>
                  </a:cubicBezTo>
                  <a:lnTo>
                    <a:pt x="4438" y="5"/>
                  </a:lnTo>
                  <a:lnTo>
                    <a:pt x="4416" y="4"/>
                  </a:lnTo>
                  <a:lnTo>
                    <a:pt x="4481" y="4"/>
                  </a:lnTo>
                  <a:lnTo>
                    <a:pt x="4466" y="4"/>
                  </a:lnTo>
                  <a:cubicBezTo>
                    <a:pt x="4571" y="4"/>
                    <a:pt x="4497" y="8"/>
                    <a:pt x="4603" y="6"/>
                  </a:cubicBezTo>
                  <a:cubicBezTo>
                    <a:pt x="4636" y="4"/>
                    <a:pt x="4671" y="4"/>
                    <a:pt x="4736" y="4"/>
                  </a:cubicBezTo>
                  <a:cubicBezTo>
                    <a:pt x="4689" y="4"/>
                    <a:pt x="4731" y="5"/>
                    <a:pt x="4714" y="7"/>
                  </a:cubicBezTo>
                  <a:cubicBezTo>
                    <a:pt x="4761" y="8"/>
                    <a:pt x="4777" y="6"/>
                    <a:pt x="4802" y="4"/>
                  </a:cubicBezTo>
                  <a:cubicBezTo>
                    <a:pt x="4814" y="6"/>
                    <a:pt x="4823" y="7"/>
                    <a:pt x="4780" y="7"/>
                  </a:cubicBezTo>
                  <a:cubicBezTo>
                    <a:pt x="4775" y="10"/>
                    <a:pt x="4837" y="6"/>
                    <a:pt x="4840" y="9"/>
                  </a:cubicBezTo>
                  <a:cubicBezTo>
                    <a:pt x="4982" y="9"/>
                    <a:pt x="4954" y="0"/>
                    <a:pt x="5119" y="4"/>
                  </a:cubicBezTo>
                  <a:lnTo>
                    <a:pt x="5113" y="4"/>
                  </a:lnTo>
                  <a:cubicBezTo>
                    <a:pt x="5218" y="4"/>
                    <a:pt x="5279" y="4"/>
                    <a:pt x="5376" y="4"/>
                  </a:cubicBezTo>
                  <a:lnTo>
                    <a:pt x="5452" y="6"/>
                  </a:lnTo>
                  <a:cubicBezTo>
                    <a:pt x="5435" y="6"/>
                    <a:pt x="5389" y="9"/>
                    <a:pt x="5411" y="10"/>
                  </a:cubicBezTo>
                  <a:cubicBezTo>
                    <a:pt x="5373" y="7"/>
                    <a:pt x="5334" y="8"/>
                    <a:pt x="5294" y="7"/>
                  </a:cubicBezTo>
                  <a:cubicBezTo>
                    <a:pt x="5290" y="7"/>
                    <a:pt x="5306" y="8"/>
                    <a:pt x="5313" y="9"/>
                  </a:cubicBezTo>
                  <a:cubicBezTo>
                    <a:pt x="5289" y="9"/>
                    <a:pt x="5277" y="7"/>
                    <a:pt x="5245" y="8"/>
                  </a:cubicBezTo>
                  <a:cubicBezTo>
                    <a:pt x="5246" y="8"/>
                    <a:pt x="5281" y="9"/>
                    <a:pt x="5255" y="9"/>
                  </a:cubicBezTo>
                  <a:lnTo>
                    <a:pt x="5211" y="8"/>
                  </a:lnTo>
                  <a:cubicBezTo>
                    <a:pt x="5153" y="9"/>
                    <a:pt x="5183" y="12"/>
                    <a:pt x="5114" y="11"/>
                  </a:cubicBezTo>
                  <a:cubicBezTo>
                    <a:pt x="5127" y="10"/>
                    <a:pt x="5153" y="7"/>
                    <a:pt x="5180" y="7"/>
                  </a:cubicBezTo>
                  <a:cubicBezTo>
                    <a:pt x="5148" y="6"/>
                    <a:pt x="5221" y="6"/>
                    <a:pt x="5193" y="5"/>
                  </a:cubicBezTo>
                  <a:cubicBezTo>
                    <a:pt x="5148" y="7"/>
                    <a:pt x="5126" y="5"/>
                    <a:pt x="5066" y="7"/>
                  </a:cubicBezTo>
                  <a:cubicBezTo>
                    <a:pt x="5073" y="7"/>
                    <a:pt x="5075" y="6"/>
                    <a:pt x="5090" y="6"/>
                  </a:cubicBezTo>
                  <a:lnTo>
                    <a:pt x="5003" y="5"/>
                  </a:lnTo>
                  <a:cubicBezTo>
                    <a:pt x="5024" y="6"/>
                    <a:pt x="4931" y="7"/>
                    <a:pt x="4939" y="9"/>
                  </a:cubicBezTo>
                  <a:cubicBezTo>
                    <a:pt x="5032" y="10"/>
                    <a:pt x="5005" y="8"/>
                    <a:pt x="5110" y="9"/>
                  </a:cubicBezTo>
                  <a:cubicBezTo>
                    <a:pt x="5080" y="10"/>
                    <a:pt x="5042" y="12"/>
                    <a:pt x="5024" y="14"/>
                  </a:cubicBezTo>
                  <a:cubicBezTo>
                    <a:pt x="5023" y="14"/>
                    <a:pt x="5021" y="14"/>
                    <a:pt x="5018" y="14"/>
                  </a:cubicBezTo>
                  <a:cubicBezTo>
                    <a:pt x="5002" y="16"/>
                    <a:pt x="5018" y="17"/>
                    <a:pt x="5018" y="21"/>
                  </a:cubicBezTo>
                  <a:cubicBezTo>
                    <a:pt x="5066" y="18"/>
                    <a:pt x="5098" y="20"/>
                    <a:pt x="5155" y="19"/>
                  </a:cubicBezTo>
                  <a:cubicBezTo>
                    <a:pt x="5166" y="16"/>
                    <a:pt x="5122" y="16"/>
                    <a:pt x="5094" y="16"/>
                  </a:cubicBezTo>
                  <a:lnTo>
                    <a:pt x="5144" y="15"/>
                  </a:lnTo>
                  <a:lnTo>
                    <a:pt x="5134" y="16"/>
                  </a:lnTo>
                  <a:lnTo>
                    <a:pt x="5261" y="17"/>
                  </a:lnTo>
                  <a:cubicBezTo>
                    <a:pt x="5237" y="17"/>
                    <a:pt x="5229" y="18"/>
                    <a:pt x="5216" y="19"/>
                  </a:cubicBezTo>
                  <a:cubicBezTo>
                    <a:pt x="5233" y="19"/>
                    <a:pt x="5249" y="19"/>
                    <a:pt x="5266" y="20"/>
                  </a:cubicBezTo>
                  <a:cubicBezTo>
                    <a:pt x="5262" y="18"/>
                    <a:pt x="5265" y="17"/>
                    <a:pt x="5281" y="17"/>
                  </a:cubicBezTo>
                  <a:cubicBezTo>
                    <a:pt x="5362" y="17"/>
                    <a:pt x="5408" y="19"/>
                    <a:pt x="5438" y="21"/>
                  </a:cubicBezTo>
                  <a:lnTo>
                    <a:pt x="5447" y="21"/>
                  </a:lnTo>
                  <a:cubicBezTo>
                    <a:pt x="5434" y="19"/>
                    <a:pt x="5505" y="17"/>
                    <a:pt x="5531" y="15"/>
                  </a:cubicBezTo>
                  <a:cubicBezTo>
                    <a:pt x="5530" y="17"/>
                    <a:pt x="5573" y="16"/>
                    <a:pt x="5596" y="17"/>
                  </a:cubicBezTo>
                  <a:cubicBezTo>
                    <a:pt x="5609" y="15"/>
                    <a:pt x="5592" y="12"/>
                    <a:pt x="5564" y="10"/>
                  </a:cubicBezTo>
                  <a:cubicBezTo>
                    <a:pt x="5508" y="12"/>
                    <a:pt x="5533" y="12"/>
                    <a:pt x="5507" y="15"/>
                  </a:cubicBezTo>
                  <a:lnTo>
                    <a:pt x="5418" y="17"/>
                  </a:lnTo>
                  <a:lnTo>
                    <a:pt x="5438" y="15"/>
                  </a:lnTo>
                  <a:cubicBezTo>
                    <a:pt x="5394" y="15"/>
                    <a:pt x="5351" y="17"/>
                    <a:pt x="5354" y="15"/>
                  </a:cubicBezTo>
                  <a:cubicBezTo>
                    <a:pt x="5378" y="13"/>
                    <a:pt x="5416" y="14"/>
                    <a:pt x="5439" y="12"/>
                  </a:cubicBezTo>
                  <a:lnTo>
                    <a:pt x="5410" y="11"/>
                  </a:lnTo>
                  <a:cubicBezTo>
                    <a:pt x="5462" y="9"/>
                    <a:pt x="5437" y="14"/>
                    <a:pt x="5499" y="12"/>
                  </a:cubicBezTo>
                  <a:cubicBezTo>
                    <a:pt x="5476" y="10"/>
                    <a:pt x="5505" y="12"/>
                    <a:pt x="5532" y="10"/>
                  </a:cubicBezTo>
                  <a:cubicBezTo>
                    <a:pt x="5510" y="9"/>
                    <a:pt x="5422" y="11"/>
                    <a:pt x="5440" y="7"/>
                  </a:cubicBezTo>
                  <a:cubicBezTo>
                    <a:pt x="5473" y="6"/>
                    <a:pt x="5550" y="12"/>
                    <a:pt x="5593" y="8"/>
                  </a:cubicBezTo>
                  <a:lnTo>
                    <a:pt x="5590" y="8"/>
                  </a:lnTo>
                  <a:cubicBezTo>
                    <a:pt x="5654" y="9"/>
                    <a:pt x="5676" y="7"/>
                    <a:pt x="5700" y="5"/>
                  </a:cubicBezTo>
                  <a:cubicBezTo>
                    <a:pt x="5727" y="7"/>
                    <a:pt x="5764" y="5"/>
                    <a:pt x="5793" y="5"/>
                  </a:cubicBezTo>
                  <a:lnTo>
                    <a:pt x="5793" y="6"/>
                  </a:lnTo>
                  <a:lnTo>
                    <a:pt x="5834" y="5"/>
                  </a:lnTo>
                  <a:cubicBezTo>
                    <a:pt x="5814" y="7"/>
                    <a:pt x="5786" y="5"/>
                    <a:pt x="5750" y="6"/>
                  </a:cubicBezTo>
                  <a:lnTo>
                    <a:pt x="5755" y="8"/>
                  </a:lnTo>
                  <a:cubicBezTo>
                    <a:pt x="5714" y="5"/>
                    <a:pt x="5686" y="9"/>
                    <a:pt x="5655" y="10"/>
                  </a:cubicBezTo>
                  <a:cubicBezTo>
                    <a:pt x="5701" y="9"/>
                    <a:pt x="5785" y="11"/>
                    <a:pt x="5796" y="7"/>
                  </a:cubicBezTo>
                  <a:lnTo>
                    <a:pt x="5824" y="9"/>
                  </a:lnTo>
                  <a:lnTo>
                    <a:pt x="5838" y="8"/>
                  </a:lnTo>
                  <a:cubicBezTo>
                    <a:pt x="5859" y="10"/>
                    <a:pt x="5838" y="12"/>
                    <a:pt x="5796" y="13"/>
                  </a:cubicBezTo>
                  <a:cubicBezTo>
                    <a:pt x="5789" y="12"/>
                    <a:pt x="5786" y="12"/>
                    <a:pt x="5788" y="11"/>
                  </a:cubicBezTo>
                  <a:cubicBezTo>
                    <a:pt x="5769" y="12"/>
                    <a:pt x="5751" y="14"/>
                    <a:pt x="5705" y="13"/>
                  </a:cubicBezTo>
                  <a:lnTo>
                    <a:pt x="5730" y="12"/>
                  </a:lnTo>
                  <a:cubicBezTo>
                    <a:pt x="5672" y="12"/>
                    <a:pt x="5619" y="13"/>
                    <a:pt x="5600" y="15"/>
                  </a:cubicBezTo>
                  <a:cubicBezTo>
                    <a:pt x="5683" y="16"/>
                    <a:pt x="5765" y="16"/>
                    <a:pt x="5843" y="16"/>
                  </a:cubicBezTo>
                  <a:cubicBezTo>
                    <a:pt x="5866" y="11"/>
                    <a:pt x="5893" y="9"/>
                    <a:pt x="5905" y="5"/>
                  </a:cubicBezTo>
                  <a:cubicBezTo>
                    <a:pt x="5957" y="4"/>
                    <a:pt x="6029" y="4"/>
                    <a:pt x="6074" y="5"/>
                  </a:cubicBezTo>
                  <a:lnTo>
                    <a:pt x="6070" y="6"/>
                  </a:lnTo>
                  <a:cubicBezTo>
                    <a:pt x="6092" y="6"/>
                    <a:pt x="6113" y="6"/>
                    <a:pt x="6130" y="6"/>
                  </a:cubicBezTo>
                  <a:cubicBezTo>
                    <a:pt x="6153" y="7"/>
                    <a:pt x="6114" y="8"/>
                    <a:pt x="6130" y="8"/>
                  </a:cubicBezTo>
                  <a:lnTo>
                    <a:pt x="6205" y="7"/>
                  </a:lnTo>
                  <a:cubicBezTo>
                    <a:pt x="6201" y="9"/>
                    <a:pt x="6137" y="9"/>
                    <a:pt x="6107" y="9"/>
                  </a:cubicBezTo>
                  <a:cubicBezTo>
                    <a:pt x="6113" y="9"/>
                    <a:pt x="6124" y="8"/>
                    <a:pt x="6121" y="8"/>
                  </a:cubicBezTo>
                  <a:cubicBezTo>
                    <a:pt x="6086" y="7"/>
                    <a:pt x="6021" y="11"/>
                    <a:pt x="6006" y="8"/>
                  </a:cubicBezTo>
                  <a:cubicBezTo>
                    <a:pt x="5989" y="8"/>
                    <a:pt x="6040" y="6"/>
                    <a:pt x="5983" y="6"/>
                  </a:cubicBezTo>
                  <a:cubicBezTo>
                    <a:pt x="5944" y="5"/>
                    <a:pt x="5931" y="7"/>
                    <a:pt x="5927" y="8"/>
                  </a:cubicBezTo>
                  <a:cubicBezTo>
                    <a:pt x="5927" y="9"/>
                    <a:pt x="5988" y="9"/>
                    <a:pt x="5967" y="11"/>
                  </a:cubicBezTo>
                  <a:cubicBezTo>
                    <a:pt x="5997" y="11"/>
                    <a:pt x="6009" y="9"/>
                    <a:pt x="6047" y="10"/>
                  </a:cubicBezTo>
                  <a:cubicBezTo>
                    <a:pt x="6017" y="10"/>
                    <a:pt x="5977" y="12"/>
                    <a:pt x="5961" y="11"/>
                  </a:cubicBezTo>
                  <a:cubicBezTo>
                    <a:pt x="5902" y="13"/>
                    <a:pt x="5911" y="18"/>
                    <a:pt x="5938" y="18"/>
                  </a:cubicBezTo>
                  <a:cubicBezTo>
                    <a:pt x="5932" y="16"/>
                    <a:pt x="6046" y="16"/>
                    <a:pt x="5969" y="14"/>
                  </a:cubicBezTo>
                  <a:cubicBezTo>
                    <a:pt x="6003" y="12"/>
                    <a:pt x="6067" y="12"/>
                    <a:pt x="6112" y="11"/>
                  </a:cubicBezTo>
                  <a:lnTo>
                    <a:pt x="6110" y="11"/>
                  </a:lnTo>
                  <a:lnTo>
                    <a:pt x="6166" y="11"/>
                  </a:lnTo>
                  <a:cubicBezTo>
                    <a:pt x="6158" y="11"/>
                    <a:pt x="6141" y="12"/>
                    <a:pt x="6141" y="13"/>
                  </a:cubicBezTo>
                  <a:lnTo>
                    <a:pt x="6218" y="10"/>
                  </a:lnTo>
                  <a:cubicBezTo>
                    <a:pt x="6175" y="12"/>
                    <a:pt x="6246" y="11"/>
                    <a:pt x="6266" y="12"/>
                  </a:cubicBezTo>
                  <a:cubicBezTo>
                    <a:pt x="6274" y="11"/>
                    <a:pt x="6304" y="10"/>
                    <a:pt x="6275" y="9"/>
                  </a:cubicBezTo>
                  <a:cubicBezTo>
                    <a:pt x="6242" y="7"/>
                    <a:pt x="6256" y="9"/>
                    <a:pt x="6226" y="10"/>
                  </a:cubicBezTo>
                  <a:lnTo>
                    <a:pt x="6269" y="7"/>
                  </a:lnTo>
                  <a:lnTo>
                    <a:pt x="6272" y="7"/>
                  </a:lnTo>
                  <a:lnTo>
                    <a:pt x="6298" y="5"/>
                  </a:lnTo>
                  <a:cubicBezTo>
                    <a:pt x="6355" y="5"/>
                    <a:pt x="6272" y="10"/>
                    <a:pt x="6346" y="8"/>
                  </a:cubicBezTo>
                  <a:lnTo>
                    <a:pt x="6337" y="5"/>
                  </a:lnTo>
                  <a:cubicBezTo>
                    <a:pt x="6422" y="6"/>
                    <a:pt x="6532" y="9"/>
                    <a:pt x="6592" y="8"/>
                  </a:cubicBezTo>
                  <a:cubicBezTo>
                    <a:pt x="6575" y="9"/>
                    <a:pt x="6568" y="12"/>
                    <a:pt x="6591" y="14"/>
                  </a:cubicBezTo>
                  <a:cubicBezTo>
                    <a:pt x="6565" y="13"/>
                    <a:pt x="6513" y="13"/>
                    <a:pt x="6475" y="13"/>
                  </a:cubicBezTo>
                  <a:cubicBezTo>
                    <a:pt x="6468" y="13"/>
                    <a:pt x="6522" y="10"/>
                    <a:pt x="6563" y="11"/>
                  </a:cubicBezTo>
                  <a:cubicBezTo>
                    <a:pt x="6543" y="6"/>
                    <a:pt x="6461" y="13"/>
                    <a:pt x="6456" y="9"/>
                  </a:cubicBezTo>
                  <a:cubicBezTo>
                    <a:pt x="6352" y="7"/>
                    <a:pt x="6379" y="13"/>
                    <a:pt x="6291" y="10"/>
                  </a:cubicBezTo>
                  <a:cubicBezTo>
                    <a:pt x="6290" y="12"/>
                    <a:pt x="6266" y="11"/>
                    <a:pt x="6261" y="13"/>
                  </a:cubicBezTo>
                  <a:cubicBezTo>
                    <a:pt x="6287" y="17"/>
                    <a:pt x="6379" y="13"/>
                    <a:pt x="6436" y="14"/>
                  </a:cubicBezTo>
                  <a:cubicBezTo>
                    <a:pt x="6430" y="15"/>
                    <a:pt x="6419" y="15"/>
                    <a:pt x="6417" y="15"/>
                  </a:cubicBezTo>
                  <a:cubicBezTo>
                    <a:pt x="6457" y="16"/>
                    <a:pt x="6474" y="15"/>
                    <a:pt x="6503" y="15"/>
                  </a:cubicBezTo>
                  <a:lnTo>
                    <a:pt x="6499" y="14"/>
                  </a:lnTo>
                  <a:cubicBezTo>
                    <a:pt x="6549" y="12"/>
                    <a:pt x="6530" y="16"/>
                    <a:pt x="6559" y="17"/>
                  </a:cubicBezTo>
                  <a:cubicBezTo>
                    <a:pt x="6570" y="17"/>
                    <a:pt x="6611" y="17"/>
                    <a:pt x="6604" y="16"/>
                  </a:cubicBezTo>
                  <a:lnTo>
                    <a:pt x="6657" y="18"/>
                  </a:lnTo>
                  <a:lnTo>
                    <a:pt x="6655" y="16"/>
                  </a:lnTo>
                  <a:cubicBezTo>
                    <a:pt x="6685" y="15"/>
                    <a:pt x="6691" y="17"/>
                    <a:pt x="6718" y="16"/>
                  </a:cubicBezTo>
                  <a:lnTo>
                    <a:pt x="6719" y="14"/>
                  </a:lnTo>
                  <a:lnTo>
                    <a:pt x="6645" y="13"/>
                  </a:lnTo>
                  <a:cubicBezTo>
                    <a:pt x="6683" y="12"/>
                    <a:pt x="6656" y="11"/>
                    <a:pt x="6697" y="10"/>
                  </a:cubicBezTo>
                  <a:cubicBezTo>
                    <a:pt x="6651" y="13"/>
                    <a:pt x="6730" y="12"/>
                    <a:pt x="6734" y="13"/>
                  </a:cubicBezTo>
                  <a:lnTo>
                    <a:pt x="6765" y="12"/>
                  </a:lnTo>
                  <a:lnTo>
                    <a:pt x="6757" y="13"/>
                  </a:lnTo>
                  <a:cubicBezTo>
                    <a:pt x="6781" y="14"/>
                    <a:pt x="6785" y="12"/>
                    <a:pt x="6813" y="12"/>
                  </a:cubicBezTo>
                  <a:cubicBezTo>
                    <a:pt x="6780" y="11"/>
                    <a:pt x="6759" y="10"/>
                    <a:pt x="6717" y="11"/>
                  </a:cubicBezTo>
                  <a:cubicBezTo>
                    <a:pt x="6747" y="10"/>
                    <a:pt x="6808" y="9"/>
                    <a:pt x="6822" y="9"/>
                  </a:cubicBezTo>
                  <a:cubicBezTo>
                    <a:pt x="6854" y="8"/>
                    <a:pt x="6877" y="10"/>
                    <a:pt x="6907" y="10"/>
                  </a:cubicBezTo>
                  <a:cubicBezTo>
                    <a:pt x="6849" y="11"/>
                    <a:pt x="6927" y="16"/>
                    <a:pt x="6812" y="15"/>
                  </a:cubicBezTo>
                  <a:cubicBezTo>
                    <a:pt x="6814" y="14"/>
                    <a:pt x="6823" y="14"/>
                    <a:pt x="6827" y="15"/>
                  </a:cubicBezTo>
                  <a:cubicBezTo>
                    <a:pt x="6811" y="12"/>
                    <a:pt x="6758" y="15"/>
                    <a:pt x="6733" y="16"/>
                  </a:cubicBezTo>
                  <a:cubicBezTo>
                    <a:pt x="6739" y="17"/>
                    <a:pt x="6713" y="18"/>
                    <a:pt x="6757" y="18"/>
                  </a:cubicBezTo>
                  <a:cubicBezTo>
                    <a:pt x="6743" y="17"/>
                    <a:pt x="6795" y="15"/>
                    <a:pt x="6837" y="16"/>
                  </a:cubicBezTo>
                  <a:lnTo>
                    <a:pt x="6829" y="20"/>
                  </a:lnTo>
                  <a:lnTo>
                    <a:pt x="6891" y="20"/>
                  </a:lnTo>
                  <a:lnTo>
                    <a:pt x="6885" y="20"/>
                  </a:lnTo>
                  <a:cubicBezTo>
                    <a:pt x="6908" y="23"/>
                    <a:pt x="6950" y="20"/>
                    <a:pt x="6992" y="21"/>
                  </a:cubicBezTo>
                  <a:cubicBezTo>
                    <a:pt x="7023" y="20"/>
                    <a:pt x="7140" y="22"/>
                    <a:pt x="7089" y="18"/>
                  </a:cubicBezTo>
                  <a:cubicBezTo>
                    <a:pt x="7127" y="20"/>
                    <a:pt x="7160" y="18"/>
                    <a:pt x="7202" y="17"/>
                  </a:cubicBezTo>
                  <a:lnTo>
                    <a:pt x="7150" y="16"/>
                  </a:lnTo>
                  <a:cubicBezTo>
                    <a:pt x="7211" y="14"/>
                    <a:pt x="7194" y="15"/>
                    <a:pt x="7242" y="11"/>
                  </a:cubicBezTo>
                  <a:cubicBezTo>
                    <a:pt x="7247" y="12"/>
                    <a:pt x="7258" y="13"/>
                    <a:pt x="7248" y="14"/>
                  </a:cubicBezTo>
                  <a:cubicBezTo>
                    <a:pt x="7330" y="14"/>
                    <a:pt x="7447" y="16"/>
                    <a:pt x="7495" y="13"/>
                  </a:cubicBezTo>
                  <a:cubicBezTo>
                    <a:pt x="7552" y="14"/>
                    <a:pt x="7561" y="18"/>
                    <a:pt x="7642" y="16"/>
                  </a:cubicBezTo>
                  <a:cubicBezTo>
                    <a:pt x="7659" y="16"/>
                    <a:pt x="7629" y="13"/>
                    <a:pt x="7682" y="14"/>
                  </a:cubicBezTo>
                  <a:cubicBezTo>
                    <a:pt x="7686" y="15"/>
                    <a:pt x="7631" y="17"/>
                    <a:pt x="7690" y="17"/>
                  </a:cubicBezTo>
                  <a:cubicBezTo>
                    <a:pt x="7733" y="14"/>
                    <a:pt x="7790" y="19"/>
                    <a:pt x="7845" y="17"/>
                  </a:cubicBezTo>
                  <a:cubicBezTo>
                    <a:pt x="7875" y="18"/>
                    <a:pt x="7925" y="18"/>
                    <a:pt x="7915" y="20"/>
                  </a:cubicBezTo>
                  <a:cubicBezTo>
                    <a:pt x="7868" y="19"/>
                    <a:pt x="7803" y="19"/>
                    <a:pt x="7793" y="20"/>
                  </a:cubicBezTo>
                  <a:cubicBezTo>
                    <a:pt x="7799" y="19"/>
                    <a:pt x="7760" y="19"/>
                    <a:pt x="7794" y="18"/>
                  </a:cubicBezTo>
                  <a:cubicBezTo>
                    <a:pt x="7724" y="16"/>
                    <a:pt x="7749" y="19"/>
                    <a:pt x="7686" y="17"/>
                  </a:cubicBezTo>
                  <a:cubicBezTo>
                    <a:pt x="7682" y="18"/>
                    <a:pt x="7719" y="20"/>
                    <a:pt x="7732" y="19"/>
                  </a:cubicBezTo>
                  <a:cubicBezTo>
                    <a:pt x="7732" y="22"/>
                    <a:pt x="7608" y="20"/>
                    <a:pt x="7664" y="24"/>
                  </a:cubicBezTo>
                  <a:cubicBezTo>
                    <a:pt x="7731" y="24"/>
                    <a:pt x="7751" y="18"/>
                    <a:pt x="7809" y="22"/>
                  </a:cubicBezTo>
                  <a:cubicBezTo>
                    <a:pt x="7786" y="23"/>
                    <a:pt x="7749" y="22"/>
                    <a:pt x="7720" y="24"/>
                  </a:cubicBezTo>
                  <a:lnTo>
                    <a:pt x="7767" y="26"/>
                  </a:lnTo>
                  <a:lnTo>
                    <a:pt x="7802" y="24"/>
                  </a:lnTo>
                  <a:lnTo>
                    <a:pt x="7800" y="24"/>
                  </a:lnTo>
                  <a:cubicBezTo>
                    <a:pt x="7884" y="27"/>
                    <a:pt x="7878" y="22"/>
                    <a:pt x="7953" y="21"/>
                  </a:cubicBezTo>
                  <a:cubicBezTo>
                    <a:pt x="7910" y="19"/>
                    <a:pt x="7963" y="16"/>
                    <a:pt x="7930" y="15"/>
                  </a:cubicBezTo>
                  <a:cubicBezTo>
                    <a:pt x="7981" y="15"/>
                    <a:pt x="8018" y="15"/>
                    <a:pt x="8018" y="18"/>
                  </a:cubicBezTo>
                  <a:cubicBezTo>
                    <a:pt x="7924" y="20"/>
                    <a:pt x="8013" y="21"/>
                    <a:pt x="7926" y="23"/>
                  </a:cubicBezTo>
                  <a:cubicBezTo>
                    <a:pt x="7940" y="24"/>
                    <a:pt x="7905" y="27"/>
                    <a:pt x="7957" y="28"/>
                  </a:cubicBezTo>
                  <a:cubicBezTo>
                    <a:pt x="8015" y="26"/>
                    <a:pt x="7939" y="25"/>
                    <a:pt x="7998" y="25"/>
                  </a:cubicBezTo>
                  <a:cubicBezTo>
                    <a:pt x="8001" y="25"/>
                    <a:pt x="8005" y="25"/>
                    <a:pt x="8003" y="26"/>
                  </a:cubicBezTo>
                  <a:cubicBezTo>
                    <a:pt x="8029" y="24"/>
                    <a:pt x="8034" y="26"/>
                    <a:pt x="8066" y="25"/>
                  </a:cubicBezTo>
                  <a:lnTo>
                    <a:pt x="8059" y="25"/>
                  </a:lnTo>
                  <a:cubicBezTo>
                    <a:pt x="8099" y="27"/>
                    <a:pt x="8103" y="24"/>
                    <a:pt x="8137" y="26"/>
                  </a:cubicBezTo>
                  <a:cubicBezTo>
                    <a:pt x="8123" y="24"/>
                    <a:pt x="8160" y="24"/>
                    <a:pt x="8182" y="23"/>
                  </a:cubicBezTo>
                  <a:cubicBezTo>
                    <a:pt x="8147" y="22"/>
                    <a:pt x="8128" y="19"/>
                    <a:pt x="8059" y="19"/>
                  </a:cubicBezTo>
                  <a:cubicBezTo>
                    <a:pt x="8050" y="20"/>
                    <a:pt x="8055" y="21"/>
                    <a:pt x="8027" y="22"/>
                  </a:cubicBezTo>
                  <a:lnTo>
                    <a:pt x="8072" y="22"/>
                  </a:lnTo>
                  <a:lnTo>
                    <a:pt x="8046" y="23"/>
                  </a:lnTo>
                  <a:lnTo>
                    <a:pt x="8003" y="22"/>
                  </a:lnTo>
                  <a:cubicBezTo>
                    <a:pt x="8058" y="21"/>
                    <a:pt x="8033" y="19"/>
                    <a:pt x="8056" y="17"/>
                  </a:cubicBezTo>
                  <a:cubicBezTo>
                    <a:pt x="8106" y="18"/>
                    <a:pt x="8097" y="17"/>
                    <a:pt x="8128" y="18"/>
                  </a:cubicBezTo>
                  <a:cubicBezTo>
                    <a:pt x="8125" y="20"/>
                    <a:pt x="8225" y="23"/>
                    <a:pt x="8282" y="24"/>
                  </a:cubicBezTo>
                  <a:lnTo>
                    <a:pt x="8255" y="24"/>
                  </a:lnTo>
                  <a:cubicBezTo>
                    <a:pt x="8214" y="25"/>
                    <a:pt x="8284" y="26"/>
                    <a:pt x="8286" y="27"/>
                  </a:cubicBezTo>
                  <a:lnTo>
                    <a:pt x="8316" y="26"/>
                  </a:lnTo>
                  <a:cubicBezTo>
                    <a:pt x="8310" y="26"/>
                    <a:pt x="8302" y="27"/>
                    <a:pt x="8315" y="27"/>
                  </a:cubicBezTo>
                  <a:cubicBezTo>
                    <a:pt x="8357" y="27"/>
                    <a:pt x="8354" y="25"/>
                    <a:pt x="8395" y="24"/>
                  </a:cubicBezTo>
                  <a:cubicBezTo>
                    <a:pt x="8398" y="26"/>
                    <a:pt x="8364" y="27"/>
                    <a:pt x="8389" y="28"/>
                  </a:cubicBezTo>
                  <a:cubicBezTo>
                    <a:pt x="8398" y="30"/>
                    <a:pt x="8426" y="33"/>
                    <a:pt x="8481" y="32"/>
                  </a:cubicBezTo>
                  <a:cubicBezTo>
                    <a:pt x="8485" y="31"/>
                    <a:pt x="8499" y="31"/>
                    <a:pt x="8515" y="31"/>
                  </a:cubicBezTo>
                  <a:lnTo>
                    <a:pt x="8509" y="31"/>
                  </a:lnTo>
                  <a:lnTo>
                    <a:pt x="8545" y="33"/>
                  </a:lnTo>
                  <a:cubicBezTo>
                    <a:pt x="8514" y="35"/>
                    <a:pt x="8483" y="32"/>
                    <a:pt x="8452" y="34"/>
                  </a:cubicBezTo>
                  <a:lnTo>
                    <a:pt x="8449" y="36"/>
                  </a:lnTo>
                  <a:cubicBezTo>
                    <a:pt x="8425" y="36"/>
                    <a:pt x="8392" y="36"/>
                    <a:pt x="8377" y="37"/>
                  </a:cubicBezTo>
                  <a:cubicBezTo>
                    <a:pt x="8414" y="38"/>
                    <a:pt x="8422" y="37"/>
                    <a:pt x="8463" y="37"/>
                  </a:cubicBezTo>
                  <a:cubicBezTo>
                    <a:pt x="8469" y="39"/>
                    <a:pt x="8440" y="39"/>
                    <a:pt x="8435" y="39"/>
                  </a:cubicBezTo>
                  <a:lnTo>
                    <a:pt x="8441" y="38"/>
                  </a:lnTo>
                  <a:cubicBezTo>
                    <a:pt x="8392" y="36"/>
                    <a:pt x="8368" y="40"/>
                    <a:pt x="8307" y="39"/>
                  </a:cubicBezTo>
                  <a:cubicBezTo>
                    <a:pt x="8297" y="39"/>
                    <a:pt x="8303" y="39"/>
                    <a:pt x="8305" y="38"/>
                  </a:cubicBezTo>
                  <a:cubicBezTo>
                    <a:pt x="8256" y="40"/>
                    <a:pt x="8207" y="37"/>
                    <a:pt x="8159" y="39"/>
                  </a:cubicBezTo>
                  <a:lnTo>
                    <a:pt x="8175" y="38"/>
                  </a:lnTo>
                  <a:lnTo>
                    <a:pt x="8013" y="42"/>
                  </a:lnTo>
                  <a:lnTo>
                    <a:pt x="8013" y="43"/>
                  </a:lnTo>
                  <a:cubicBezTo>
                    <a:pt x="8020" y="44"/>
                    <a:pt x="7996" y="44"/>
                    <a:pt x="7983" y="43"/>
                  </a:cubicBezTo>
                  <a:lnTo>
                    <a:pt x="7983" y="43"/>
                  </a:lnTo>
                  <a:lnTo>
                    <a:pt x="7895" y="45"/>
                  </a:lnTo>
                  <a:cubicBezTo>
                    <a:pt x="7903" y="46"/>
                    <a:pt x="7913" y="46"/>
                    <a:pt x="7925" y="47"/>
                  </a:cubicBezTo>
                  <a:cubicBezTo>
                    <a:pt x="7935" y="46"/>
                    <a:pt x="7994" y="47"/>
                    <a:pt x="7986" y="45"/>
                  </a:cubicBezTo>
                  <a:cubicBezTo>
                    <a:pt x="8013" y="46"/>
                    <a:pt x="8057" y="44"/>
                    <a:pt x="8077" y="45"/>
                  </a:cubicBezTo>
                  <a:cubicBezTo>
                    <a:pt x="8041" y="44"/>
                    <a:pt x="8102" y="43"/>
                    <a:pt x="8109" y="42"/>
                  </a:cubicBezTo>
                  <a:cubicBezTo>
                    <a:pt x="8121" y="44"/>
                    <a:pt x="8163" y="42"/>
                    <a:pt x="8158" y="44"/>
                  </a:cubicBezTo>
                  <a:cubicBezTo>
                    <a:pt x="8165" y="45"/>
                    <a:pt x="8140" y="43"/>
                    <a:pt x="8125" y="44"/>
                  </a:cubicBezTo>
                  <a:cubicBezTo>
                    <a:pt x="8086" y="46"/>
                    <a:pt x="8194" y="46"/>
                    <a:pt x="8147" y="47"/>
                  </a:cubicBezTo>
                  <a:cubicBezTo>
                    <a:pt x="8207" y="46"/>
                    <a:pt x="8287" y="47"/>
                    <a:pt x="8349" y="46"/>
                  </a:cubicBezTo>
                  <a:lnTo>
                    <a:pt x="8314" y="45"/>
                  </a:lnTo>
                  <a:cubicBezTo>
                    <a:pt x="8342" y="46"/>
                    <a:pt x="8408" y="46"/>
                    <a:pt x="8413" y="47"/>
                  </a:cubicBezTo>
                  <a:lnTo>
                    <a:pt x="8342" y="47"/>
                  </a:lnTo>
                  <a:cubicBezTo>
                    <a:pt x="8340" y="49"/>
                    <a:pt x="8405" y="47"/>
                    <a:pt x="8408" y="48"/>
                  </a:cubicBezTo>
                  <a:lnTo>
                    <a:pt x="8484" y="45"/>
                  </a:lnTo>
                  <a:lnTo>
                    <a:pt x="8451" y="45"/>
                  </a:lnTo>
                  <a:cubicBezTo>
                    <a:pt x="8472" y="44"/>
                    <a:pt x="8542" y="46"/>
                    <a:pt x="8594" y="47"/>
                  </a:cubicBezTo>
                  <a:cubicBezTo>
                    <a:pt x="8564" y="49"/>
                    <a:pt x="8516" y="46"/>
                    <a:pt x="8461" y="47"/>
                  </a:cubicBezTo>
                  <a:cubicBezTo>
                    <a:pt x="8421" y="48"/>
                    <a:pt x="8485" y="50"/>
                    <a:pt x="8448" y="50"/>
                  </a:cubicBezTo>
                  <a:cubicBezTo>
                    <a:pt x="8458" y="51"/>
                    <a:pt x="8482" y="51"/>
                    <a:pt x="8494" y="50"/>
                  </a:cubicBezTo>
                  <a:lnTo>
                    <a:pt x="8509" y="51"/>
                  </a:lnTo>
                  <a:cubicBezTo>
                    <a:pt x="8475" y="53"/>
                    <a:pt x="8400" y="52"/>
                    <a:pt x="8350" y="54"/>
                  </a:cubicBezTo>
                  <a:cubicBezTo>
                    <a:pt x="8355" y="54"/>
                    <a:pt x="8359" y="54"/>
                    <a:pt x="8360" y="54"/>
                  </a:cubicBezTo>
                  <a:cubicBezTo>
                    <a:pt x="8321" y="52"/>
                    <a:pt x="8282" y="52"/>
                    <a:pt x="8245" y="52"/>
                  </a:cubicBezTo>
                  <a:cubicBezTo>
                    <a:pt x="8265" y="53"/>
                    <a:pt x="8273" y="53"/>
                    <a:pt x="8284" y="53"/>
                  </a:cubicBezTo>
                  <a:cubicBezTo>
                    <a:pt x="8285" y="53"/>
                    <a:pt x="8250" y="53"/>
                    <a:pt x="8236" y="54"/>
                  </a:cubicBezTo>
                  <a:cubicBezTo>
                    <a:pt x="8271" y="55"/>
                    <a:pt x="8243" y="56"/>
                    <a:pt x="8265" y="56"/>
                  </a:cubicBezTo>
                  <a:cubicBezTo>
                    <a:pt x="8242" y="57"/>
                    <a:pt x="8224" y="56"/>
                    <a:pt x="8196" y="56"/>
                  </a:cubicBezTo>
                  <a:cubicBezTo>
                    <a:pt x="8182" y="55"/>
                    <a:pt x="8208" y="55"/>
                    <a:pt x="8205" y="53"/>
                  </a:cubicBezTo>
                  <a:cubicBezTo>
                    <a:pt x="8177" y="54"/>
                    <a:pt x="8164" y="51"/>
                    <a:pt x="8122" y="52"/>
                  </a:cubicBezTo>
                  <a:cubicBezTo>
                    <a:pt x="8177" y="53"/>
                    <a:pt x="8107" y="55"/>
                    <a:pt x="8088" y="56"/>
                  </a:cubicBezTo>
                  <a:lnTo>
                    <a:pt x="8097" y="56"/>
                  </a:lnTo>
                  <a:cubicBezTo>
                    <a:pt x="8080" y="57"/>
                    <a:pt x="8065" y="57"/>
                    <a:pt x="8053" y="56"/>
                  </a:cubicBezTo>
                  <a:cubicBezTo>
                    <a:pt x="8075" y="55"/>
                    <a:pt x="8097" y="56"/>
                    <a:pt x="8091" y="54"/>
                  </a:cubicBezTo>
                  <a:cubicBezTo>
                    <a:pt x="8076" y="54"/>
                    <a:pt x="8061" y="54"/>
                    <a:pt x="8044" y="54"/>
                  </a:cubicBezTo>
                  <a:lnTo>
                    <a:pt x="8059" y="53"/>
                  </a:lnTo>
                  <a:lnTo>
                    <a:pt x="7985" y="53"/>
                  </a:lnTo>
                  <a:cubicBezTo>
                    <a:pt x="7973" y="55"/>
                    <a:pt x="7953" y="56"/>
                    <a:pt x="7943" y="58"/>
                  </a:cubicBezTo>
                  <a:cubicBezTo>
                    <a:pt x="7925" y="57"/>
                    <a:pt x="7900" y="58"/>
                    <a:pt x="7883" y="58"/>
                  </a:cubicBezTo>
                  <a:lnTo>
                    <a:pt x="7891" y="58"/>
                  </a:lnTo>
                  <a:cubicBezTo>
                    <a:pt x="7858" y="56"/>
                    <a:pt x="7785" y="57"/>
                    <a:pt x="7779" y="58"/>
                  </a:cubicBezTo>
                  <a:cubicBezTo>
                    <a:pt x="7755" y="57"/>
                    <a:pt x="7945" y="51"/>
                    <a:pt x="7779" y="52"/>
                  </a:cubicBezTo>
                  <a:cubicBezTo>
                    <a:pt x="7715" y="51"/>
                    <a:pt x="7739" y="55"/>
                    <a:pt x="7703" y="57"/>
                  </a:cubicBezTo>
                  <a:cubicBezTo>
                    <a:pt x="7703" y="57"/>
                    <a:pt x="7705" y="56"/>
                    <a:pt x="7702" y="56"/>
                  </a:cubicBezTo>
                  <a:cubicBezTo>
                    <a:pt x="7674" y="55"/>
                    <a:pt x="7671" y="57"/>
                    <a:pt x="7648" y="57"/>
                  </a:cubicBezTo>
                  <a:cubicBezTo>
                    <a:pt x="7665" y="58"/>
                    <a:pt x="7689" y="58"/>
                    <a:pt x="7697" y="58"/>
                  </a:cubicBezTo>
                  <a:cubicBezTo>
                    <a:pt x="7688" y="59"/>
                    <a:pt x="7639" y="57"/>
                    <a:pt x="7618" y="59"/>
                  </a:cubicBezTo>
                  <a:cubicBezTo>
                    <a:pt x="7646" y="56"/>
                    <a:pt x="7565" y="57"/>
                    <a:pt x="7586" y="56"/>
                  </a:cubicBezTo>
                  <a:cubicBezTo>
                    <a:pt x="7531" y="54"/>
                    <a:pt x="7472" y="56"/>
                    <a:pt x="7443" y="58"/>
                  </a:cubicBezTo>
                  <a:cubicBezTo>
                    <a:pt x="7406" y="55"/>
                    <a:pt x="7378" y="58"/>
                    <a:pt x="7317" y="56"/>
                  </a:cubicBezTo>
                  <a:cubicBezTo>
                    <a:pt x="7327" y="56"/>
                    <a:pt x="7343" y="56"/>
                    <a:pt x="7356" y="56"/>
                  </a:cubicBezTo>
                  <a:cubicBezTo>
                    <a:pt x="7391" y="55"/>
                    <a:pt x="7294" y="55"/>
                    <a:pt x="7347" y="54"/>
                  </a:cubicBezTo>
                  <a:cubicBezTo>
                    <a:pt x="7335" y="54"/>
                    <a:pt x="7346" y="55"/>
                    <a:pt x="7358" y="54"/>
                  </a:cubicBezTo>
                  <a:cubicBezTo>
                    <a:pt x="7378" y="54"/>
                    <a:pt x="7397" y="53"/>
                    <a:pt x="7392" y="52"/>
                  </a:cubicBezTo>
                  <a:lnTo>
                    <a:pt x="7343" y="51"/>
                  </a:lnTo>
                  <a:lnTo>
                    <a:pt x="7360" y="50"/>
                  </a:lnTo>
                  <a:lnTo>
                    <a:pt x="7285" y="47"/>
                  </a:lnTo>
                  <a:cubicBezTo>
                    <a:pt x="7283" y="48"/>
                    <a:pt x="7290" y="48"/>
                    <a:pt x="7294" y="49"/>
                  </a:cubicBezTo>
                  <a:cubicBezTo>
                    <a:pt x="7207" y="47"/>
                    <a:pt x="7107" y="48"/>
                    <a:pt x="7031" y="48"/>
                  </a:cubicBezTo>
                  <a:cubicBezTo>
                    <a:pt x="7017" y="53"/>
                    <a:pt x="6844" y="50"/>
                    <a:pt x="6782" y="53"/>
                  </a:cubicBezTo>
                  <a:cubicBezTo>
                    <a:pt x="6799" y="52"/>
                    <a:pt x="6808" y="49"/>
                    <a:pt x="6798" y="48"/>
                  </a:cubicBezTo>
                  <a:cubicBezTo>
                    <a:pt x="6811" y="47"/>
                    <a:pt x="6840" y="45"/>
                    <a:pt x="6871" y="46"/>
                  </a:cubicBezTo>
                  <a:cubicBezTo>
                    <a:pt x="6876" y="47"/>
                    <a:pt x="6914" y="48"/>
                    <a:pt x="6889" y="49"/>
                  </a:cubicBezTo>
                  <a:cubicBezTo>
                    <a:pt x="6975" y="48"/>
                    <a:pt x="6878" y="46"/>
                    <a:pt x="6903" y="44"/>
                  </a:cubicBezTo>
                  <a:cubicBezTo>
                    <a:pt x="6808" y="44"/>
                    <a:pt x="6752" y="48"/>
                    <a:pt x="6692" y="49"/>
                  </a:cubicBezTo>
                  <a:lnTo>
                    <a:pt x="6690" y="48"/>
                  </a:lnTo>
                  <a:lnTo>
                    <a:pt x="6645" y="49"/>
                  </a:lnTo>
                  <a:cubicBezTo>
                    <a:pt x="6682" y="50"/>
                    <a:pt x="6680" y="53"/>
                    <a:pt x="6632" y="52"/>
                  </a:cubicBezTo>
                  <a:lnTo>
                    <a:pt x="6638" y="52"/>
                  </a:lnTo>
                  <a:cubicBezTo>
                    <a:pt x="6611" y="50"/>
                    <a:pt x="6554" y="52"/>
                    <a:pt x="6511" y="51"/>
                  </a:cubicBezTo>
                  <a:lnTo>
                    <a:pt x="6483" y="53"/>
                  </a:lnTo>
                  <a:cubicBezTo>
                    <a:pt x="6440" y="53"/>
                    <a:pt x="6438" y="50"/>
                    <a:pt x="6424" y="48"/>
                  </a:cubicBezTo>
                  <a:cubicBezTo>
                    <a:pt x="6357" y="47"/>
                    <a:pt x="6319" y="50"/>
                    <a:pt x="6271" y="52"/>
                  </a:cubicBezTo>
                  <a:cubicBezTo>
                    <a:pt x="6250" y="50"/>
                    <a:pt x="6150" y="50"/>
                    <a:pt x="6203" y="48"/>
                  </a:cubicBezTo>
                  <a:cubicBezTo>
                    <a:pt x="6142" y="49"/>
                    <a:pt x="6154" y="57"/>
                    <a:pt x="6051" y="53"/>
                  </a:cubicBezTo>
                  <a:lnTo>
                    <a:pt x="6078" y="51"/>
                  </a:lnTo>
                  <a:cubicBezTo>
                    <a:pt x="5979" y="52"/>
                    <a:pt x="5838" y="54"/>
                    <a:pt x="5792" y="53"/>
                  </a:cubicBezTo>
                  <a:cubicBezTo>
                    <a:pt x="5829" y="48"/>
                    <a:pt x="5669" y="48"/>
                    <a:pt x="5651" y="43"/>
                  </a:cubicBezTo>
                  <a:cubicBezTo>
                    <a:pt x="5656" y="44"/>
                    <a:pt x="5619" y="44"/>
                    <a:pt x="5613" y="45"/>
                  </a:cubicBezTo>
                  <a:cubicBezTo>
                    <a:pt x="5605" y="44"/>
                    <a:pt x="5592" y="44"/>
                    <a:pt x="5577" y="45"/>
                  </a:cubicBezTo>
                  <a:cubicBezTo>
                    <a:pt x="5616" y="46"/>
                    <a:pt x="5550" y="50"/>
                    <a:pt x="5624" y="48"/>
                  </a:cubicBezTo>
                  <a:cubicBezTo>
                    <a:pt x="5587" y="51"/>
                    <a:pt x="5539" y="54"/>
                    <a:pt x="5457" y="54"/>
                  </a:cubicBezTo>
                  <a:lnTo>
                    <a:pt x="5458" y="52"/>
                  </a:lnTo>
                  <a:lnTo>
                    <a:pt x="5523" y="52"/>
                  </a:lnTo>
                  <a:cubicBezTo>
                    <a:pt x="5516" y="51"/>
                    <a:pt x="5549" y="51"/>
                    <a:pt x="5563" y="50"/>
                  </a:cubicBezTo>
                  <a:cubicBezTo>
                    <a:pt x="5443" y="49"/>
                    <a:pt x="5579" y="45"/>
                    <a:pt x="5456" y="46"/>
                  </a:cubicBezTo>
                  <a:cubicBezTo>
                    <a:pt x="5444" y="47"/>
                    <a:pt x="5452" y="46"/>
                    <a:pt x="5420" y="47"/>
                  </a:cubicBezTo>
                  <a:cubicBezTo>
                    <a:pt x="5435" y="47"/>
                    <a:pt x="5437" y="46"/>
                    <a:pt x="5413" y="45"/>
                  </a:cubicBezTo>
                  <a:lnTo>
                    <a:pt x="5390" y="47"/>
                  </a:lnTo>
                  <a:cubicBezTo>
                    <a:pt x="5347" y="44"/>
                    <a:pt x="5461" y="45"/>
                    <a:pt x="5424" y="42"/>
                  </a:cubicBezTo>
                  <a:cubicBezTo>
                    <a:pt x="5472" y="41"/>
                    <a:pt x="5554" y="40"/>
                    <a:pt x="5539" y="37"/>
                  </a:cubicBezTo>
                  <a:cubicBezTo>
                    <a:pt x="5461" y="36"/>
                    <a:pt x="5469" y="42"/>
                    <a:pt x="5388" y="41"/>
                  </a:cubicBezTo>
                  <a:lnTo>
                    <a:pt x="5379" y="40"/>
                  </a:lnTo>
                  <a:cubicBezTo>
                    <a:pt x="5351" y="41"/>
                    <a:pt x="5346" y="43"/>
                    <a:pt x="5330" y="44"/>
                  </a:cubicBezTo>
                  <a:cubicBezTo>
                    <a:pt x="5329" y="43"/>
                    <a:pt x="5322" y="43"/>
                    <a:pt x="5303" y="42"/>
                  </a:cubicBezTo>
                  <a:cubicBezTo>
                    <a:pt x="5255" y="45"/>
                    <a:pt x="5223" y="46"/>
                    <a:pt x="5179" y="49"/>
                  </a:cubicBezTo>
                  <a:cubicBezTo>
                    <a:pt x="5297" y="46"/>
                    <a:pt x="5280" y="51"/>
                    <a:pt x="5402" y="49"/>
                  </a:cubicBezTo>
                  <a:cubicBezTo>
                    <a:pt x="5383" y="49"/>
                    <a:pt x="5297" y="50"/>
                    <a:pt x="5292" y="53"/>
                  </a:cubicBezTo>
                  <a:lnTo>
                    <a:pt x="5293" y="51"/>
                  </a:lnTo>
                  <a:cubicBezTo>
                    <a:pt x="5253" y="52"/>
                    <a:pt x="5214" y="53"/>
                    <a:pt x="5164" y="53"/>
                  </a:cubicBezTo>
                  <a:lnTo>
                    <a:pt x="5194" y="51"/>
                  </a:lnTo>
                  <a:cubicBezTo>
                    <a:pt x="5128" y="53"/>
                    <a:pt x="5084" y="48"/>
                    <a:pt x="5032" y="52"/>
                  </a:cubicBezTo>
                  <a:cubicBezTo>
                    <a:pt x="5051" y="52"/>
                    <a:pt x="5065" y="52"/>
                    <a:pt x="5077" y="52"/>
                  </a:cubicBezTo>
                  <a:cubicBezTo>
                    <a:pt x="5043" y="53"/>
                    <a:pt x="5000" y="52"/>
                    <a:pt x="4963" y="52"/>
                  </a:cubicBezTo>
                  <a:lnTo>
                    <a:pt x="4887" y="56"/>
                  </a:lnTo>
                  <a:cubicBezTo>
                    <a:pt x="4887" y="55"/>
                    <a:pt x="4839" y="55"/>
                    <a:pt x="4862" y="53"/>
                  </a:cubicBezTo>
                  <a:cubicBezTo>
                    <a:pt x="4807" y="51"/>
                    <a:pt x="4781" y="55"/>
                    <a:pt x="4749" y="55"/>
                  </a:cubicBezTo>
                  <a:cubicBezTo>
                    <a:pt x="4693" y="53"/>
                    <a:pt x="4798" y="54"/>
                    <a:pt x="4804" y="51"/>
                  </a:cubicBezTo>
                  <a:cubicBezTo>
                    <a:pt x="4726" y="50"/>
                    <a:pt x="4644" y="51"/>
                    <a:pt x="4600" y="53"/>
                  </a:cubicBezTo>
                  <a:cubicBezTo>
                    <a:pt x="4616" y="54"/>
                    <a:pt x="4623" y="54"/>
                    <a:pt x="4623" y="55"/>
                  </a:cubicBezTo>
                  <a:cubicBezTo>
                    <a:pt x="4620" y="54"/>
                    <a:pt x="4589" y="54"/>
                    <a:pt x="4572" y="54"/>
                  </a:cubicBezTo>
                  <a:lnTo>
                    <a:pt x="4560" y="55"/>
                  </a:lnTo>
                  <a:cubicBezTo>
                    <a:pt x="4530" y="55"/>
                    <a:pt x="4535" y="54"/>
                    <a:pt x="4559" y="53"/>
                  </a:cubicBezTo>
                  <a:cubicBezTo>
                    <a:pt x="4532" y="52"/>
                    <a:pt x="4498" y="55"/>
                    <a:pt x="4470" y="53"/>
                  </a:cubicBezTo>
                  <a:cubicBezTo>
                    <a:pt x="4517" y="52"/>
                    <a:pt x="4578" y="53"/>
                    <a:pt x="4602" y="52"/>
                  </a:cubicBezTo>
                  <a:cubicBezTo>
                    <a:pt x="4503" y="53"/>
                    <a:pt x="4503" y="48"/>
                    <a:pt x="4377" y="50"/>
                  </a:cubicBezTo>
                  <a:cubicBezTo>
                    <a:pt x="4375" y="49"/>
                    <a:pt x="4397" y="48"/>
                    <a:pt x="4372" y="48"/>
                  </a:cubicBezTo>
                  <a:cubicBezTo>
                    <a:pt x="4316" y="48"/>
                    <a:pt x="4358" y="51"/>
                    <a:pt x="4340" y="52"/>
                  </a:cubicBezTo>
                  <a:cubicBezTo>
                    <a:pt x="4383" y="51"/>
                    <a:pt x="4404" y="52"/>
                    <a:pt x="4429" y="54"/>
                  </a:cubicBezTo>
                  <a:lnTo>
                    <a:pt x="4417" y="55"/>
                  </a:lnTo>
                  <a:cubicBezTo>
                    <a:pt x="4415" y="54"/>
                    <a:pt x="4388" y="54"/>
                    <a:pt x="4380" y="54"/>
                  </a:cubicBezTo>
                  <a:lnTo>
                    <a:pt x="4373" y="56"/>
                  </a:lnTo>
                  <a:cubicBezTo>
                    <a:pt x="4376" y="54"/>
                    <a:pt x="4333" y="52"/>
                    <a:pt x="4299" y="53"/>
                  </a:cubicBezTo>
                  <a:cubicBezTo>
                    <a:pt x="4333" y="54"/>
                    <a:pt x="4324" y="54"/>
                    <a:pt x="4334" y="57"/>
                  </a:cubicBezTo>
                  <a:cubicBezTo>
                    <a:pt x="4286" y="60"/>
                    <a:pt x="4279" y="55"/>
                    <a:pt x="4226" y="58"/>
                  </a:cubicBezTo>
                  <a:cubicBezTo>
                    <a:pt x="4230" y="57"/>
                    <a:pt x="4277" y="56"/>
                    <a:pt x="4236" y="56"/>
                  </a:cubicBezTo>
                  <a:cubicBezTo>
                    <a:pt x="4203" y="56"/>
                    <a:pt x="4207" y="57"/>
                    <a:pt x="4184" y="58"/>
                  </a:cubicBezTo>
                  <a:cubicBezTo>
                    <a:pt x="4210" y="56"/>
                    <a:pt x="4203" y="54"/>
                    <a:pt x="4231" y="52"/>
                  </a:cubicBezTo>
                  <a:cubicBezTo>
                    <a:pt x="4290" y="52"/>
                    <a:pt x="4255" y="52"/>
                    <a:pt x="4313" y="51"/>
                  </a:cubicBezTo>
                  <a:lnTo>
                    <a:pt x="4264" y="49"/>
                  </a:lnTo>
                  <a:cubicBezTo>
                    <a:pt x="4314" y="49"/>
                    <a:pt x="4301" y="47"/>
                    <a:pt x="4305" y="46"/>
                  </a:cubicBezTo>
                  <a:cubicBezTo>
                    <a:pt x="4218" y="44"/>
                    <a:pt x="4240" y="49"/>
                    <a:pt x="4184" y="49"/>
                  </a:cubicBezTo>
                  <a:cubicBezTo>
                    <a:pt x="4157" y="50"/>
                    <a:pt x="4236" y="49"/>
                    <a:pt x="4194" y="51"/>
                  </a:cubicBezTo>
                  <a:cubicBezTo>
                    <a:pt x="4142" y="50"/>
                    <a:pt x="4182" y="52"/>
                    <a:pt x="4124" y="53"/>
                  </a:cubicBezTo>
                  <a:lnTo>
                    <a:pt x="4134" y="52"/>
                  </a:lnTo>
                  <a:cubicBezTo>
                    <a:pt x="4116" y="51"/>
                    <a:pt x="4099" y="52"/>
                    <a:pt x="4078" y="53"/>
                  </a:cubicBezTo>
                  <a:cubicBezTo>
                    <a:pt x="4055" y="53"/>
                    <a:pt x="4104" y="60"/>
                    <a:pt x="4010" y="60"/>
                  </a:cubicBezTo>
                  <a:cubicBezTo>
                    <a:pt x="4015" y="60"/>
                    <a:pt x="4017" y="59"/>
                    <a:pt x="4017" y="59"/>
                  </a:cubicBezTo>
                  <a:lnTo>
                    <a:pt x="4108" y="41"/>
                  </a:lnTo>
                  <a:cubicBezTo>
                    <a:pt x="4013" y="41"/>
                    <a:pt x="3904" y="41"/>
                    <a:pt x="3795" y="40"/>
                  </a:cubicBezTo>
                  <a:cubicBezTo>
                    <a:pt x="3769" y="37"/>
                    <a:pt x="3873" y="37"/>
                    <a:pt x="3866" y="36"/>
                  </a:cubicBezTo>
                  <a:lnTo>
                    <a:pt x="3916" y="36"/>
                  </a:lnTo>
                  <a:cubicBezTo>
                    <a:pt x="3913" y="38"/>
                    <a:pt x="3812" y="37"/>
                    <a:pt x="3857" y="39"/>
                  </a:cubicBezTo>
                  <a:cubicBezTo>
                    <a:pt x="3945" y="38"/>
                    <a:pt x="3985" y="40"/>
                    <a:pt x="4068" y="37"/>
                  </a:cubicBezTo>
                  <a:cubicBezTo>
                    <a:pt x="4042" y="33"/>
                    <a:pt x="3958" y="37"/>
                    <a:pt x="3904" y="35"/>
                  </a:cubicBezTo>
                  <a:cubicBezTo>
                    <a:pt x="3927" y="35"/>
                    <a:pt x="3946" y="35"/>
                    <a:pt x="3965" y="34"/>
                  </a:cubicBezTo>
                  <a:lnTo>
                    <a:pt x="3801" y="33"/>
                  </a:lnTo>
                  <a:lnTo>
                    <a:pt x="3788" y="34"/>
                  </a:lnTo>
                  <a:lnTo>
                    <a:pt x="3858" y="34"/>
                  </a:lnTo>
                  <a:cubicBezTo>
                    <a:pt x="3806" y="34"/>
                    <a:pt x="3762" y="36"/>
                    <a:pt x="3758" y="39"/>
                  </a:cubicBezTo>
                  <a:lnTo>
                    <a:pt x="3768" y="39"/>
                  </a:lnTo>
                  <a:lnTo>
                    <a:pt x="3749" y="40"/>
                  </a:lnTo>
                  <a:lnTo>
                    <a:pt x="3713" y="39"/>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64" name="Serbest Biçim 64">
              <a:extLst>
                <a:ext uri="{FF2B5EF4-FFF2-40B4-BE49-F238E27FC236}">
                  <a16:creationId xmlns="" xmlns:a16="http://schemas.microsoft.com/office/drawing/2014/main" id="{B7A49DF0-CBEA-4E24-947A-6F12C59965D5}"/>
                </a:ext>
              </a:extLst>
            </p:cNvPr>
            <p:cNvSpPr>
              <a:spLocks/>
            </p:cNvSpPr>
            <p:nvPr/>
          </p:nvSpPr>
          <p:spPr bwMode="invGray">
            <a:xfrm>
              <a:off x="12117388" y="2779713"/>
              <a:ext cx="127000" cy="4762"/>
            </a:xfrm>
            <a:custGeom>
              <a:avLst/>
              <a:gdLst>
                <a:gd name="T0" fmla="*/ 19 w 66"/>
                <a:gd name="T1" fmla="*/ 2 h 2"/>
                <a:gd name="T2" fmla="*/ 19 w 66"/>
                <a:gd name="T3" fmla="*/ 2 h 2"/>
                <a:gd name="T4" fmla="*/ 60 w 66"/>
                <a:gd name="T5" fmla="*/ 0 h 2"/>
                <a:gd name="T6" fmla="*/ 19 w 66"/>
                <a:gd name="T7" fmla="*/ 2 h 2"/>
              </a:gdLst>
              <a:ahLst/>
              <a:cxnLst>
                <a:cxn ang="0">
                  <a:pos x="T0" y="T1"/>
                </a:cxn>
                <a:cxn ang="0">
                  <a:pos x="T2" y="T3"/>
                </a:cxn>
                <a:cxn ang="0">
                  <a:pos x="T4" y="T5"/>
                </a:cxn>
                <a:cxn ang="0">
                  <a:pos x="T6" y="T7"/>
                </a:cxn>
              </a:cxnLst>
              <a:rect l="0" t="0" r="r" b="b"/>
              <a:pathLst>
                <a:path w="66" h="2">
                  <a:moveTo>
                    <a:pt x="19" y="2"/>
                  </a:moveTo>
                  <a:lnTo>
                    <a:pt x="19" y="2"/>
                  </a:lnTo>
                  <a:cubicBezTo>
                    <a:pt x="33" y="2"/>
                    <a:pt x="66" y="2"/>
                    <a:pt x="60" y="0"/>
                  </a:cubicBezTo>
                  <a:cubicBezTo>
                    <a:pt x="60" y="2"/>
                    <a:pt x="0" y="0"/>
                    <a:pt x="19"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65" name="Serbest Biçim 65">
              <a:extLst>
                <a:ext uri="{FF2B5EF4-FFF2-40B4-BE49-F238E27FC236}">
                  <a16:creationId xmlns="" xmlns:a16="http://schemas.microsoft.com/office/drawing/2014/main" id="{AF7DBA74-1A89-4DEE-B804-CBDBD6D2E07F}"/>
                </a:ext>
              </a:extLst>
            </p:cNvPr>
            <p:cNvSpPr>
              <a:spLocks/>
            </p:cNvSpPr>
            <p:nvPr/>
          </p:nvSpPr>
          <p:spPr bwMode="invGray">
            <a:xfrm>
              <a:off x="12182475" y="2787650"/>
              <a:ext cx="79375" cy="1587"/>
            </a:xfrm>
            <a:custGeom>
              <a:avLst/>
              <a:gdLst>
                <a:gd name="T0" fmla="*/ 25 w 41"/>
                <a:gd name="T1" fmla="*/ 1 h 1"/>
                <a:gd name="T2" fmla="*/ 25 w 41"/>
                <a:gd name="T3" fmla="*/ 1 h 1"/>
                <a:gd name="T4" fmla="*/ 41 w 41"/>
                <a:gd name="T5" fmla="*/ 0 h 1"/>
                <a:gd name="T6" fmla="*/ 0 w 41"/>
                <a:gd name="T7" fmla="*/ 0 h 1"/>
                <a:gd name="T8" fmla="*/ 25 w 41"/>
                <a:gd name="T9" fmla="*/ 1 h 1"/>
              </a:gdLst>
              <a:ahLst/>
              <a:cxnLst>
                <a:cxn ang="0">
                  <a:pos x="T0" y="T1"/>
                </a:cxn>
                <a:cxn ang="0">
                  <a:pos x="T2" y="T3"/>
                </a:cxn>
                <a:cxn ang="0">
                  <a:pos x="T4" y="T5"/>
                </a:cxn>
                <a:cxn ang="0">
                  <a:pos x="T6" y="T7"/>
                </a:cxn>
                <a:cxn ang="0">
                  <a:pos x="T8" y="T9"/>
                </a:cxn>
              </a:cxnLst>
              <a:rect l="0" t="0" r="r" b="b"/>
              <a:pathLst>
                <a:path w="41" h="1">
                  <a:moveTo>
                    <a:pt x="25" y="1"/>
                  </a:moveTo>
                  <a:lnTo>
                    <a:pt x="25" y="1"/>
                  </a:lnTo>
                  <a:cubicBezTo>
                    <a:pt x="27" y="1"/>
                    <a:pt x="26" y="0"/>
                    <a:pt x="41" y="0"/>
                  </a:cubicBezTo>
                  <a:lnTo>
                    <a:pt x="0" y="0"/>
                  </a:lnTo>
                  <a:lnTo>
                    <a:pt x="25"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66" name="Serbest Biçim 66">
              <a:extLst>
                <a:ext uri="{FF2B5EF4-FFF2-40B4-BE49-F238E27FC236}">
                  <a16:creationId xmlns="" xmlns:a16="http://schemas.microsoft.com/office/drawing/2014/main" id="{E5B198DF-6694-495D-984F-5090F970CC6D}"/>
                </a:ext>
              </a:extLst>
            </p:cNvPr>
            <p:cNvSpPr>
              <a:spLocks/>
            </p:cNvSpPr>
            <p:nvPr/>
          </p:nvSpPr>
          <p:spPr bwMode="invGray">
            <a:xfrm>
              <a:off x="12307888" y="2809875"/>
              <a:ext cx="249238" cy="15875"/>
            </a:xfrm>
            <a:custGeom>
              <a:avLst/>
              <a:gdLst>
                <a:gd name="T0" fmla="*/ 2 w 130"/>
                <a:gd name="T1" fmla="*/ 3 h 7"/>
                <a:gd name="T2" fmla="*/ 2 w 130"/>
                <a:gd name="T3" fmla="*/ 3 h 7"/>
                <a:gd name="T4" fmla="*/ 70 w 130"/>
                <a:gd name="T5" fmla="*/ 2 h 7"/>
                <a:gd name="T6" fmla="*/ 0 w 130"/>
                <a:gd name="T7" fmla="*/ 6 h 7"/>
                <a:gd name="T8" fmla="*/ 130 w 130"/>
                <a:gd name="T9" fmla="*/ 4 h 7"/>
                <a:gd name="T10" fmla="*/ 2 w 130"/>
                <a:gd name="T11" fmla="*/ 3 h 7"/>
              </a:gdLst>
              <a:ahLst/>
              <a:cxnLst>
                <a:cxn ang="0">
                  <a:pos x="T0" y="T1"/>
                </a:cxn>
                <a:cxn ang="0">
                  <a:pos x="T2" y="T3"/>
                </a:cxn>
                <a:cxn ang="0">
                  <a:pos x="T4" y="T5"/>
                </a:cxn>
                <a:cxn ang="0">
                  <a:pos x="T6" y="T7"/>
                </a:cxn>
                <a:cxn ang="0">
                  <a:pos x="T8" y="T9"/>
                </a:cxn>
                <a:cxn ang="0">
                  <a:pos x="T10" y="T11"/>
                </a:cxn>
              </a:cxnLst>
              <a:rect l="0" t="0" r="r" b="b"/>
              <a:pathLst>
                <a:path w="130" h="7">
                  <a:moveTo>
                    <a:pt x="2" y="3"/>
                  </a:moveTo>
                  <a:lnTo>
                    <a:pt x="2" y="3"/>
                  </a:lnTo>
                  <a:cubicBezTo>
                    <a:pt x="23" y="2"/>
                    <a:pt x="37" y="1"/>
                    <a:pt x="70" y="2"/>
                  </a:cubicBezTo>
                  <a:cubicBezTo>
                    <a:pt x="82" y="6"/>
                    <a:pt x="15" y="2"/>
                    <a:pt x="0" y="6"/>
                  </a:cubicBezTo>
                  <a:cubicBezTo>
                    <a:pt x="61" y="7"/>
                    <a:pt x="80" y="4"/>
                    <a:pt x="130" y="4"/>
                  </a:cubicBezTo>
                  <a:cubicBezTo>
                    <a:pt x="106" y="2"/>
                    <a:pt x="4" y="0"/>
                    <a:pt x="2"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67" name="Serbest Biçim 67">
              <a:extLst>
                <a:ext uri="{FF2B5EF4-FFF2-40B4-BE49-F238E27FC236}">
                  <a16:creationId xmlns="" xmlns:a16="http://schemas.microsoft.com/office/drawing/2014/main" id="{80E5CCD7-10EE-4F2E-98E0-9C4E3A2D2F10}"/>
                </a:ext>
              </a:extLst>
            </p:cNvPr>
            <p:cNvSpPr>
              <a:spLocks/>
            </p:cNvSpPr>
            <p:nvPr/>
          </p:nvSpPr>
          <p:spPr bwMode="invGray">
            <a:xfrm>
              <a:off x="12252325" y="2825750"/>
              <a:ext cx="73025" cy="1587"/>
            </a:xfrm>
            <a:custGeom>
              <a:avLst/>
              <a:gdLst>
                <a:gd name="T0" fmla="*/ 4 w 38"/>
                <a:gd name="T1" fmla="*/ 1 h 1"/>
                <a:gd name="T2" fmla="*/ 4 w 38"/>
                <a:gd name="T3" fmla="*/ 1 h 1"/>
                <a:gd name="T4" fmla="*/ 38 w 38"/>
                <a:gd name="T5" fmla="*/ 0 h 1"/>
                <a:gd name="T6" fmla="*/ 34 w 38"/>
                <a:gd name="T7" fmla="*/ 0 h 1"/>
                <a:gd name="T8" fmla="*/ 0 w 38"/>
                <a:gd name="T9" fmla="*/ 1 h 1"/>
                <a:gd name="T10" fmla="*/ 4 w 38"/>
                <a:gd name="T11" fmla="*/ 1 h 1"/>
              </a:gdLst>
              <a:ahLst/>
              <a:cxnLst>
                <a:cxn ang="0">
                  <a:pos x="T0" y="T1"/>
                </a:cxn>
                <a:cxn ang="0">
                  <a:pos x="T2" y="T3"/>
                </a:cxn>
                <a:cxn ang="0">
                  <a:pos x="T4" y="T5"/>
                </a:cxn>
                <a:cxn ang="0">
                  <a:pos x="T6" y="T7"/>
                </a:cxn>
                <a:cxn ang="0">
                  <a:pos x="T8" y="T9"/>
                </a:cxn>
                <a:cxn ang="0">
                  <a:pos x="T10" y="T11"/>
                </a:cxn>
              </a:cxnLst>
              <a:rect l="0" t="0" r="r" b="b"/>
              <a:pathLst>
                <a:path w="38" h="1">
                  <a:moveTo>
                    <a:pt x="4" y="1"/>
                  </a:moveTo>
                  <a:lnTo>
                    <a:pt x="4" y="1"/>
                  </a:lnTo>
                  <a:lnTo>
                    <a:pt x="38" y="0"/>
                  </a:lnTo>
                  <a:lnTo>
                    <a:pt x="34" y="0"/>
                  </a:lnTo>
                  <a:lnTo>
                    <a:pt x="0" y="1"/>
                  </a:lnTo>
                  <a:lnTo>
                    <a:pt x="4"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68" name="Serbest Biçim 68">
              <a:extLst>
                <a:ext uri="{FF2B5EF4-FFF2-40B4-BE49-F238E27FC236}">
                  <a16:creationId xmlns="" xmlns:a16="http://schemas.microsoft.com/office/drawing/2014/main" id="{C4D4ECCD-0909-4BF8-933D-204781420EEA}"/>
                </a:ext>
              </a:extLst>
            </p:cNvPr>
            <p:cNvSpPr>
              <a:spLocks/>
            </p:cNvSpPr>
            <p:nvPr/>
          </p:nvSpPr>
          <p:spPr bwMode="invGray">
            <a:xfrm>
              <a:off x="10779125" y="2733675"/>
              <a:ext cx="66675" cy="4762"/>
            </a:xfrm>
            <a:custGeom>
              <a:avLst/>
              <a:gdLst>
                <a:gd name="T0" fmla="*/ 35 w 35"/>
                <a:gd name="T1" fmla="*/ 2 h 2"/>
                <a:gd name="T2" fmla="*/ 35 w 35"/>
                <a:gd name="T3" fmla="*/ 2 h 2"/>
                <a:gd name="T4" fmla="*/ 0 w 35"/>
                <a:gd name="T5" fmla="*/ 2 h 2"/>
                <a:gd name="T6" fmla="*/ 35 w 35"/>
                <a:gd name="T7" fmla="*/ 2 h 2"/>
              </a:gdLst>
              <a:ahLst/>
              <a:cxnLst>
                <a:cxn ang="0">
                  <a:pos x="T0" y="T1"/>
                </a:cxn>
                <a:cxn ang="0">
                  <a:pos x="T2" y="T3"/>
                </a:cxn>
                <a:cxn ang="0">
                  <a:pos x="T4" y="T5"/>
                </a:cxn>
                <a:cxn ang="0">
                  <a:pos x="T6" y="T7"/>
                </a:cxn>
              </a:cxnLst>
              <a:rect l="0" t="0" r="r" b="b"/>
              <a:pathLst>
                <a:path w="35" h="2">
                  <a:moveTo>
                    <a:pt x="35" y="2"/>
                  </a:moveTo>
                  <a:lnTo>
                    <a:pt x="35" y="2"/>
                  </a:lnTo>
                  <a:cubicBezTo>
                    <a:pt x="32" y="0"/>
                    <a:pt x="11" y="1"/>
                    <a:pt x="0" y="2"/>
                  </a:cubicBezTo>
                  <a:cubicBezTo>
                    <a:pt x="9" y="2"/>
                    <a:pt x="22" y="2"/>
                    <a:pt x="35"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69" name="Serbest Biçim 69">
              <a:extLst>
                <a:ext uri="{FF2B5EF4-FFF2-40B4-BE49-F238E27FC236}">
                  <a16:creationId xmlns="" xmlns:a16="http://schemas.microsoft.com/office/drawing/2014/main" id="{FEF1CB6B-4291-48CC-924F-782D6D4B1A25}"/>
                </a:ext>
              </a:extLst>
            </p:cNvPr>
            <p:cNvSpPr>
              <a:spLocks/>
            </p:cNvSpPr>
            <p:nvPr/>
          </p:nvSpPr>
          <p:spPr bwMode="invGray">
            <a:xfrm>
              <a:off x="-2471738" y="2738438"/>
              <a:ext cx="496888" cy="1587"/>
            </a:xfrm>
            <a:custGeom>
              <a:avLst/>
              <a:gdLst>
                <a:gd name="T0" fmla="*/ 259 w 259"/>
                <a:gd name="T1" fmla="*/ 0 h 1"/>
                <a:gd name="T2" fmla="*/ 259 w 259"/>
                <a:gd name="T3" fmla="*/ 0 h 1"/>
                <a:gd name="T4" fmla="*/ 0 w 259"/>
                <a:gd name="T5" fmla="*/ 1 h 1"/>
                <a:gd name="T6" fmla="*/ 259 w 259"/>
                <a:gd name="T7" fmla="*/ 0 h 1"/>
              </a:gdLst>
              <a:ahLst/>
              <a:cxnLst>
                <a:cxn ang="0">
                  <a:pos x="T0" y="T1"/>
                </a:cxn>
                <a:cxn ang="0">
                  <a:pos x="T2" y="T3"/>
                </a:cxn>
                <a:cxn ang="0">
                  <a:pos x="T4" y="T5"/>
                </a:cxn>
                <a:cxn ang="0">
                  <a:pos x="T6" y="T7"/>
                </a:cxn>
              </a:cxnLst>
              <a:rect l="0" t="0" r="r" b="b"/>
              <a:pathLst>
                <a:path w="259" h="1">
                  <a:moveTo>
                    <a:pt x="259" y="0"/>
                  </a:moveTo>
                  <a:lnTo>
                    <a:pt x="259" y="0"/>
                  </a:lnTo>
                  <a:lnTo>
                    <a:pt x="0" y="1"/>
                  </a:lnTo>
                  <a:lnTo>
                    <a:pt x="259"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70" name="Serbest Biçim 70">
              <a:extLst>
                <a:ext uri="{FF2B5EF4-FFF2-40B4-BE49-F238E27FC236}">
                  <a16:creationId xmlns="" xmlns:a16="http://schemas.microsoft.com/office/drawing/2014/main" id="{F297EB68-13E9-4122-88CF-B8FBD30923E8}"/>
                </a:ext>
              </a:extLst>
            </p:cNvPr>
            <p:cNvSpPr>
              <a:spLocks/>
            </p:cNvSpPr>
            <p:nvPr/>
          </p:nvSpPr>
          <p:spPr bwMode="invGray">
            <a:xfrm>
              <a:off x="9136063" y="2735263"/>
              <a:ext cx="387350" cy="14287"/>
            </a:xfrm>
            <a:custGeom>
              <a:avLst/>
              <a:gdLst>
                <a:gd name="T0" fmla="*/ 30 w 202"/>
                <a:gd name="T1" fmla="*/ 6 h 6"/>
                <a:gd name="T2" fmla="*/ 30 w 202"/>
                <a:gd name="T3" fmla="*/ 6 h 6"/>
                <a:gd name="T4" fmla="*/ 202 w 202"/>
                <a:gd name="T5" fmla="*/ 3 h 6"/>
                <a:gd name="T6" fmla="*/ 0 w 202"/>
                <a:gd name="T7" fmla="*/ 3 h 6"/>
                <a:gd name="T8" fmla="*/ 30 w 202"/>
                <a:gd name="T9" fmla="*/ 6 h 6"/>
              </a:gdLst>
              <a:ahLst/>
              <a:cxnLst>
                <a:cxn ang="0">
                  <a:pos x="T0" y="T1"/>
                </a:cxn>
                <a:cxn ang="0">
                  <a:pos x="T2" y="T3"/>
                </a:cxn>
                <a:cxn ang="0">
                  <a:pos x="T4" y="T5"/>
                </a:cxn>
                <a:cxn ang="0">
                  <a:pos x="T6" y="T7"/>
                </a:cxn>
                <a:cxn ang="0">
                  <a:pos x="T8" y="T9"/>
                </a:cxn>
              </a:cxnLst>
              <a:rect l="0" t="0" r="r" b="b"/>
              <a:pathLst>
                <a:path w="202" h="6">
                  <a:moveTo>
                    <a:pt x="30" y="6"/>
                  </a:moveTo>
                  <a:lnTo>
                    <a:pt x="30" y="6"/>
                  </a:lnTo>
                  <a:cubicBezTo>
                    <a:pt x="100" y="5"/>
                    <a:pt x="131" y="3"/>
                    <a:pt x="202" y="3"/>
                  </a:cubicBezTo>
                  <a:cubicBezTo>
                    <a:pt x="109" y="0"/>
                    <a:pt x="79" y="6"/>
                    <a:pt x="0" y="3"/>
                  </a:cubicBezTo>
                  <a:lnTo>
                    <a:pt x="30" y="6"/>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71" name="Serbest Biçim 71">
              <a:extLst>
                <a:ext uri="{FF2B5EF4-FFF2-40B4-BE49-F238E27FC236}">
                  <a16:creationId xmlns="" xmlns:a16="http://schemas.microsoft.com/office/drawing/2014/main" id="{5CC53701-58D5-4712-9BED-45605E7D3F42}"/>
                </a:ext>
              </a:extLst>
            </p:cNvPr>
            <p:cNvSpPr>
              <a:spLocks/>
            </p:cNvSpPr>
            <p:nvPr/>
          </p:nvSpPr>
          <p:spPr bwMode="invGray">
            <a:xfrm>
              <a:off x="9139238" y="2725738"/>
              <a:ext cx="142875" cy="9525"/>
            </a:xfrm>
            <a:custGeom>
              <a:avLst/>
              <a:gdLst>
                <a:gd name="T0" fmla="*/ 54 w 75"/>
                <a:gd name="T1" fmla="*/ 0 h 4"/>
                <a:gd name="T2" fmla="*/ 54 w 75"/>
                <a:gd name="T3" fmla="*/ 0 h 4"/>
                <a:gd name="T4" fmla="*/ 10 w 75"/>
                <a:gd name="T5" fmla="*/ 4 h 4"/>
                <a:gd name="T6" fmla="*/ 75 w 75"/>
                <a:gd name="T7" fmla="*/ 2 h 4"/>
                <a:gd name="T8" fmla="*/ 54 w 75"/>
                <a:gd name="T9" fmla="*/ 0 h 4"/>
              </a:gdLst>
              <a:ahLst/>
              <a:cxnLst>
                <a:cxn ang="0">
                  <a:pos x="T0" y="T1"/>
                </a:cxn>
                <a:cxn ang="0">
                  <a:pos x="T2" y="T3"/>
                </a:cxn>
                <a:cxn ang="0">
                  <a:pos x="T4" y="T5"/>
                </a:cxn>
                <a:cxn ang="0">
                  <a:pos x="T6" y="T7"/>
                </a:cxn>
                <a:cxn ang="0">
                  <a:pos x="T8" y="T9"/>
                </a:cxn>
              </a:cxnLst>
              <a:rect l="0" t="0" r="r" b="b"/>
              <a:pathLst>
                <a:path w="75" h="4">
                  <a:moveTo>
                    <a:pt x="54" y="0"/>
                  </a:moveTo>
                  <a:lnTo>
                    <a:pt x="54" y="0"/>
                  </a:lnTo>
                  <a:cubicBezTo>
                    <a:pt x="65" y="2"/>
                    <a:pt x="0" y="3"/>
                    <a:pt x="10" y="4"/>
                  </a:cubicBezTo>
                  <a:cubicBezTo>
                    <a:pt x="57" y="4"/>
                    <a:pt x="32" y="2"/>
                    <a:pt x="75" y="2"/>
                  </a:cubicBezTo>
                  <a:lnTo>
                    <a:pt x="54"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72" name="Serbest Biçim 72">
              <a:extLst>
                <a:ext uri="{FF2B5EF4-FFF2-40B4-BE49-F238E27FC236}">
                  <a16:creationId xmlns="" xmlns:a16="http://schemas.microsoft.com/office/drawing/2014/main" id="{3C4A8022-907D-4D7A-BFBC-623BCD673036}"/>
                </a:ext>
              </a:extLst>
            </p:cNvPr>
            <p:cNvSpPr>
              <a:spLocks/>
            </p:cNvSpPr>
            <p:nvPr/>
          </p:nvSpPr>
          <p:spPr bwMode="invGray">
            <a:xfrm>
              <a:off x="9805988" y="2817813"/>
              <a:ext cx="39688" cy="3175"/>
            </a:xfrm>
            <a:custGeom>
              <a:avLst/>
              <a:gdLst>
                <a:gd name="T0" fmla="*/ 21 w 21"/>
                <a:gd name="T1" fmla="*/ 0 h 1"/>
                <a:gd name="T2" fmla="*/ 21 w 21"/>
                <a:gd name="T3" fmla="*/ 0 h 1"/>
                <a:gd name="T4" fmla="*/ 0 w 21"/>
                <a:gd name="T5" fmla="*/ 1 h 1"/>
                <a:gd name="T6" fmla="*/ 17 w 21"/>
                <a:gd name="T7" fmla="*/ 1 h 1"/>
                <a:gd name="T8" fmla="*/ 21 w 21"/>
                <a:gd name="T9" fmla="*/ 0 h 1"/>
              </a:gdLst>
              <a:ahLst/>
              <a:cxnLst>
                <a:cxn ang="0">
                  <a:pos x="T0" y="T1"/>
                </a:cxn>
                <a:cxn ang="0">
                  <a:pos x="T2" y="T3"/>
                </a:cxn>
                <a:cxn ang="0">
                  <a:pos x="T4" y="T5"/>
                </a:cxn>
                <a:cxn ang="0">
                  <a:pos x="T6" y="T7"/>
                </a:cxn>
                <a:cxn ang="0">
                  <a:pos x="T8" y="T9"/>
                </a:cxn>
              </a:cxnLst>
              <a:rect l="0" t="0" r="r" b="b"/>
              <a:pathLst>
                <a:path w="21" h="1">
                  <a:moveTo>
                    <a:pt x="21" y="0"/>
                  </a:moveTo>
                  <a:lnTo>
                    <a:pt x="21" y="0"/>
                  </a:lnTo>
                  <a:lnTo>
                    <a:pt x="0" y="1"/>
                  </a:lnTo>
                  <a:lnTo>
                    <a:pt x="17" y="1"/>
                  </a:lnTo>
                  <a:lnTo>
                    <a:pt x="21"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73" name="Serbest Biçim 73">
              <a:extLst>
                <a:ext uri="{FF2B5EF4-FFF2-40B4-BE49-F238E27FC236}">
                  <a16:creationId xmlns="" xmlns:a16="http://schemas.microsoft.com/office/drawing/2014/main" id="{619A6DFF-F85B-4AE5-92AA-4DD023133756}"/>
                </a:ext>
              </a:extLst>
            </p:cNvPr>
            <p:cNvSpPr>
              <a:spLocks/>
            </p:cNvSpPr>
            <p:nvPr/>
          </p:nvSpPr>
          <p:spPr bwMode="invGray">
            <a:xfrm>
              <a:off x="8580438" y="2725738"/>
              <a:ext cx="66675" cy="3175"/>
            </a:xfrm>
            <a:custGeom>
              <a:avLst/>
              <a:gdLst>
                <a:gd name="T0" fmla="*/ 27 w 35"/>
                <a:gd name="T1" fmla="*/ 1 h 1"/>
                <a:gd name="T2" fmla="*/ 27 w 35"/>
                <a:gd name="T3" fmla="*/ 1 h 1"/>
                <a:gd name="T4" fmla="*/ 35 w 35"/>
                <a:gd name="T5" fmla="*/ 1 h 1"/>
                <a:gd name="T6" fmla="*/ 0 w 35"/>
                <a:gd name="T7" fmla="*/ 0 h 1"/>
                <a:gd name="T8" fmla="*/ 27 w 35"/>
                <a:gd name="T9" fmla="*/ 1 h 1"/>
              </a:gdLst>
              <a:ahLst/>
              <a:cxnLst>
                <a:cxn ang="0">
                  <a:pos x="T0" y="T1"/>
                </a:cxn>
                <a:cxn ang="0">
                  <a:pos x="T2" y="T3"/>
                </a:cxn>
                <a:cxn ang="0">
                  <a:pos x="T4" y="T5"/>
                </a:cxn>
                <a:cxn ang="0">
                  <a:pos x="T6" y="T7"/>
                </a:cxn>
                <a:cxn ang="0">
                  <a:pos x="T8" y="T9"/>
                </a:cxn>
              </a:cxnLst>
              <a:rect l="0" t="0" r="r" b="b"/>
              <a:pathLst>
                <a:path w="35" h="1">
                  <a:moveTo>
                    <a:pt x="27" y="1"/>
                  </a:moveTo>
                  <a:lnTo>
                    <a:pt x="27" y="1"/>
                  </a:lnTo>
                  <a:lnTo>
                    <a:pt x="35" y="1"/>
                  </a:lnTo>
                  <a:lnTo>
                    <a:pt x="0" y="0"/>
                  </a:lnTo>
                  <a:lnTo>
                    <a:pt x="27"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74" name="Serbest Biçim 74">
              <a:extLst>
                <a:ext uri="{FF2B5EF4-FFF2-40B4-BE49-F238E27FC236}">
                  <a16:creationId xmlns="" xmlns:a16="http://schemas.microsoft.com/office/drawing/2014/main" id="{1BBC5AB6-3BCC-4555-A9F9-E67BE70DB828}"/>
                </a:ext>
              </a:extLst>
            </p:cNvPr>
            <p:cNvSpPr>
              <a:spLocks/>
            </p:cNvSpPr>
            <p:nvPr/>
          </p:nvSpPr>
          <p:spPr bwMode="invGray">
            <a:xfrm>
              <a:off x="8647113" y="2725738"/>
              <a:ext cx="15875" cy="3175"/>
            </a:xfrm>
            <a:custGeom>
              <a:avLst/>
              <a:gdLst>
                <a:gd name="T0" fmla="*/ 8 w 8"/>
                <a:gd name="T1" fmla="*/ 0 h 1"/>
                <a:gd name="T2" fmla="*/ 8 w 8"/>
                <a:gd name="T3" fmla="*/ 0 h 1"/>
                <a:gd name="T4" fmla="*/ 0 w 8"/>
                <a:gd name="T5" fmla="*/ 1 h 1"/>
                <a:gd name="T6" fmla="*/ 8 w 8"/>
                <a:gd name="T7" fmla="*/ 0 h 1"/>
              </a:gdLst>
              <a:ahLst/>
              <a:cxnLst>
                <a:cxn ang="0">
                  <a:pos x="T0" y="T1"/>
                </a:cxn>
                <a:cxn ang="0">
                  <a:pos x="T2" y="T3"/>
                </a:cxn>
                <a:cxn ang="0">
                  <a:pos x="T4" y="T5"/>
                </a:cxn>
                <a:cxn ang="0">
                  <a:pos x="T6" y="T7"/>
                </a:cxn>
              </a:cxnLst>
              <a:rect l="0" t="0" r="r" b="b"/>
              <a:pathLst>
                <a:path w="8" h="1">
                  <a:moveTo>
                    <a:pt x="8" y="0"/>
                  </a:moveTo>
                  <a:lnTo>
                    <a:pt x="8" y="0"/>
                  </a:lnTo>
                  <a:lnTo>
                    <a:pt x="0" y="1"/>
                  </a:lnTo>
                  <a:lnTo>
                    <a:pt x="8"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75" name="Serbest Biçim 75">
              <a:extLst>
                <a:ext uri="{FF2B5EF4-FFF2-40B4-BE49-F238E27FC236}">
                  <a16:creationId xmlns="" xmlns:a16="http://schemas.microsoft.com/office/drawing/2014/main" id="{6A7F3148-987B-481B-8329-BCEFDDE06489}"/>
                </a:ext>
              </a:extLst>
            </p:cNvPr>
            <p:cNvSpPr>
              <a:spLocks/>
            </p:cNvSpPr>
            <p:nvPr/>
          </p:nvSpPr>
          <p:spPr bwMode="invGray">
            <a:xfrm>
              <a:off x="9794875" y="2830513"/>
              <a:ext cx="90488" cy="1587"/>
            </a:xfrm>
            <a:custGeom>
              <a:avLst/>
              <a:gdLst>
                <a:gd name="T0" fmla="*/ 0 w 47"/>
                <a:gd name="T1" fmla="*/ 0 h 1"/>
                <a:gd name="T2" fmla="*/ 0 w 47"/>
                <a:gd name="T3" fmla="*/ 0 h 1"/>
                <a:gd name="T4" fmla="*/ 32 w 47"/>
                <a:gd name="T5" fmla="*/ 1 h 1"/>
                <a:gd name="T6" fmla="*/ 47 w 47"/>
                <a:gd name="T7" fmla="*/ 0 h 1"/>
                <a:gd name="T8" fmla="*/ 0 w 47"/>
                <a:gd name="T9" fmla="*/ 0 h 1"/>
              </a:gdLst>
              <a:ahLst/>
              <a:cxnLst>
                <a:cxn ang="0">
                  <a:pos x="T0" y="T1"/>
                </a:cxn>
                <a:cxn ang="0">
                  <a:pos x="T2" y="T3"/>
                </a:cxn>
                <a:cxn ang="0">
                  <a:pos x="T4" y="T5"/>
                </a:cxn>
                <a:cxn ang="0">
                  <a:pos x="T6" y="T7"/>
                </a:cxn>
                <a:cxn ang="0">
                  <a:pos x="T8" y="T9"/>
                </a:cxn>
              </a:cxnLst>
              <a:rect l="0" t="0" r="r" b="b"/>
              <a:pathLst>
                <a:path w="47" h="1">
                  <a:moveTo>
                    <a:pt x="0" y="0"/>
                  </a:moveTo>
                  <a:lnTo>
                    <a:pt x="0" y="0"/>
                  </a:lnTo>
                  <a:lnTo>
                    <a:pt x="32" y="1"/>
                  </a:lnTo>
                  <a:lnTo>
                    <a:pt x="47" y="0"/>
                  </a:lnTo>
                  <a:lnTo>
                    <a:pt x="0"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76" name="Serbest Biçim 76">
              <a:extLst>
                <a:ext uri="{FF2B5EF4-FFF2-40B4-BE49-F238E27FC236}">
                  <a16:creationId xmlns="" xmlns:a16="http://schemas.microsoft.com/office/drawing/2014/main" id="{DC10C4CF-C8DA-465E-85E6-67F6CED81F23}"/>
                </a:ext>
              </a:extLst>
            </p:cNvPr>
            <p:cNvSpPr>
              <a:spLocks/>
            </p:cNvSpPr>
            <p:nvPr/>
          </p:nvSpPr>
          <p:spPr bwMode="invGray">
            <a:xfrm>
              <a:off x="9232900" y="2795588"/>
              <a:ext cx="84138" cy="3175"/>
            </a:xfrm>
            <a:custGeom>
              <a:avLst/>
              <a:gdLst>
                <a:gd name="T0" fmla="*/ 16 w 44"/>
                <a:gd name="T1" fmla="*/ 1 h 1"/>
                <a:gd name="T2" fmla="*/ 16 w 44"/>
                <a:gd name="T3" fmla="*/ 1 h 1"/>
                <a:gd name="T4" fmla="*/ 44 w 44"/>
                <a:gd name="T5" fmla="*/ 1 h 1"/>
                <a:gd name="T6" fmla="*/ 16 w 44"/>
                <a:gd name="T7" fmla="*/ 1 h 1"/>
              </a:gdLst>
              <a:ahLst/>
              <a:cxnLst>
                <a:cxn ang="0">
                  <a:pos x="T0" y="T1"/>
                </a:cxn>
                <a:cxn ang="0">
                  <a:pos x="T2" y="T3"/>
                </a:cxn>
                <a:cxn ang="0">
                  <a:pos x="T4" y="T5"/>
                </a:cxn>
                <a:cxn ang="0">
                  <a:pos x="T6" y="T7"/>
                </a:cxn>
              </a:cxnLst>
              <a:rect l="0" t="0" r="r" b="b"/>
              <a:pathLst>
                <a:path w="44" h="1">
                  <a:moveTo>
                    <a:pt x="16" y="1"/>
                  </a:moveTo>
                  <a:lnTo>
                    <a:pt x="16" y="1"/>
                  </a:lnTo>
                  <a:lnTo>
                    <a:pt x="44" y="1"/>
                  </a:lnTo>
                  <a:cubicBezTo>
                    <a:pt x="39" y="1"/>
                    <a:pt x="0" y="0"/>
                    <a:pt x="16"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77" name="Serbest Biçim 77">
              <a:extLst>
                <a:ext uri="{FF2B5EF4-FFF2-40B4-BE49-F238E27FC236}">
                  <a16:creationId xmlns="" xmlns:a16="http://schemas.microsoft.com/office/drawing/2014/main" id="{F0F58B63-320B-4702-841D-264C5707F248}"/>
                </a:ext>
              </a:extLst>
            </p:cNvPr>
            <p:cNvSpPr>
              <a:spLocks/>
            </p:cNvSpPr>
            <p:nvPr/>
          </p:nvSpPr>
          <p:spPr bwMode="invGray">
            <a:xfrm>
              <a:off x="8158163" y="2725738"/>
              <a:ext cx="71438" cy="3175"/>
            </a:xfrm>
            <a:custGeom>
              <a:avLst/>
              <a:gdLst>
                <a:gd name="T0" fmla="*/ 34 w 37"/>
                <a:gd name="T1" fmla="*/ 0 h 1"/>
                <a:gd name="T2" fmla="*/ 34 w 37"/>
                <a:gd name="T3" fmla="*/ 0 h 1"/>
                <a:gd name="T4" fmla="*/ 0 w 37"/>
                <a:gd name="T5" fmla="*/ 1 h 1"/>
                <a:gd name="T6" fmla="*/ 3 w 37"/>
                <a:gd name="T7" fmla="*/ 1 h 1"/>
                <a:gd name="T8" fmla="*/ 37 w 37"/>
                <a:gd name="T9" fmla="*/ 0 h 1"/>
                <a:gd name="T10" fmla="*/ 34 w 37"/>
                <a:gd name="T11" fmla="*/ 0 h 1"/>
              </a:gdLst>
              <a:ahLst/>
              <a:cxnLst>
                <a:cxn ang="0">
                  <a:pos x="T0" y="T1"/>
                </a:cxn>
                <a:cxn ang="0">
                  <a:pos x="T2" y="T3"/>
                </a:cxn>
                <a:cxn ang="0">
                  <a:pos x="T4" y="T5"/>
                </a:cxn>
                <a:cxn ang="0">
                  <a:pos x="T6" y="T7"/>
                </a:cxn>
                <a:cxn ang="0">
                  <a:pos x="T8" y="T9"/>
                </a:cxn>
                <a:cxn ang="0">
                  <a:pos x="T10" y="T11"/>
                </a:cxn>
              </a:cxnLst>
              <a:rect l="0" t="0" r="r" b="b"/>
              <a:pathLst>
                <a:path w="37" h="1">
                  <a:moveTo>
                    <a:pt x="34" y="0"/>
                  </a:moveTo>
                  <a:lnTo>
                    <a:pt x="34" y="0"/>
                  </a:lnTo>
                  <a:lnTo>
                    <a:pt x="0" y="1"/>
                  </a:lnTo>
                  <a:lnTo>
                    <a:pt x="3" y="1"/>
                  </a:lnTo>
                  <a:lnTo>
                    <a:pt x="37" y="0"/>
                  </a:lnTo>
                  <a:lnTo>
                    <a:pt x="34"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78" name="Serbest Biçim 78">
              <a:extLst>
                <a:ext uri="{FF2B5EF4-FFF2-40B4-BE49-F238E27FC236}">
                  <a16:creationId xmlns="" xmlns:a16="http://schemas.microsoft.com/office/drawing/2014/main" id="{FA32B81F-53DB-4DBF-B67A-D45A44C749AA}"/>
                </a:ext>
              </a:extLst>
            </p:cNvPr>
            <p:cNvSpPr>
              <a:spLocks/>
            </p:cNvSpPr>
            <p:nvPr/>
          </p:nvSpPr>
          <p:spPr bwMode="invGray">
            <a:xfrm>
              <a:off x="8734425" y="2814638"/>
              <a:ext cx="144463" cy="3175"/>
            </a:xfrm>
            <a:custGeom>
              <a:avLst/>
              <a:gdLst>
                <a:gd name="T0" fmla="*/ 56 w 76"/>
                <a:gd name="T1" fmla="*/ 0 h 2"/>
                <a:gd name="T2" fmla="*/ 56 w 76"/>
                <a:gd name="T3" fmla="*/ 0 h 2"/>
                <a:gd name="T4" fmla="*/ 40 w 76"/>
                <a:gd name="T5" fmla="*/ 2 h 2"/>
                <a:gd name="T6" fmla="*/ 56 w 76"/>
                <a:gd name="T7" fmla="*/ 0 h 2"/>
              </a:gdLst>
              <a:ahLst/>
              <a:cxnLst>
                <a:cxn ang="0">
                  <a:pos x="T0" y="T1"/>
                </a:cxn>
                <a:cxn ang="0">
                  <a:pos x="T2" y="T3"/>
                </a:cxn>
                <a:cxn ang="0">
                  <a:pos x="T4" y="T5"/>
                </a:cxn>
                <a:cxn ang="0">
                  <a:pos x="T6" y="T7"/>
                </a:cxn>
              </a:cxnLst>
              <a:rect l="0" t="0" r="r" b="b"/>
              <a:pathLst>
                <a:path w="76" h="2">
                  <a:moveTo>
                    <a:pt x="56" y="0"/>
                  </a:moveTo>
                  <a:lnTo>
                    <a:pt x="56" y="0"/>
                  </a:lnTo>
                  <a:cubicBezTo>
                    <a:pt x="76" y="2"/>
                    <a:pt x="0" y="0"/>
                    <a:pt x="40" y="2"/>
                  </a:cubicBezTo>
                  <a:cubicBezTo>
                    <a:pt x="76" y="2"/>
                    <a:pt x="61" y="1"/>
                    <a:pt x="56"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79" name="Serbest Biçim 79">
              <a:extLst>
                <a:ext uri="{FF2B5EF4-FFF2-40B4-BE49-F238E27FC236}">
                  <a16:creationId xmlns="" xmlns:a16="http://schemas.microsoft.com/office/drawing/2014/main" id="{9C32A417-6AE3-42A6-8129-432520B3D791}"/>
                </a:ext>
              </a:extLst>
            </p:cNvPr>
            <p:cNvSpPr>
              <a:spLocks/>
            </p:cNvSpPr>
            <p:nvPr/>
          </p:nvSpPr>
          <p:spPr bwMode="invGray">
            <a:xfrm>
              <a:off x="8023225" y="2782888"/>
              <a:ext cx="26988" cy="1587"/>
            </a:xfrm>
            <a:custGeom>
              <a:avLst/>
              <a:gdLst>
                <a:gd name="T0" fmla="*/ 14 w 14"/>
                <a:gd name="T1" fmla="*/ 0 h 1"/>
                <a:gd name="T2" fmla="*/ 14 w 14"/>
                <a:gd name="T3" fmla="*/ 0 h 1"/>
                <a:gd name="T4" fmla="*/ 0 w 14"/>
                <a:gd name="T5" fmla="*/ 1 h 1"/>
                <a:gd name="T6" fmla="*/ 14 w 14"/>
                <a:gd name="T7" fmla="*/ 0 h 1"/>
              </a:gdLst>
              <a:ahLst/>
              <a:cxnLst>
                <a:cxn ang="0">
                  <a:pos x="T0" y="T1"/>
                </a:cxn>
                <a:cxn ang="0">
                  <a:pos x="T2" y="T3"/>
                </a:cxn>
                <a:cxn ang="0">
                  <a:pos x="T4" y="T5"/>
                </a:cxn>
                <a:cxn ang="0">
                  <a:pos x="T6" y="T7"/>
                </a:cxn>
              </a:cxnLst>
              <a:rect l="0" t="0" r="r" b="b"/>
              <a:pathLst>
                <a:path w="14" h="1">
                  <a:moveTo>
                    <a:pt x="14" y="0"/>
                  </a:moveTo>
                  <a:lnTo>
                    <a:pt x="14" y="0"/>
                  </a:lnTo>
                  <a:cubicBezTo>
                    <a:pt x="9" y="0"/>
                    <a:pt x="5" y="0"/>
                    <a:pt x="0" y="1"/>
                  </a:cubicBezTo>
                  <a:lnTo>
                    <a:pt x="14"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80" name="Serbest Biçim 80">
              <a:extLst>
                <a:ext uri="{FF2B5EF4-FFF2-40B4-BE49-F238E27FC236}">
                  <a16:creationId xmlns="" xmlns:a16="http://schemas.microsoft.com/office/drawing/2014/main" id="{BAAB7833-6DA8-47BD-B322-2476F352678F}"/>
                </a:ext>
              </a:extLst>
            </p:cNvPr>
            <p:cNvSpPr>
              <a:spLocks/>
            </p:cNvSpPr>
            <p:nvPr/>
          </p:nvSpPr>
          <p:spPr bwMode="invGray">
            <a:xfrm>
              <a:off x="8050213" y="2782888"/>
              <a:ext cx="77788" cy="1587"/>
            </a:xfrm>
            <a:custGeom>
              <a:avLst/>
              <a:gdLst>
                <a:gd name="T0" fmla="*/ 0 w 40"/>
                <a:gd name="T1" fmla="*/ 0 h 1"/>
                <a:gd name="T2" fmla="*/ 0 w 40"/>
                <a:gd name="T3" fmla="*/ 0 h 1"/>
                <a:gd name="T4" fmla="*/ 40 w 40"/>
                <a:gd name="T5" fmla="*/ 1 h 1"/>
                <a:gd name="T6" fmla="*/ 0 w 40"/>
                <a:gd name="T7" fmla="*/ 0 h 1"/>
              </a:gdLst>
              <a:ahLst/>
              <a:cxnLst>
                <a:cxn ang="0">
                  <a:pos x="T0" y="T1"/>
                </a:cxn>
                <a:cxn ang="0">
                  <a:pos x="T2" y="T3"/>
                </a:cxn>
                <a:cxn ang="0">
                  <a:pos x="T4" y="T5"/>
                </a:cxn>
                <a:cxn ang="0">
                  <a:pos x="T6" y="T7"/>
                </a:cxn>
              </a:cxnLst>
              <a:rect l="0" t="0" r="r" b="b"/>
              <a:pathLst>
                <a:path w="40" h="1">
                  <a:moveTo>
                    <a:pt x="0" y="0"/>
                  </a:moveTo>
                  <a:lnTo>
                    <a:pt x="0" y="0"/>
                  </a:lnTo>
                  <a:cubicBezTo>
                    <a:pt x="15" y="0"/>
                    <a:pt x="30" y="1"/>
                    <a:pt x="40" y="1"/>
                  </a:cubicBezTo>
                  <a:cubicBezTo>
                    <a:pt x="21" y="0"/>
                    <a:pt x="15" y="0"/>
                    <a:pt x="0"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81" name="Serbest Biçim 81">
              <a:extLst>
                <a:ext uri="{FF2B5EF4-FFF2-40B4-BE49-F238E27FC236}">
                  <a16:creationId xmlns="" xmlns:a16="http://schemas.microsoft.com/office/drawing/2014/main" id="{E5D05373-35A8-4FA3-AABE-F8E55DDD2B62}"/>
                </a:ext>
              </a:extLst>
            </p:cNvPr>
            <p:cNvSpPr>
              <a:spLocks/>
            </p:cNvSpPr>
            <p:nvPr/>
          </p:nvSpPr>
          <p:spPr bwMode="invGray">
            <a:xfrm>
              <a:off x="7715250" y="2779713"/>
              <a:ext cx="90488" cy="7937"/>
            </a:xfrm>
            <a:custGeom>
              <a:avLst/>
              <a:gdLst>
                <a:gd name="T0" fmla="*/ 5 w 47"/>
                <a:gd name="T1" fmla="*/ 2 h 3"/>
                <a:gd name="T2" fmla="*/ 5 w 47"/>
                <a:gd name="T3" fmla="*/ 2 h 3"/>
                <a:gd name="T4" fmla="*/ 18 w 47"/>
                <a:gd name="T5" fmla="*/ 2 h 3"/>
                <a:gd name="T6" fmla="*/ 23 w 47"/>
                <a:gd name="T7" fmla="*/ 2 h 3"/>
                <a:gd name="T8" fmla="*/ 38 w 47"/>
                <a:gd name="T9" fmla="*/ 1 h 3"/>
                <a:gd name="T10" fmla="*/ 47 w 47"/>
                <a:gd name="T11" fmla="*/ 0 h 3"/>
                <a:gd name="T12" fmla="*/ 35 w 47"/>
                <a:gd name="T13" fmla="*/ 1 h 3"/>
                <a:gd name="T14" fmla="*/ 5 w 47"/>
                <a:gd name="T15" fmla="*/ 2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 h="3">
                  <a:moveTo>
                    <a:pt x="5" y="2"/>
                  </a:moveTo>
                  <a:lnTo>
                    <a:pt x="5" y="2"/>
                  </a:lnTo>
                  <a:lnTo>
                    <a:pt x="18" y="2"/>
                  </a:lnTo>
                  <a:cubicBezTo>
                    <a:pt x="4" y="3"/>
                    <a:pt x="11" y="3"/>
                    <a:pt x="23" y="2"/>
                  </a:cubicBezTo>
                  <a:cubicBezTo>
                    <a:pt x="37" y="2"/>
                    <a:pt x="37" y="1"/>
                    <a:pt x="38" y="1"/>
                  </a:cubicBezTo>
                  <a:lnTo>
                    <a:pt x="47" y="0"/>
                  </a:lnTo>
                  <a:lnTo>
                    <a:pt x="35" y="1"/>
                  </a:lnTo>
                  <a:cubicBezTo>
                    <a:pt x="13" y="1"/>
                    <a:pt x="0" y="1"/>
                    <a:pt x="5"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82" name="Serbest Biçim 82">
              <a:extLst>
                <a:ext uri="{FF2B5EF4-FFF2-40B4-BE49-F238E27FC236}">
                  <a16:creationId xmlns="" xmlns:a16="http://schemas.microsoft.com/office/drawing/2014/main" id="{A30CB732-4727-45AD-A6D6-BCA4440EE871}"/>
                </a:ext>
              </a:extLst>
            </p:cNvPr>
            <p:cNvSpPr>
              <a:spLocks/>
            </p:cNvSpPr>
            <p:nvPr/>
          </p:nvSpPr>
          <p:spPr bwMode="invGray">
            <a:xfrm>
              <a:off x="6508750" y="2713038"/>
              <a:ext cx="247650" cy="6350"/>
            </a:xfrm>
            <a:custGeom>
              <a:avLst/>
              <a:gdLst>
                <a:gd name="T0" fmla="*/ 0 w 129"/>
                <a:gd name="T1" fmla="*/ 0 h 3"/>
                <a:gd name="T2" fmla="*/ 0 w 129"/>
                <a:gd name="T3" fmla="*/ 0 h 3"/>
                <a:gd name="T4" fmla="*/ 60 w 129"/>
                <a:gd name="T5" fmla="*/ 2 h 3"/>
                <a:gd name="T6" fmla="*/ 129 w 129"/>
                <a:gd name="T7" fmla="*/ 0 h 3"/>
                <a:gd name="T8" fmla="*/ 0 w 129"/>
                <a:gd name="T9" fmla="*/ 0 h 3"/>
              </a:gdLst>
              <a:ahLst/>
              <a:cxnLst>
                <a:cxn ang="0">
                  <a:pos x="T0" y="T1"/>
                </a:cxn>
                <a:cxn ang="0">
                  <a:pos x="T2" y="T3"/>
                </a:cxn>
                <a:cxn ang="0">
                  <a:pos x="T4" y="T5"/>
                </a:cxn>
                <a:cxn ang="0">
                  <a:pos x="T6" y="T7"/>
                </a:cxn>
                <a:cxn ang="0">
                  <a:pos x="T8" y="T9"/>
                </a:cxn>
              </a:cxnLst>
              <a:rect l="0" t="0" r="r" b="b"/>
              <a:pathLst>
                <a:path w="129" h="3">
                  <a:moveTo>
                    <a:pt x="0" y="0"/>
                  </a:moveTo>
                  <a:lnTo>
                    <a:pt x="0" y="0"/>
                  </a:lnTo>
                  <a:cubicBezTo>
                    <a:pt x="50" y="1"/>
                    <a:pt x="63" y="1"/>
                    <a:pt x="60" y="2"/>
                  </a:cubicBezTo>
                  <a:cubicBezTo>
                    <a:pt x="108" y="3"/>
                    <a:pt x="100" y="0"/>
                    <a:pt x="129" y="0"/>
                  </a:cubicBezTo>
                  <a:lnTo>
                    <a:pt x="0"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83" name="Serbest Biçim 83">
              <a:extLst>
                <a:ext uri="{FF2B5EF4-FFF2-40B4-BE49-F238E27FC236}">
                  <a16:creationId xmlns="" xmlns:a16="http://schemas.microsoft.com/office/drawing/2014/main" id="{7193F297-88E2-4160-A8F0-19D4B0F932B0}"/>
                </a:ext>
              </a:extLst>
            </p:cNvPr>
            <p:cNvSpPr>
              <a:spLocks/>
            </p:cNvSpPr>
            <p:nvPr/>
          </p:nvSpPr>
          <p:spPr bwMode="invGray">
            <a:xfrm>
              <a:off x="6756400" y="2713038"/>
              <a:ext cx="33338" cy="0"/>
            </a:xfrm>
            <a:custGeom>
              <a:avLst/>
              <a:gdLst>
                <a:gd name="T0" fmla="*/ 0 w 18"/>
                <a:gd name="T1" fmla="*/ 0 w 18"/>
                <a:gd name="T2" fmla="*/ 18 w 18"/>
                <a:gd name="T3" fmla="*/ 0 w 18"/>
              </a:gdLst>
              <a:ahLst/>
              <a:cxnLst>
                <a:cxn ang="0">
                  <a:pos x="T0" y="0"/>
                </a:cxn>
                <a:cxn ang="0">
                  <a:pos x="T1" y="0"/>
                </a:cxn>
                <a:cxn ang="0">
                  <a:pos x="T2" y="0"/>
                </a:cxn>
                <a:cxn ang="0">
                  <a:pos x="T3" y="0"/>
                </a:cxn>
              </a:cxnLst>
              <a:rect l="0" t="0" r="r" b="b"/>
              <a:pathLst>
                <a:path w="18">
                  <a:moveTo>
                    <a:pt x="0" y="0"/>
                  </a:moveTo>
                  <a:lnTo>
                    <a:pt x="0" y="0"/>
                  </a:lnTo>
                  <a:lnTo>
                    <a:pt x="18" y="0"/>
                  </a:lnTo>
                  <a:lnTo>
                    <a:pt x="0"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84" name="Serbest Biçim 84">
              <a:extLst>
                <a:ext uri="{FF2B5EF4-FFF2-40B4-BE49-F238E27FC236}">
                  <a16:creationId xmlns="" xmlns:a16="http://schemas.microsoft.com/office/drawing/2014/main" id="{8611411B-BFC7-4E1F-9F20-281F79FB3E79}"/>
                </a:ext>
              </a:extLst>
            </p:cNvPr>
            <p:cNvSpPr>
              <a:spLocks/>
            </p:cNvSpPr>
            <p:nvPr/>
          </p:nvSpPr>
          <p:spPr bwMode="invGray">
            <a:xfrm>
              <a:off x="8047038" y="2820988"/>
              <a:ext cx="58738" cy="4762"/>
            </a:xfrm>
            <a:custGeom>
              <a:avLst/>
              <a:gdLst>
                <a:gd name="T0" fmla="*/ 31 w 31"/>
                <a:gd name="T1" fmla="*/ 0 h 2"/>
                <a:gd name="T2" fmla="*/ 31 w 31"/>
                <a:gd name="T3" fmla="*/ 0 h 2"/>
                <a:gd name="T4" fmla="*/ 0 w 31"/>
                <a:gd name="T5" fmla="*/ 2 h 2"/>
                <a:gd name="T6" fmla="*/ 11 w 31"/>
                <a:gd name="T7" fmla="*/ 2 h 2"/>
                <a:gd name="T8" fmla="*/ 31 w 31"/>
                <a:gd name="T9" fmla="*/ 0 h 2"/>
              </a:gdLst>
              <a:ahLst/>
              <a:cxnLst>
                <a:cxn ang="0">
                  <a:pos x="T0" y="T1"/>
                </a:cxn>
                <a:cxn ang="0">
                  <a:pos x="T2" y="T3"/>
                </a:cxn>
                <a:cxn ang="0">
                  <a:pos x="T4" y="T5"/>
                </a:cxn>
                <a:cxn ang="0">
                  <a:pos x="T6" y="T7"/>
                </a:cxn>
                <a:cxn ang="0">
                  <a:pos x="T8" y="T9"/>
                </a:cxn>
              </a:cxnLst>
              <a:rect l="0" t="0" r="r" b="b"/>
              <a:pathLst>
                <a:path w="31" h="2">
                  <a:moveTo>
                    <a:pt x="31" y="0"/>
                  </a:moveTo>
                  <a:lnTo>
                    <a:pt x="31" y="0"/>
                  </a:lnTo>
                  <a:lnTo>
                    <a:pt x="0" y="2"/>
                  </a:lnTo>
                  <a:lnTo>
                    <a:pt x="11" y="2"/>
                  </a:lnTo>
                  <a:lnTo>
                    <a:pt x="31"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85" name="Serbest Biçim 85">
              <a:extLst>
                <a:ext uri="{FF2B5EF4-FFF2-40B4-BE49-F238E27FC236}">
                  <a16:creationId xmlns="" xmlns:a16="http://schemas.microsoft.com/office/drawing/2014/main" id="{0CF4B9C4-91EE-45D8-875C-C3B0EA6C36B5}"/>
                </a:ext>
              </a:extLst>
            </p:cNvPr>
            <p:cNvSpPr>
              <a:spLocks/>
            </p:cNvSpPr>
            <p:nvPr/>
          </p:nvSpPr>
          <p:spPr bwMode="invGray">
            <a:xfrm>
              <a:off x="6348413" y="2711451"/>
              <a:ext cx="82550" cy="1587"/>
            </a:xfrm>
            <a:custGeom>
              <a:avLst/>
              <a:gdLst>
                <a:gd name="T0" fmla="*/ 9 w 43"/>
                <a:gd name="T1" fmla="*/ 1 h 1"/>
                <a:gd name="T2" fmla="*/ 9 w 43"/>
                <a:gd name="T3" fmla="*/ 1 h 1"/>
                <a:gd name="T4" fmla="*/ 41 w 43"/>
                <a:gd name="T5" fmla="*/ 1 h 1"/>
                <a:gd name="T6" fmla="*/ 9 w 43"/>
                <a:gd name="T7" fmla="*/ 1 h 1"/>
              </a:gdLst>
              <a:ahLst/>
              <a:cxnLst>
                <a:cxn ang="0">
                  <a:pos x="T0" y="T1"/>
                </a:cxn>
                <a:cxn ang="0">
                  <a:pos x="T2" y="T3"/>
                </a:cxn>
                <a:cxn ang="0">
                  <a:pos x="T4" y="T5"/>
                </a:cxn>
                <a:cxn ang="0">
                  <a:pos x="T6" y="T7"/>
                </a:cxn>
              </a:cxnLst>
              <a:rect l="0" t="0" r="r" b="b"/>
              <a:pathLst>
                <a:path w="43" h="1">
                  <a:moveTo>
                    <a:pt x="9" y="1"/>
                  </a:moveTo>
                  <a:lnTo>
                    <a:pt x="9" y="1"/>
                  </a:lnTo>
                  <a:cubicBezTo>
                    <a:pt x="18" y="1"/>
                    <a:pt x="33" y="1"/>
                    <a:pt x="41" y="1"/>
                  </a:cubicBezTo>
                  <a:cubicBezTo>
                    <a:pt x="43" y="0"/>
                    <a:pt x="0" y="1"/>
                    <a:pt x="9"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86" name="Serbest Biçim 86">
              <a:extLst>
                <a:ext uri="{FF2B5EF4-FFF2-40B4-BE49-F238E27FC236}">
                  <a16:creationId xmlns="" xmlns:a16="http://schemas.microsoft.com/office/drawing/2014/main" id="{9BB7DAC5-D046-45B7-A052-B14C6F94EE53}"/>
                </a:ext>
              </a:extLst>
            </p:cNvPr>
            <p:cNvSpPr>
              <a:spLocks/>
            </p:cNvSpPr>
            <p:nvPr/>
          </p:nvSpPr>
          <p:spPr bwMode="invGray">
            <a:xfrm>
              <a:off x="6734175" y="2771775"/>
              <a:ext cx="96838" cy="6350"/>
            </a:xfrm>
            <a:custGeom>
              <a:avLst/>
              <a:gdLst>
                <a:gd name="T0" fmla="*/ 0 w 50"/>
                <a:gd name="T1" fmla="*/ 2 h 3"/>
                <a:gd name="T2" fmla="*/ 0 w 50"/>
                <a:gd name="T3" fmla="*/ 2 h 3"/>
                <a:gd name="T4" fmla="*/ 50 w 50"/>
                <a:gd name="T5" fmla="*/ 3 h 3"/>
                <a:gd name="T6" fmla="*/ 0 w 50"/>
                <a:gd name="T7" fmla="*/ 2 h 3"/>
              </a:gdLst>
              <a:ahLst/>
              <a:cxnLst>
                <a:cxn ang="0">
                  <a:pos x="T0" y="T1"/>
                </a:cxn>
                <a:cxn ang="0">
                  <a:pos x="T2" y="T3"/>
                </a:cxn>
                <a:cxn ang="0">
                  <a:pos x="T4" y="T5"/>
                </a:cxn>
                <a:cxn ang="0">
                  <a:pos x="T6" y="T7"/>
                </a:cxn>
              </a:cxnLst>
              <a:rect l="0" t="0" r="r" b="b"/>
              <a:pathLst>
                <a:path w="50" h="3">
                  <a:moveTo>
                    <a:pt x="0" y="2"/>
                  </a:moveTo>
                  <a:lnTo>
                    <a:pt x="0" y="2"/>
                  </a:lnTo>
                  <a:cubicBezTo>
                    <a:pt x="6" y="3"/>
                    <a:pt x="37" y="2"/>
                    <a:pt x="50" y="3"/>
                  </a:cubicBezTo>
                  <a:cubicBezTo>
                    <a:pt x="32" y="2"/>
                    <a:pt x="17" y="0"/>
                    <a:pt x="0"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87" name="Serbest Biçim 87">
              <a:extLst>
                <a:ext uri="{FF2B5EF4-FFF2-40B4-BE49-F238E27FC236}">
                  <a16:creationId xmlns="" xmlns:a16="http://schemas.microsoft.com/office/drawing/2014/main" id="{47246D29-A48A-4F37-B3C2-2A8F7C680C3D}"/>
                </a:ext>
              </a:extLst>
            </p:cNvPr>
            <p:cNvSpPr>
              <a:spLocks/>
            </p:cNvSpPr>
            <p:nvPr/>
          </p:nvSpPr>
          <p:spPr bwMode="invGray">
            <a:xfrm>
              <a:off x="6091238" y="2722563"/>
              <a:ext cx="95250" cy="7937"/>
            </a:xfrm>
            <a:custGeom>
              <a:avLst/>
              <a:gdLst>
                <a:gd name="T0" fmla="*/ 0 w 49"/>
                <a:gd name="T1" fmla="*/ 1 h 4"/>
                <a:gd name="T2" fmla="*/ 0 w 49"/>
                <a:gd name="T3" fmla="*/ 1 h 4"/>
                <a:gd name="T4" fmla="*/ 18 w 49"/>
                <a:gd name="T5" fmla="*/ 4 h 4"/>
                <a:gd name="T6" fmla="*/ 0 w 49"/>
                <a:gd name="T7" fmla="*/ 1 h 4"/>
              </a:gdLst>
              <a:ahLst/>
              <a:cxnLst>
                <a:cxn ang="0">
                  <a:pos x="T0" y="T1"/>
                </a:cxn>
                <a:cxn ang="0">
                  <a:pos x="T2" y="T3"/>
                </a:cxn>
                <a:cxn ang="0">
                  <a:pos x="T4" y="T5"/>
                </a:cxn>
                <a:cxn ang="0">
                  <a:pos x="T6" y="T7"/>
                </a:cxn>
              </a:cxnLst>
              <a:rect l="0" t="0" r="r" b="b"/>
              <a:pathLst>
                <a:path w="49" h="4">
                  <a:moveTo>
                    <a:pt x="0" y="1"/>
                  </a:moveTo>
                  <a:lnTo>
                    <a:pt x="0" y="1"/>
                  </a:lnTo>
                  <a:cubicBezTo>
                    <a:pt x="10" y="2"/>
                    <a:pt x="24" y="2"/>
                    <a:pt x="18" y="4"/>
                  </a:cubicBezTo>
                  <a:cubicBezTo>
                    <a:pt x="31" y="3"/>
                    <a:pt x="49" y="0"/>
                    <a:pt x="0"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88" name="Serbest Biçim 88">
              <a:extLst>
                <a:ext uri="{FF2B5EF4-FFF2-40B4-BE49-F238E27FC236}">
                  <a16:creationId xmlns="" xmlns:a16="http://schemas.microsoft.com/office/drawing/2014/main" id="{E15B6BDB-98F9-450E-B47D-DE23C3D42B72}"/>
                </a:ext>
              </a:extLst>
            </p:cNvPr>
            <p:cNvSpPr>
              <a:spLocks/>
            </p:cNvSpPr>
            <p:nvPr/>
          </p:nvSpPr>
          <p:spPr bwMode="invGray">
            <a:xfrm>
              <a:off x="6559550" y="2773363"/>
              <a:ext cx="80963" cy="3175"/>
            </a:xfrm>
            <a:custGeom>
              <a:avLst/>
              <a:gdLst>
                <a:gd name="T0" fmla="*/ 0 w 42"/>
                <a:gd name="T1" fmla="*/ 1 h 1"/>
                <a:gd name="T2" fmla="*/ 0 w 42"/>
                <a:gd name="T3" fmla="*/ 1 h 1"/>
                <a:gd name="T4" fmla="*/ 8 w 42"/>
                <a:gd name="T5" fmla="*/ 1 h 1"/>
                <a:gd name="T6" fmla="*/ 42 w 42"/>
                <a:gd name="T7" fmla="*/ 0 h 1"/>
                <a:gd name="T8" fmla="*/ 0 w 42"/>
                <a:gd name="T9" fmla="*/ 1 h 1"/>
              </a:gdLst>
              <a:ahLst/>
              <a:cxnLst>
                <a:cxn ang="0">
                  <a:pos x="T0" y="T1"/>
                </a:cxn>
                <a:cxn ang="0">
                  <a:pos x="T2" y="T3"/>
                </a:cxn>
                <a:cxn ang="0">
                  <a:pos x="T4" y="T5"/>
                </a:cxn>
                <a:cxn ang="0">
                  <a:pos x="T6" y="T7"/>
                </a:cxn>
                <a:cxn ang="0">
                  <a:pos x="T8" y="T9"/>
                </a:cxn>
              </a:cxnLst>
              <a:rect l="0" t="0" r="r" b="b"/>
              <a:pathLst>
                <a:path w="42" h="1">
                  <a:moveTo>
                    <a:pt x="0" y="1"/>
                  </a:moveTo>
                  <a:lnTo>
                    <a:pt x="0" y="1"/>
                  </a:lnTo>
                  <a:lnTo>
                    <a:pt x="8" y="1"/>
                  </a:lnTo>
                  <a:lnTo>
                    <a:pt x="42" y="0"/>
                  </a:lnTo>
                  <a:lnTo>
                    <a:pt x="0"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89" name="Serbest Biçim 89">
              <a:extLst>
                <a:ext uri="{FF2B5EF4-FFF2-40B4-BE49-F238E27FC236}">
                  <a16:creationId xmlns="" xmlns:a16="http://schemas.microsoft.com/office/drawing/2014/main" id="{45BF1195-3039-4743-A75C-9606DF2CFF0B}"/>
                </a:ext>
              </a:extLst>
            </p:cNvPr>
            <p:cNvSpPr>
              <a:spLocks/>
            </p:cNvSpPr>
            <p:nvPr/>
          </p:nvSpPr>
          <p:spPr bwMode="invGray">
            <a:xfrm>
              <a:off x="6640513" y="2806700"/>
              <a:ext cx="227013" cy="15875"/>
            </a:xfrm>
            <a:custGeom>
              <a:avLst/>
              <a:gdLst>
                <a:gd name="T0" fmla="*/ 80 w 118"/>
                <a:gd name="T1" fmla="*/ 7 h 7"/>
                <a:gd name="T2" fmla="*/ 80 w 118"/>
                <a:gd name="T3" fmla="*/ 7 h 7"/>
                <a:gd name="T4" fmla="*/ 85 w 118"/>
                <a:gd name="T5" fmla="*/ 1 h 7"/>
                <a:gd name="T6" fmla="*/ 29 w 118"/>
                <a:gd name="T7" fmla="*/ 4 h 7"/>
                <a:gd name="T8" fmla="*/ 80 w 118"/>
                <a:gd name="T9" fmla="*/ 7 h 7"/>
              </a:gdLst>
              <a:ahLst/>
              <a:cxnLst>
                <a:cxn ang="0">
                  <a:pos x="T0" y="T1"/>
                </a:cxn>
                <a:cxn ang="0">
                  <a:pos x="T2" y="T3"/>
                </a:cxn>
                <a:cxn ang="0">
                  <a:pos x="T4" y="T5"/>
                </a:cxn>
                <a:cxn ang="0">
                  <a:pos x="T6" y="T7"/>
                </a:cxn>
                <a:cxn ang="0">
                  <a:pos x="T8" y="T9"/>
                </a:cxn>
              </a:cxnLst>
              <a:rect l="0" t="0" r="r" b="b"/>
              <a:pathLst>
                <a:path w="118" h="7">
                  <a:moveTo>
                    <a:pt x="80" y="7"/>
                  </a:moveTo>
                  <a:lnTo>
                    <a:pt x="80" y="7"/>
                  </a:lnTo>
                  <a:cubicBezTo>
                    <a:pt x="118" y="5"/>
                    <a:pt x="19" y="3"/>
                    <a:pt x="85" y="1"/>
                  </a:cubicBezTo>
                  <a:cubicBezTo>
                    <a:pt x="0" y="0"/>
                    <a:pt x="92" y="4"/>
                    <a:pt x="29" y="4"/>
                  </a:cubicBezTo>
                  <a:cubicBezTo>
                    <a:pt x="66" y="4"/>
                    <a:pt x="84" y="6"/>
                    <a:pt x="80" y="7"/>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90" name="Serbest Biçim 90">
              <a:extLst>
                <a:ext uri="{FF2B5EF4-FFF2-40B4-BE49-F238E27FC236}">
                  <a16:creationId xmlns="" xmlns:a16="http://schemas.microsoft.com/office/drawing/2014/main" id="{AF7B3BDE-B010-4A07-840E-6F9AD9751BA8}"/>
                </a:ext>
              </a:extLst>
            </p:cNvPr>
            <p:cNvSpPr>
              <a:spLocks/>
            </p:cNvSpPr>
            <p:nvPr/>
          </p:nvSpPr>
          <p:spPr bwMode="invGray">
            <a:xfrm>
              <a:off x="6661150" y="2814638"/>
              <a:ext cx="34925" cy="1587"/>
            </a:xfrm>
            <a:custGeom>
              <a:avLst/>
              <a:gdLst>
                <a:gd name="T0" fmla="*/ 18 w 18"/>
                <a:gd name="T1" fmla="*/ 1 h 1"/>
                <a:gd name="T2" fmla="*/ 18 w 18"/>
                <a:gd name="T3" fmla="*/ 1 h 1"/>
                <a:gd name="T4" fmla="*/ 0 w 18"/>
                <a:gd name="T5" fmla="*/ 0 h 1"/>
                <a:gd name="T6" fmla="*/ 18 w 18"/>
                <a:gd name="T7" fmla="*/ 1 h 1"/>
              </a:gdLst>
              <a:ahLst/>
              <a:cxnLst>
                <a:cxn ang="0">
                  <a:pos x="T0" y="T1"/>
                </a:cxn>
                <a:cxn ang="0">
                  <a:pos x="T2" y="T3"/>
                </a:cxn>
                <a:cxn ang="0">
                  <a:pos x="T4" y="T5"/>
                </a:cxn>
                <a:cxn ang="0">
                  <a:pos x="T6" y="T7"/>
                </a:cxn>
              </a:cxnLst>
              <a:rect l="0" t="0" r="r" b="b"/>
              <a:pathLst>
                <a:path w="18" h="1">
                  <a:moveTo>
                    <a:pt x="18" y="1"/>
                  </a:moveTo>
                  <a:lnTo>
                    <a:pt x="18" y="1"/>
                  </a:lnTo>
                  <a:lnTo>
                    <a:pt x="0" y="0"/>
                  </a:lnTo>
                  <a:lnTo>
                    <a:pt x="18"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91" name="Serbest Biçim 91">
              <a:extLst>
                <a:ext uri="{FF2B5EF4-FFF2-40B4-BE49-F238E27FC236}">
                  <a16:creationId xmlns="" xmlns:a16="http://schemas.microsoft.com/office/drawing/2014/main" id="{550BBB3E-5F7A-407F-854B-9F206D458D6C}"/>
                </a:ext>
              </a:extLst>
            </p:cNvPr>
            <p:cNvSpPr>
              <a:spLocks/>
            </p:cNvSpPr>
            <p:nvPr/>
          </p:nvSpPr>
          <p:spPr bwMode="invGray">
            <a:xfrm>
              <a:off x="5661025" y="2789238"/>
              <a:ext cx="23813" cy="1587"/>
            </a:xfrm>
            <a:custGeom>
              <a:avLst/>
              <a:gdLst>
                <a:gd name="T0" fmla="*/ 0 w 13"/>
                <a:gd name="T1" fmla="*/ 1 h 1"/>
                <a:gd name="T2" fmla="*/ 0 w 13"/>
                <a:gd name="T3" fmla="*/ 1 h 1"/>
                <a:gd name="T4" fmla="*/ 13 w 13"/>
                <a:gd name="T5" fmla="*/ 0 h 1"/>
                <a:gd name="T6" fmla="*/ 0 w 13"/>
                <a:gd name="T7" fmla="*/ 1 h 1"/>
              </a:gdLst>
              <a:ahLst/>
              <a:cxnLst>
                <a:cxn ang="0">
                  <a:pos x="T0" y="T1"/>
                </a:cxn>
                <a:cxn ang="0">
                  <a:pos x="T2" y="T3"/>
                </a:cxn>
                <a:cxn ang="0">
                  <a:pos x="T4" y="T5"/>
                </a:cxn>
                <a:cxn ang="0">
                  <a:pos x="T6" y="T7"/>
                </a:cxn>
              </a:cxnLst>
              <a:rect l="0" t="0" r="r" b="b"/>
              <a:pathLst>
                <a:path w="13" h="1">
                  <a:moveTo>
                    <a:pt x="0" y="1"/>
                  </a:moveTo>
                  <a:lnTo>
                    <a:pt x="0" y="1"/>
                  </a:lnTo>
                  <a:lnTo>
                    <a:pt x="13" y="0"/>
                  </a:lnTo>
                  <a:lnTo>
                    <a:pt x="0"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92" name="Serbest Biçim 92">
              <a:extLst>
                <a:ext uri="{FF2B5EF4-FFF2-40B4-BE49-F238E27FC236}">
                  <a16:creationId xmlns="" xmlns:a16="http://schemas.microsoft.com/office/drawing/2014/main" id="{B3330F36-3E43-4934-B798-8837C5A5CE8D}"/>
                </a:ext>
              </a:extLst>
            </p:cNvPr>
            <p:cNvSpPr>
              <a:spLocks/>
            </p:cNvSpPr>
            <p:nvPr/>
          </p:nvSpPr>
          <p:spPr bwMode="invGray">
            <a:xfrm>
              <a:off x="6162675" y="2814638"/>
              <a:ext cx="258763" cy="7937"/>
            </a:xfrm>
            <a:custGeom>
              <a:avLst/>
              <a:gdLst>
                <a:gd name="T0" fmla="*/ 77 w 135"/>
                <a:gd name="T1" fmla="*/ 2 h 4"/>
                <a:gd name="T2" fmla="*/ 77 w 135"/>
                <a:gd name="T3" fmla="*/ 2 h 4"/>
                <a:gd name="T4" fmla="*/ 135 w 135"/>
                <a:gd name="T5" fmla="*/ 0 h 4"/>
                <a:gd name="T6" fmla="*/ 6 w 135"/>
                <a:gd name="T7" fmla="*/ 4 h 4"/>
                <a:gd name="T8" fmla="*/ 90 w 135"/>
                <a:gd name="T9" fmla="*/ 3 h 4"/>
                <a:gd name="T10" fmla="*/ 77 w 135"/>
                <a:gd name="T11" fmla="*/ 2 h 4"/>
              </a:gdLst>
              <a:ahLst/>
              <a:cxnLst>
                <a:cxn ang="0">
                  <a:pos x="T0" y="T1"/>
                </a:cxn>
                <a:cxn ang="0">
                  <a:pos x="T2" y="T3"/>
                </a:cxn>
                <a:cxn ang="0">
                  <a:pos x="T4" y="T5"/>
                </a:cxn>
                <a:cxn ang="0">
                  <a:pos x="T6" y="T7"/>
                </a:cxn>
                <a:cxn ang="0">
                  <a:pos x="T8" y="T9"/>
                </a:cxn>
                <a:cxn ang="0">
                  <a:pos x="T10" y="T11"/>
                </a:cxn>
              </a:cxnLst>
              <a:rect l="0" t="0" r="r" b="b"/>
              <a:pathLst>
                <a:path w="135" h="4">
                  <a:moveTo>
                    <a:pt x="77" y="2"/>
                  </a:moveTo>
                  <a:lnTo>
                    <a:pt x="77" y="2"/>
                  </a:lnTo>
                  <a:lnTo>
                    <a:pt x="135" y="0"/>
                  </a:lnTo>
                  <a:cubicBezTo>
                    <a:pt x="96" y="1"/>
                    <a:pt x="0" y="1"/>
                    <a:pt x="6" y="4"/>
                  </a:cubicBezTo>
                  <a:cubicBezTo>
                    <a:pt x="37" y="4"/>
                    <a:pt x="75" y="4"/>
                    <a:pt x="90" y="3"/>
                  </a:cubicBezTo>
                  <a:lnTo>
                    <a:pt x="77" y="2"/>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93" name="Serbest Biçim 93">
              <a:extLst>
                <a:ext uri="{FF2B5EF4-FFF2-40B4-BE49-F238E27FC236}">
                  <a16:creationId xmlns="" xmlns:a16="http://schemas.microsoft.com/office/drawing/2014/main" id="{79E548DC-31D6-44FD-92A7-D8B3A0108185}"/>
                </a:ext>
              </a:extLst>
            </p:cNvPr>
            <p:cNvSpPr>
              <a:spLocks/>
            </p:cNvSpPr>
            <p:nvPr/>
          </p:nvSpPr>
          <p:spPr bwMode="invGray">
            <a:xfrm>
              <a:off x="5019675" y="2713038"/>
              <a:ext cx="73025" cy="4762"/>
            </a:xfrm>
            <a:custGeom>
              <a:avLst/>
              <a:gdLst>
                <a:gd name="T0" fmla="*/ 13 w 38"/>
                <a:gd name="T1" fmla="*/ 1 h 2"/>
                <a:gd name="T2" fmla="*/ 13 w 38"/>
                <a:gd name="T3" fmla="*/ 1 h 2"/>
                <a:gd name="T4" fmla="*/ 38 w 38"/>
                <a:gd name="T5" fmla="*/ 0 h 2"/>
                <a:gd name="T6" fmla="*/ 7 w 38"/>
                <a:gd name="T7" fmla="*/ 0 h 2"/>
                <a:gd name="T8" fmla="*/ 13 w 38"/>
                <a:gd name="T9" fmla="*/ 1 h 2"/>
              </a:gdLst>
              <a:ahLst/>
              <a:cxnLst>
                <a:cxn ang="0">
                  <a:pos x="T0" y="T1"/>
                </a:cxn>
                <a:cxn ang="0">
                  <a:pos x="T2" y="T3"/>
                </a:cxn>
                <a:cxn ang="0">
                  <a:pos x="T4" y="T5"/>
                </a:cxn>
                <a:cxn ang="0">
                  <a:pos x="T6" y="T7"/>
                </a:cxn>
                <a:cxn ang="0">
                  <a:pos x="T8" y="T9"/>
                </a:cxn>
              </a:cxnLst>
              <a:rect l="0" t="0" r="r" b="b"/>
              <a:pathLst>
                <a:path w="38" h="2">
                  <a:moveTo>
                    <a:pt x="13" y="1"/>
                  </a:moveTo>
                  <a:lnTo>
                    <a:pt x="13" y="1"/>
                  </a:lnTo>
                  <a:lnTo>
                    <a:pt x="38" y="0"/>
                  </a:lnTo>
                  <a:lnTo>
                    <a:pt x="7" y="0"/>
                  </a:lnTo>
                  <a:cubicBezTo>
                    <a:pt x="16" y="0"/>
                    <a:pt x="0" y="2"/>
                    <a:pt x="13"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94" name="Serbest Biçim 94">
              <a:extLst>
                <a:ext uri="{FF2B5EF4-FFF2-40B4-BE49-F238E27FC236}">
                  <a16:creationId xmlns="" xmlns:a16="http://schemas.microsoft.com/office/drawing/2014/main" id="{7B56AA44-D9C0-4AAC-B0DC-C1C86D57D273}"/>
                </a:ext>
              </a:extLst>
            </p:cNvPr>
            <p:cNvSpPr>
              <a:spLocks/>
            </p:cNvSpPr>
            <p:nvPr/>
          </p:nvSpPr>
          <p:spPr bwMode="invGray">
            <a:xfrm>
              <a:off x="5021263" y="2713038"/>
              <a:ext cx="11113" cy="0"/>
            </a:xfrm>
            <a:custGeom>
              <a:avLst/>
              <a:gdLst>
                <a:gd name="T0" fmla="*/ 0 w 6"/>
                <a:gd name="T1" fmla="*/ 0 w 6"/>
                <a:gd name="T2" fmla="*/ 6 w 6"/>
                <a:gd name="T3" fmla="*/ 0 w 6"/>
              </a:gdLst>
              <a:ahLst/>
              <a:cxnLst>
                <a:cxn ang="0">
                  <a:pos x="T0" y="0"/>
                </a:cxn>
                <a:cxn ang="0">
                  <a:pos x="T1" y="0"/>
                </a:cxn>
                <a:cxn ang="0">
                  <a:pos x="T2" y="0"/>
                </a:cxn>
                <a:cxn ang="0">
                  <a:pos x="T3" y="0"/>
                </a:cxn>
              </a:cxnLst>
              <a:rect l="0" t="0" r="r" b="b"/>
              <a:pathLst>
                <a:path w="6">
                  <a:moveTo>
                    <a:pt x="0" y="0"/>
                  </a:moveTo>
                  <a:lnTo>
                    <a:pt x="0" y="0"/>
                  </a:lnTo>
                  <a:lnTo>
                    <a:pt x="6" y="0"/>
                  </a:lnTo>
                  <a:lnTo>
                    <a:pt x="0"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95" name="Serbest Biçim 95">
              <a:extLst>
                <a:ext uri="{FF2B5EF4-FFF2-40B4-BE49-F238E27FC236}">
                  <a16:creationId xmlns="" xmlns:a16="http://schemas.microsoft.com/office/drawing/2014/main" id="{D15A70BB-4253-4F12-BB28-B0A73F9D282B}"/>
                </a:ext>
              </a:extLst>
            </p:cNvPr>
            <p:cNvSpPr>
              <a:spLocks/>
            </p:cNvSpPr>
            <p:nvPr/>
          </p:nvSpPr>
          <p:spPr bwMode="invGray">
            <a:xfrm>
              <a:off x="5864225" y="2784475"/>
              <a:ext cx="101600" cy="4762"/>
            </a:xfrm>
            <a:custGeom>
              <a:avLst/>
              <a:gdLst>
                <a:gd name="T0" fmla="*/ 3 w 53"/>
                <a:gd name="T1" fmla="*/ 2 h 2"/>
                <a:gd name="T2" fmla="*/ 3 w 53"/>
                <a:gd name="T3" fmla="*/ 2 h 2"/>
                <a:gd name="T4" fmla="*/ 53 w 53"/>
                <a:gd name="T5" fmla="*/ 1 h 2"/>
                <a:gd name="T6" fmla="*/ 3 w 53"/>
                <a:gd name="T7" fmla="*/ 2 h 2"/>
              </a:gdLst>
              <a:ahLst/>
              <a:cxnLst>
                <a:cxn ang="0">
                  <a:pos x="T0" y="T1"/>
                </a:cxn>
                <a:cxn ang="0">
                  <a:pos x="T2" y="T3"/>
                </a:cxn>
                <a:cxn ang="0">
                  <a:pos x="T4" y="T5"/>
                </a:cxn>
                <a:cxn ang="0">
                  <a:pos x="T6" y="T7"/>
                </a:cxn>
              </a:cxnLst>
              <a:rect l="0" t="0" r="r" b="b"/>
              <a:pathLst>
                <a:path w="53" h="2">
                  <a:moveTo>
                    <a:pt x="3" y="2"/>
                  </a:moveTo>
                  <a:lnTo>
                    <a:pt x="3" y="2"/>
                  </a:lnTo>
                  <a:cubicBezTo>
                    <a:pt x="21" y="2"/>
                    <a:pt x="36" y="2"/>
                    <a:pt x="53" y="1"/>
                  </a:cubicBezTo>
                  <a:cubicBezTo>
                    <a:pt x="46" y="1"/>
                    <a:pt x="0" y="0"/>
                    <a:pt x="3"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96" name="Serbest Biçim 96">
              <a:extLst>
                <a:ext uri="{FF2B5EF4-FFF2-40B4-BE49-F238E27FC236}">
                  <a16:creationId xmlns="" xmlns:a16="http://schemas.microsoft.com/office/drawing/2014/main" id="{2CEAC146-D604-4C6A-B47B-A6446A80C5F5}"/>
                </a:ext>
              </a:extLst>
            </p:cNvPr>
            <p:cNvSpPr>
              <a:spLocks/>
            </p:cNvSpPr>
            <p:nvPr/>
          </p:nvSpPr>
          <p:spPr bwMode="invGray">
            <a:xfrm>
              <a:off x="4703763" y="2722563"/>
              <a:ext cx="84138" cy="1587"/>
            </a:xfrm>
            <a:custGeom>
              <a:avLst/>
              <a:gdLst>
                <a:gd name="T0" fmla="*/ 3 w 44"/>
                <a:gd name="T1" fmla="*/ 1 h 1"/>
                <a:gd name="T2" fmla="*/ 3 w 44"/>
                <a:gd name="T3" fmla="*/ 1 h 1"/>
                <a:gd name="T4" fmla="*/ 44 w 44"/>
                <a:gd name="T5" fmla="*/ 0 h 1"/>
                <a:gd name="T6" fmla="*/ 0 w 44"/>
                <a:gd name="T7" fmla="*/ 0 h 1"/>
                <a:gd name="T8" fmla="*/ 3 w 44"/>
                <a:gd name="T9" fmla="*/ 1 h 1"/>
              </a:gdLst>
              <a:ahLst/>
              <a:cxnLst>
                <a:cxn ang="0">
                  <a:pos x="T0" y="T1"/>
                </a:cxn>
                <a:cxn ang="0">
                  <a:pos x="T2" y="T3"/>
                </a:cxn>
                <a:cxn ang="0">
                  <a:pos x="T4" y="T5"/>
                </a:cxn>
                <a:cxn ang="0">
                  <a:pos x="T6" y="T7"/>
                </a:cxn>
                <a:cxn ang="0">
                  <a:pos x="T8" y="T9"/>
                </a:cxn>
              </a:cxnLst>
              <a:rect l="0" t="0" r="r" b="b"/>
              <a:pathLst>
                <a:path w="44" h="1">
                  <a:moveTo>
                    <a:pt x="3" y="1"/>
                  </a:moveTo>
                  <a:lnTo>
                    <a:pt x="3" y="1"/>
                  </a:lnTo>
                  <a:lnTo>
                    <a:pt x="44" y="0"/>
                  </a:lnTo>
                  <a:lnTo>
                    <a:pt x="0" y="0"/>
                  </a:lnTo>
                  <a:lnTo>
                    <a:pt x="3"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97" name="Serbest Biçim 97">
              <a:extLst>
                <a:ext uri="{FF2B5EF4-FFF2-40B4-BE49-F238E27FC236}">
                  <a16:creationId xmlns="" xmlns:a16="http://schemas.microsoft.com/office/drawing/2014/main" id="{8EC6D2C3-A562-4D3E-AC66-A8330E93C8F0}"/>
                </a:ext>
              </a:extLst>
            </p:cNvPr>
            <p:cNvSpPr>
              <a:spLocks/>
            </p:cNvSpPr>
            <p:nvPr/>
          </p:nvSpPr>
          <p:spPr bwMode="invGray">
            <a:xfrm>
              <a:off x="4264025" y="2713038"/>
              <a:ext cx="77788" cy="4762"/>
            </a:xfrm>
            <a:custGeom>
              <a:avLst/>
              <a:gdLst>
                <a:gd name="T0" fmla="*/ 41 w 41"/>
                <a:gd name="T1" fmla="*/ 1 h 2"/>
                <a:gd name="T2" fmla="*/ 41 w 41"/>
                <a:gd name="T3" fmla="*/ 1 h 2"/>
                <a:gd name="T4" fmla="*/ 34 w 41"/>
                <a:gd name="T5" fmla="*/ 0 h 2"/>
                <a:gd name="T6" fmla="*/ 0 w 41"/>
                <a:gd name="T7" fmla="*/ 1 h 2"/>
                <a:gd name="T8" fmla="*/ 7 w 41"/>
                <a:gd name="T9" fmla="*/ 2 h 2"/>
                <a:gd name="T10" fmla="*/ 41 w 41"/>
                <a:gd name="T11" fmla="*/ 1 h 2"/>
              </a:gdLst>
              <a:ahLst/>
              <a:cxnLst>
                <a:cxn ang="0">
                  <a:pos x="T0" y="T1"/>
                </a:cxn>
                <a:cxn ang="0">
                  <a:pos x="T2" y="T3"/>
                </a:cxn>
                <a:cxn ang="0">
                  <a:pos x="T4" y="T5"/>
                </a:cxn>
                <a:cxn ang="0">
                  <a:pos x="T6" y="T7"/>
                </a:cxn>
                <a:cxn ang="0">
                  <a:pos x="T8" y="T9"/>
                </a:cxn>
                <a:cxn ang="0">
                  <a:pos x="T10" y="T11"/>
                </a:cxn>
              </a:cxnLst>
              <a:rect l="0" t="0" r="r" b="b"/>
              <a:pathLst>
                <a:path w="41" h="2">
                  <a:moveTo>
                    <a:pt x="41" y="1"/>
                  </a:moveTo>
                  <a:lnTo>
                    <a:pt x="41" y="1"/>
                  </a:lnTo>
                  <a:lnTo>
                    <a:pt x="34" y="0"/>
                  </a:lnTo>
                  <a:lnTo>
                    <a:pt x="0" y="1"/>
                  </a:lnTo>
                  <a:lnTo>
                    <a:pt x="7" y="2"/>
                  </a:lnTo>
                  <a:lnTo>
                    <a:pt x="41"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98" name="Serbest Biçim 98">
              <a:extLst>
                <a:ext uri="{FF2B5EF4-FFF2-40B4-BE49-F238E27FC236}">
                  <a16:creationId xmlns="" xmlns:a16="http://schemas.microsoft.com/office/drawing/2014/main" id="{7219D4F2-524E-4E7F-9551-912187EC6542}"/>
                </a:ext>
              </a:extLst>
            </p:cNvPr>
            <p:cNvSpPr>
              <a:spLocks/>
            </p:cNvSpPr>
            <p:nvPr/>
          </p:nvSpPr>
          <p:spPr bwMode="invGray">
            <a:xfrm>
              <a:off x="4800600" y="2822575"/>
              <a:ext cx="117475" cy="7937"/>
            </a:xfrm>
            <a:custGeom>
              <a:avLst/>
              <a:gdLst>
                <a:gd name="T0" fmla="*/ 11 w 61"/>
                <a:gd name="T1" fmla="*/ 2 h 3"/>
                <a:gd name="T2" fmla="*/ 11 w 61"/>
                <a:gd name="T3" fmla="*/ 2 h 3"/>
                <a:gd name="T4" fmla="*/ 54 w 61"/>
                <a:gd name="T5" fmla="*/ 0 h 3"/>
                <a:gd name="T6" fmla="*/ 0 w 61"/>
                <a:gd name="T7" fmla="*/ 0 h 3"/>
                <a:gd name="T8" fmla="*/ 46 w 61"/>
                <a:gd name="T9" fmla="*/ 0 h 3"/>
                <a:gd name="T10" fmla="*/ 11 w 61"/>
                <a:gd name="T11" fmla="*/ 2 h 3"/>
              </a:gdLst>
              <a:ahLst/>
              <a:cxnLst>
                <a:cxn ang="0">
                  <a:pos x="T0" y="T1"/>
                </a:cxn>
                <a:cxn ang="0">
                  <a:pos x="T2" y="T3"/>
                </a:cxn>
                <a:cxn ang="0">
                  <a:pos x="T4" y="T5"/>
                </a:cxn>
                <a:cxn ang="0">
                  <a:pos x="T6" y="T7"/>
                </a:cxn>
                <a:cxn ang="0">
                  <a:pos x="T8" y="T9"/>
                </a:cxn>
                <a:cxn ang="0">
                  <a:pos x="T10" y="T11"/>
                </a:cxn>
              </a:cxnLst>
              <a:rect l="0" t="0" r="r" b="b"/>
              <a:pathLst>
                <a:path w="61" h="3">
                  <a:moveTo>
                    <a:pt x="11" y="2"/>
                  </a:moveTo>
                  <a:lnTo>
                    <a:pt x="11" y="2"/>
                  </a:lnTo>
                  <a:cubicBezTo>
                    <a:pt x="39" y="3"/>
                    <a:pt x="61" y="0"/>
                    <a:pt x="54" y="0"/>
                  </a:cubicBezTo>
                  <a:lnTo>
                    <a:pt x="0" y="0"/>
                  </a:lnTo>
                  <a:cubicBezTo>
                    <a:pt x="13" y="2"/>
                    <a:pt x="15" y="0"/>
                    <a:pt x="46" y="0"/>
                  </a:cubicBezTo>
                  <a:lnTo>
                    <a:pt x="11" y="2"/>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99" name="Serbest Biçim 99">
              <a:extLst>
                <a:ext uri="{FF2B5EF4-FFF2-40B4-BE49-F238E27FC236}">
                  <a16:creationId xmlns="" xmlns:a16="http://schemas.microsoft.com/office/drawing/2014/main" id="{F2539D2A-6DC1-4016-B6BE-423D59445681}"/>
                </a:ext>
              </a:extLst>
            </p:cNvPr>
            <p:cNvSpPr>
              <a:spLocks/>
            </p:cNvSpPr>
            <p:nvPr/>
          </p:nvSpPr>
          <p:spPr bwMode="invGray">
            <a:xfrm>
              <a:off x="187325" y="2714625"/>
              <a:ext cx="1925638" cy="31750"/>
            </a:xfrm>
            <a:custGeom>
              <a:avLst/>
              <a:gdLst>
                <a:gd name="T0" fmla="*/ 746 w 1004"/>
                <a:gd name="T1" fmla="*/ 6 h 14"/>
                <a:gd name="T2" fmla="*/ 746 w 1004"/>
                <a:gd name="T3" fmla="*/ 6 h 14"/>
                <a:gd name="T4" fmla="*/ 820 w 1004"/>
                <a:gd name="T5" fmla="*/ 7 h 14"/>
                <a:gd name="T6" fmla="*/ 800 w 1004"/>
                <a:gd name="T7" fmla="*/ 8 h 14"/>
                <a:gd name="T8" fmla="*/ 847 w 1004"/>
                <a:gd name="T9" fmla="*/ 5 h 14"/>
                <a:gd name="T10" fmla="*/ 769 w 1004"/>
                <a:gd name="T11" fmla="*/ 11 h 14"/>
                <a:gd name="T12" fmla="*/ 918 w 1004"/>
                <a:gd name="T13" fmla="*/ 9 h 14"/>
                <a:gd name="T14" fmla="*/ 876 w 1004"/>
                <a:gd name="T15" fmla="*/ 7 h 14"/>
                <a:gd name="T16" fmla="*/ 981 w 1004"/>
                <a:gd name="T17" fmla="*/ 5 h 14"/>
                <a:gd name="T18" fmla="*/ 989 w 1004"/>
                <a:gd name="T19" fmla="*/ 2 h 14"/>
                <a:gd name="T20" fmla="*/ 997 w 1004"/>
                <a:gd name="T21" fmla="*/ 2 h 14"/>
                <a:gd name="T22" fmla="*/ 1004 w 1004"/>
                <a:gd name="T23" fmla="*/ 2 h 14"/>
                <a:gd name="T24" fmla="*/ 999 w 1004"/>
                <a:gd name="T25" fmla="*/ 2 h 14"/>
                <a:gd name="T26" fmla="*/ 994 w 1004"/>
                <a:gd name="T27" fmla="*/ 1 h 14"/>
                <a:gd name="T28" fmla="*/ 904 w 1004"/>
                <a:gd name="T29" fmla="*/ 0 h 14"/>
                <a:gd name="T30" fmla="*/ 791 w 1004"/>
                <a:gd name="T31" fmla="*/ 2 h 14"/>
                <a:gd name="T32" fmla="*/ 756 w 1004"/>
                <a:gd name="T33" fmla="*/ 2 h 14"/>
                <a:gd name="T34" fmla="*/ 743 w 1004"/>
                <a:gd name="T35" fmla="*/ 2 h 14"/>
                <a:gd name="T36" fmla="*/ 764 w 1004"/>
                <a:gd name="T37" fmla="*/ 1 h 14"/>
                <a:gd name="T38" fmla="*/ 697 w 1004"/>
                <a:gd name="T39" fmla="*/ 2 h 14"/>
                <a:gd name="T40" fmla="*/ 570 w 1004"/>
                <a:gd name="T41" fmla="*/ 3 h 14"/>
                <a:gd name="T42" fmla="*/ 559 w 1004"/>
                <a:gd name="T43" fmla="*/ 2 h 14"/>
                <a:gd name="T44" fmla="*/ 554 w 1004"/>
                <a:gd name="T45" fmla="*/ 3 h 14"/>
                <a:gd name="T46" fmla="*/ 0 w 1004"/>
                <a:gd name="T47" fmla="*/ 4 h 14"/>
                <a:gd name="T48" fmla="*/ 79 w 1004"/>
                <a:gd name="T49" fmla="*/ 5 h 14"/>
                <a:gd name="T50" fmla="*/ 113 w 1004"/>
                <a:gd name="T51" fmla="*/ 8 h 14"/>
                <a:gd name="T52" fmla="*/ 49 w 1004"/>
                <a:gd name="T53" fmla="*/ 8 h 14"/>
                <a:gd name="T54" fmla="*/ 64 w 1004"/>
                <a:gd name="T55" fmla="*/ 12 h 14"/>
                <a:gd name="T56" fmla="*/ 213 w 1004"/>
                <a:gd name="T57" fmla="*/ 8 h 14"/>
                <a:gd name="T58" fmla="*/ 234 w 1004"/>
                <a:gd name="T59" fmla="*/ 11 h 14"/>
                <a:gd name="T60" fmla="*/ 223 w 1004"/>
                <a:gd name="T61" fmla="*/ 11 h 14"/>
                <a:gd name="T62" fmla="*/ 324 w 1004"/>
                <a:gd name="T63" fmla="*/ 10 h 14"/>
                <a:gd name="T64" fmla="*/ 322 w 1004"/>
                <a:gd name="T65" fmla="*/ 12 h 14"/>
                <a:gd name="T66" fmla="*/ 454 w 1004"/>
                <a:gd name="T67" fmla="*/ 10 h 14"/>
                <a:gd name="T68" fmla="*/ 452 w 1004"/>
                <a:gd name="T69" fmla="*/ 11 h 14"/>
                <a:gd name="T70" fmla="*/ 620 w 1004"/>
                <a:gd name="T71" fmla="*/ 9 h 14"/>
                <a:gd name="T72" fmla="*/ 568 w 1004"/>
                <a:gd name="T73" fmla="*/ 11 h 14"/>
                <a:gd name="T74" fmla="*/ 643 w 1004"/>
                <a:gd name="T75" fmla="*/ 10 h 14"/>
                <a:gd name="T76" fmla="*/ 622 w 1004"/>
                <a:gd name="T77" fmla="*/ 12 h 14"/>
                <a:gd name="T78" fmla="*/ 758 w 1004"/>
                <a:gd name="T79" fmla="*/ 8 h 14"/>
                <a:gd name="T80" fmla="*/ 746 w 1004"/>
                <a:gd name="T81" fmla="*/ 6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004" h="14">
                  <a:moveTo>
                    <a:pt x="746" y="6"/>
                  </a:moveTo>
                  <a:lnTo>
                    <a:pt x="746" y="6"/>
                  </a:lnTo>
                  <a:cubicBezTo>
                    <a:pt x="758" y="5"/>
                    <a:pt x="817" y="5"/>
                    <a:pt x="820" y="7"/>
                  </a:cubicBezTo>
                  <a:cubicBezTo>
                    <a:pt x="812" y="7"/>
                    <a:pt x="780" y="8"/>
                    <a:pt x="800" y="8"/>
                  </a:cubicBezTo>
                  <a:lnTo>
                    <a:pt x="847" y="5"/>
                  </a:lnTo>
                  <a:cubicBezTo>
                    <a:pt x="909" y="7"/>
                    <a:pt x="800" y="10"/>
                    <a:pt x="769" y="11"/>
                  </a:cubicBezTo>
                  <a:cubicBezTo>
                    <a:pt x="832" y="11"/>
                    <a:pt x="851" y="9"/>
                    <a:pt x="918" y="9"/>
                  </a:cubicBezTo>
                  <a:cubicBezTo>
                    <a:pt x="899" y="9"/>
                    <a:pt x="886" y="8"/>
                    <a:pt x="876" y="7"/>
                  </a:cubicBezTo>
                  <a:cubicBezTo>
                    <a:pt x="873" y="5"/>
                    <a:pt x="936" y="6"/>
                    <a:pt x="981" y="5"/>
                  </a:cubicBezTo>
                  <a:cubicBezTo>
                    <a:pt x="952" y="4"/>
                    <a:pt x="969" y="3"/>
                    <a:pt x="989" y="2"/>
                  </a:cubicBezTo>
                  <a:cubicBezTo>
                    <a:pt x="993" y="2"/>
                    <a:pt x="996" y="2"/>
                    <a:pt x="997" y="2"/>
                  </a:cubicBezTo>
                  <a:lnTo>
                    <a:pt x="1004" y="2"/>
                  </a:lnTo>
                  <a:lnTo>
                    <a:pt x="999" y="2"/>
                  </a:lnTo>
                  <a:cubicBezTo>
                    <a:pt x="999" y="1"/>
                    <a:pt x="998" y="1"/>
                    <a:pt x="994" y="1"/>
                  </a:cubicBezTo>
                  <a:cubicBezTo>
                    <a:pt x="957" y="1"/>
                    <a:pt x="928" y="0"/>
                    <a:pt x="904" y="0"/>
                  </a:cubicBezTo>
                  <a:cubicBezTo>
                    <a:pt x="928" y="3"/>
                    <a:pt x="822" y="1"/>
                    <a:pt x="791" y="2"/>
                  </a:cubicBezTo>
                  <a:lnTo>
                    <a:pt x="756" y="2"/>
                  </a:lnTo>
                  <a:lnTo>
                    <a:pt x="743" y="2"/>
                  </a:lnTo>
                  <a:cubicBezTo>
                    <a:pt x="740" y="2"/>
                    <a:pt x="744" y="1"/>
                    <a:pt x="764" y="1"/>
                  </a:cubicBezTo>
                  <a:cubicBezTo>
                    <a:pt x="747" y="1"/>
                    <a:pt x="692" y="1"/>
                    <a:pt x="697" y="2"/>
                  </a:cubicBezTo>
                  <a:lnTo>
                    <a:pt x="570" y="3"/>
                  </a:lnTo>
                  <a:cubicBezTo>
                    <a:pt x="566" y="3"/>
                    <a:pt x="562" y="2"/>
                    <a:pt x="559" y="2"/>
                  </a:cubicBezTo>
                  <a:cubicBezTo>
                    <a:pt x="554" y="2"/>
                    <a:pt x="554" y="3"/>
                    <a:pt x="554" y="3"/>
                  </a:cubicBezTo>
                  <a:lnTo>
                    <a:pt x="0" y="4"/>
                  </a:lnTo>
                  <a:lnTo>
                    <a:pt x="79" y="5"/>
                  </a:lnTo>
                  <a:cubicBezTo>
                    <a:pt x="37" y="8"/>
                    <a:pt x="125" y="6"/>
                    <a:pt x="113" y="8"/>
                  </a:cubicBezTo>
                  <a:cubicBezTo>
                    <a:pt x="94" y="9"/>
                    <a:pt x="66" y="9"/>
                    <a:pt x="49" y="8"/>
                  </a:cubicBezTo>
                  <a:cubicBezTo>
                    <a:pt x="43" y="9"/>
                    <a:pt x="67" y="10"/>
                    <a:pt x="64" y="12"/>
                  </a:cubicBezTo>
                  <a:cubicBezTo>
                    <a:pt x="134" y="13"/>
                    <a:pt x="145" y="7"/>
                    <a:pt x="213" y="8"/>
                  </a:cubicBezTo>
                  <a:cubicBezTo>
                    <a:pt x="210" y="10"/>
                    <a:pt x="189" y="11"/>
                    <a:pt x="234" y="11"/>
                  </a:cubicBezTo>
                  <a:lnTo>
                    <a:pt x="223" y="11"/>
                  </a:lnTo>
                  <a:cubicBezTo>
                    <a:pt x="294" y="9"/>
                    <a:pt x="278" y="14"/>
                    <a:pt x="324" y="10"/>
                  </a:cubicBezTo>
                  <a:lnTo>
                    <a:pt x="322" y="12"/>
                  </a:lnTo>
                  <a:cubicBezTo>
                    <a:pt x="355" y="11"/>
                    <a:pt x="418" y="11"/>
                    <a:pt x="454" y="10"/>
                  </a:cubicBezTo>
                  <a:lnTo>
                    <a:pt x="452" y="11"/>
                  </a:lnTo>
                  <a:cubicBezTo>
                    <a:pt x="551" y="8"/>
                    <a:pt x="508" y="10"/>
                    <a:pt x="620" y="9"/>
                  </a:cubicBezTo>
                  <a:lnTo>
                    <a:pt x="568" y="11"/>
                  </a:lnTo>
                  <a:cubicBezTo>
                    <a:pt x="607" y="12"/>
                    <a:pt x="616" y="10"/>
                    <a:pt x="643" y="10"/>
                  </a:cubicBezTo>
                  <a:cubicBezTo>
                    <a:pt x="641" y="10"/>
                    <a:pt x="648" y="12"/>
                    <a:pt x="622" y="12"/>
                  </a:cubicBezTo>
                  <a:lnTo>
                    <a:pt x="758" y="8"/>
                  </a:lnTo>
                  <a:cubicBezTo>
                    <a:pt x="790" y="7"/>
                    <a:pt x="751" y="7"/>
                    <a:pt x="746" y="6"/>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00" name="Serbest Biçim 100">
              <a:extLst>
                <a:ext uri="{FF2B5EF4-FFF2-40B4-BE49-F238E27FC236}">
                  <a16:creationId xmlns="" xmlns:a16="http://schemas.microsoft.com/office/drawing/2014/main" id="{DCA740C0-391C-4516-8A04-F175641FD5C7}"/>
                </a:ext>
              </a:extLst>
            </p:cNvPr>
            <p:cNvSpPr>
              <a:spLocks/>
            </p:cNvSpPr>
            <p:nvPr/>
          </p:nvSpPr>
          <p:spPr bwMode="invGray">
            <a:xfrm>
              <a:off x="1947862" y="2735263"/>
              <a:ext cx="47625" cy="0"/>
            </a:xfrm>
            <a:custGeom>
              <a:avLst/>
              <a:gdLst>
                <a:gd name="T0" fmla="*/ 0 w 25"/>
                <a:gd name="T1" fmla="*/ 0 w 25"/>
                <a:gd name="T2" fmla="*/ 25 w 25"/>
                <a:gd name="T3" fmla="*/ 0 w 25"/>
              </a:gdLst>
              <a:ahLst/>
              <a:cxnLst>
                <a:cxn ang="0">
                  <a:pos x="T0" y="0"/>
                </a:cxn>
                <a:cxn ang="0">
                  <a:pos x="T1" y="0"/>
                </a:cxn>
                <a:cxn ang="0">
                  <a:pos x="T2" y="0"/>
                </a:cxn>
                <a:cxn ang="0">
                  <a:pos x="T3" y="0"/>
                </a:cxn>
              </a:cxnLst>
              <a:rect l="0" t="0" r="r" b="b"/>
              <a:pathLst>
                <a:path w="25">
                  <a:moveTo>
                    <a:pt x="0" y="0"/>
                  </a:moveTo>
                  <a:lnTo>
                    <a:pt x="0" y="0"/>
                  </a:lnTo>
                  <a:lnTo>
                    <a:pt x="25" y="0"/>
                  </a:lnTo>
                  <a:lnTo>
                    <a:pt x="0"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01" name="Serbest Biçim 101">
              <a:extLst>
                <a:ext uri="{FF2B5EF4-FFF2-40B4-BE49-F238E27FC236}">
                  <a16:creationId xmlns="" xmlns:a16="http://schemas.microsoft.com/office/drawing/2014/main" id="{CC2FECB4-9D9C-48D2-9FF8-81F5180A91CE}"/>
                </a:ext>
              </a:extLst>
            </p:cNvPr>
            <p:cNvSpPr>
              <a:spLocks/>
            </p:cNvSpPr>
            <p:nvPr/>
          </p:nvSpPr>
          <p:spPr bwMode="invGray">
            <a:xfrm>
              <a:off x="112712" y="2724150"/>
              <a:ext cx="74613" cy="0"/>
            </a:xfrm>
            <a:custGeom>
              <a:avLst/>
              <a:gdLst>
                <a:gd name="T0" fmla="*/ 0 w 39"/>
                <a:gd name="T1" fmla="*/ 0 w 39"/>
                <a:gd name="T2" fmla="*/ 39 w 39"/>
                <a:gd name="T3" fmla="*/ 0 w 39"/>
              </a:gdLst>
              <a:ahLst/>
              <a:cxnLst>
                <a:cxn ang="0">
                  <a:pos x="T0" y="0"/>
                </a:cxn>
                <a:cxn ang="0">
                  <a:pos x="T1" y="0"/>
                </a:cxn>
                <a:cxn ang="0">
                  <a:pos x="T2" y="0"/>
                </a:cxn>
                <a:cxn ang="0">
                  <a:pos x="T3" y="0"/>
                </a:cxn>
              </a:cxnLst>
              <a:rect l="0" t="0" r="r" b="b"/>
              <a:pathLst>
                <a:path w="39">
                  <a:moveTo>
                    <a:pt x="0" y="0"/>
                  </a:moveTo>
                  <a:lnTo>
                    <a:pt x="0" y="0"/>
                  </a:lnTo>
                  <a:lnTo>
                    <a:pt x="39" y="0"/>
                  </a:lnTo>
                  <a:cubicBezTo>
                    <a:pt x="27" y="0"/>
                    <a:pt x="14" y="0"/>
                    <a:pt x="0"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02" name="Serbest Biçim 102">
              <a:extLst>
                <a:ext uri="{FF2B5EF4-FFF2-40B4-BE49-F238E27FC236}">
                  <a16:creationId xmlns="" xmlns:a16="http://schemas.microsoft.com/office/drawing/2014/main" id="{E2281838-9D3B-465E-AB0D-73540E363A53}"/>
                </a:ext>
              </a:extLst>
            </p:cNvPr>
            <p:cNvSpPr>
              <a:spLocks/>
            </p:cNvSpPr>
            <p:nvPr/>
          </p:nvSpPr>
          <p:spPr bwMode="invGray">
            <a:xfrm>
              <a:off x="2187575" y="2717800"/>
              <a:ext cx="176213" cy="6350"/>
            </a:xfrm>
            <a:custGeom>
              <a:avLst/>
              <a:gdLst>
                <a:gd name="T0" fmla="*/ 71 w 92"/>
                <a:gd name="T1" fmla="*/ 3 h 3"/>
                <a:gd name="T2" fmla="*/ 71 w 92"/>
                <a:gd name="T3" fmla="*/ 3 h 3"/>
                <a:gd name="T4" fmla="*/ 92 w 92"/>
                <a:gd name="T5" fmla="*/ 0 h 3"/>
                <a:gd name="T6" fmla="*/ 8 w 92"/>
                <a:gd name="T7" fmla="*/ 1 h 3"/>
                <a:gd name="T8" fmla="*/ 2 w 92"/>
                <a:gd name="T9" fmla="*/ 3 h 3"/>
                <a:gd name="T10" fmla="*/ 71 w 92"/>
                <a:gd name="T11" fmla="*/ 3 h 3"/>
              </a:gdLst>
              <a:ahLst/>
              <a:cxnLst>
                <a:cxn ang="0">
                  <a:pos x="T0" y="T1"/>
                </a:cxn>
                <a:cxn ang="0">
                  <a:pos x="T2" y="T3"/>
                </a:cxn>
                <a:cxn ang="0">
                  <a:pos x="T4" y="T5"/>
                </a:cxn>
                <a:cxn ang="0">
                  <a:pos x="T6" y="T7"/>
                </a:cxn>
                <a:cxn ang="0">
                  <a:pos x="T8" y="T9"/>
                </a:cxn>
                <a:cxn ang="0">
                  <a:pos x="T10" y="T11"/>
                </a:cxn>
              </a:cxnLst>
              <a:rect l="0" t="0" r="r" b="b"/>
              <a:pathLst>
                <a:path w="92" h="3">
                  <a:moveTo>
                    <a:pt x="71" y="3"/>
                  </a:moveTo>
                  <a:lnTo>
                    <a:pt x="71" y="3"/>
                  </a:lnTo>
                  <a:cubicBezTo>
                    <a:pt x="47" y="2"/>
                    <a:pt x="88" y="1"/>
                    <a:pt x="92" y="0"/>
                  </a:cubicBezTo>
                  <a:lnTo>
                    <a:pt x="8" y="1"/>
                  </a:lnTo>
                  <a:cubicBezTo>
                    <a:pt x="8" y="1"/>
                    <a:pt x="0" y="2"/>
                    <a:pt x="2" y="3"/>
                  </a:cubicBezTo>
                  <a:lnTo>
                    <a:pt x="71" y="3"/>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03" name="Serbest Biçim 103">
              <a:extLst>
                <a:ext uri="{FF2B5EF4-FFF2-40B4-BE49-F238E27FC236}">
                  <a16:creationId xmlns="" xmlns:a16="http://schemas.microsoft.com/office/drawing/2014/main" id="{98227DA9-3C21-4293-924F-B9592880AA14}"/>
                </a:ext>
              </a:extLst>
            </p:cNvPr>
            <p:cNvSpPr>
              <a:spLocks/>
            </p:cNvSpPr>
            <p:nvPr/>
          </p:nvSpPr>
          <p:spPr bwMode="invGray">
            <a:xfrm>
              <a:off x="2112962" y="2714625"/>
              <a:ext cx="90488" cy="4762"/>
            </a:xfrm>
            <a:custGeom>
              <a:avLst/>
              <a:gdLst>
                <a:gd name="T0" fmla="*/ 22 w 47"/>
                <a:gd name="T1" fmla="*/ 0 h 2"/>
                <a:gd name="T2" fmla="*/ 22 w 47"/>
                <a:gd name="T3" fmla="*/ 0 h 2"/>
                <a:gd name="T4" fmla="*/ 0 w 47"/>
                <a:gd name="T5" fmla="*/ 2 h 2"/>
                <a:gd name="T6" fmla="*/ 47 w 47"/>
                <a:gd name="T7" fmla="*/ 2 h 2"/>
                <a:gd name="T8" fmla="*/ 22 w 47"/>
                <a:gd name="T9" fmla="*/ 0 h 2"/>
              </a:gdLst>
              <a:ahLst/>
              <a:cxnLst>
                <a:cxn ang="0">
                  <a:pos x="T0" y="T1"/>
                </a:cxn>
                <a:cxn ang="0">
                  <a:pos x="T2" y="T3"/>
                </a:cxn>
                <a:cxn ang="0">
                  <a:pos x="T4" y="T5"/>
                </a:cxn>
                <a:cxn ang="0">
                  <a:pos x="T6" y="T7"/>
                </a:cxn>
                <a:cxn ang="0">
                  <a:pos x="T8" y="T9"/>
                </a:cxn>
              </a:cxnLst>
              <a:rect l="0" t="0" r="r" b="b"/>
              <a:pathLst>
                <a:path w="47" h="2">
                  <a:moveTo>
                    <a:pt x="22" y="0"/>
                  </a:moveTo>
                  <a:lnTo>
                    <a:pt x="22" y="0"/>
                  </a:lnTo>
                  <a:cubicBezTo>
                    <a:pt x="19" y="1"/>
                    <a:pt x="11" y="1"/>
                    <a:pt x="0" y="2"/>
                  </a:cubicBezTo>
                  <a:lnTo>
                    <a:pt x="47" y="2"/>
                  </a:lnTo>
                  <a:cubicBezTo>
                    <a:pt x="47" y="1"/>
                    <a:pt x="41" y="0"/>
                    <a:pt x="22"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04" name="Serbest Biçim 104">
              <a:extLst>
                <a:ext uri="{FF2B5EF4-FFF2-40B4-BE49-F238E27FC236}">
                  <a16:creationId xmlns="" xmlns:a16="http://schemas.microsoft.com/office/drawing/2014/main" id="{DCFC8DC7-0C0B-430D-83D8-EE24BD022677}"/>
                </a:ext>
              </a:extLst>
            </p:cNvPr>
            <p:cNvSpPr>
              <a:spLocks/>
            </p:cNvSpPr>
            <p:nvPr/>
          </p:nvSpPr>
          <p:spPr bwMode="invGray">
            <a:xfrm>
              <a:off x="2101850" y="2811463"/>
              <a:ext cx="71438" cy="3175"/>
            </a:xfrm>
            <a:custGeom>
              <a:avLst/>
              <a:gdLst>
                <a:gd name="T0" fmla="*/ 37 w 37"/>
                <a:gd name="T1" fmla="*/ 0 h 1"/>
                <a:gd name="T2" fmla="*/ 37 w 37"/>
                <a:gd name="T3" fmla="*/ 0 h 1"/>
                <a:gd name="T4" fmla="*/ 22 w 37"/>
                <a:gd name="T5" fmla="*/ 1 h 1"/>
                <a:gd name="T6" fmla="*/ 0 w 37"/>
                <a:gd name="T7" fmla="*/ 1 h 1"/>
                <a:gd name="T8" fmla="*/ 37 w 37"/>
                <a:gd name="T9" fmla="*/ 0 h 1"/>
              </a:gdLst>
              <a:ahLst/>
              <a:cxnLst>
                <a:cxn ang="0">
                  <a:pos x="T0" y="T1"/>
                </a:cxn>
                <a:cxn ang="0">
                  <a:pos x="T2" y="T3"/>
                </a:cxn>
                <a:cxn ang="0">
                  <a:pos x="T4" y="T5"/>
                </a:cxn>
                <a:cxn ang="0">
                  <a:pos x="T6" y="T7"/>
                </a:cxn>
                <a:cxn ang="0">
                  <a:pos x="T8" y="T9"/>
                </a:cxn>
              </a:cxnLst>
              <a:rect l="0" t="0" r="r" b="b"/>
              <a:pathLst>
                <a:path w="37" h="1">
                  <a:moveTo>
                    <a:pt x="37" y="0"/>
                  </a:moveTo>
                  <a:lnTo>
                    <a:pt x="37" y="0"/>
                  </a:lnTo>
                  <a:lnTo>
                    <a:pt x="22" y="1"/>
                  </a:lnTo>
                  <a:lnTo>
                    <a:pt x="0" y="1"/>
                  </a:lnTo>
                  <a:lnTo>
                    <a:pt x="37"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05" name="Serbest Biçim 105">
              <a:extLst>
                <a:ext uri="{FF2B5EF4-FFF2-40B4-BE49-F238E27FC236}">
                  <a16:creationId xmlns="" xmlns:a16="http://schemas.microsoft.com/office/drawing/2014/main" id="{77846522-B803-4360-A2A4-678D19B8B286}"/>
                </a:ext>
              </a:extLst>
            </p:cNvPr>
            <p:cNvSpPr>
              <a:spLocks/>
            </p:cNvSpPr>
            <p:nvPr/>
          </p:nvSpPr>
          <p:spPr bwMode="invGray">
            <a:xfrm>
              <a:off x="1724025" y="2805113"/>
              <a:ext cx="120650" cy="4762"/>
            </a:xfrm>
            <a:custGeom>
              <a:avLst/>
              <a:gdLst>
                <a:gd name="T0" fmla="*/ 0 w 63"/>
                <a:gd name="T1" fmla="*/ 0 h 2"/>
                <a:gd name="T2" fmla="*/ 0 w 63"/>
                <a:gd name="T3" fmla="*/ 0 h 2"/>
                <a:gd name="T4" fmla="*/ 63 w 63"/>
                <a:gd name="T5" fmla="*/ 0 h 2"/>
                <a:gd name="T6" fmla="*/ 0 w 63"/>
                <a:gd name="T7" fmla="*/ 0 h 2"/>
              </a:gdLst>
              <a:ahLst/>
              <a:cxnLst>
                <a:cxn ang="0">
                  <a:pos x="T0" y="T1"/>
                </a:cxn>
                <a:cxn ang="0">
                  <a:pos x="T2" y="T3"/>
                </a:cxn>
                <a:cxn ang="0">
                  <a:pos x="T4" y="T5"/>
                </a:cxn>
                <a:cxn ang="0">
                  <a:pos x="T6" y="T7"/>
                </a:cxn>
              </a:cxnLst>
              <a:rect l="0" t="0" r="r" b="b"/>
              <a:pathLst>
                <a:path w="63" h="2">
                  <a:moveTo>
                    <a:pt x="0" y="0"/>
                  </a:moveTo>
                  <a:lnTo>
                    <a:pt x="0" y="0"/>
                  </a:lnTo>
                  <a:cubicBezTo>
                    <a:pt x="18" y="2"/>
                    <a:pt x="52" y="1"/>
                    <a:pt x="63" y="0"/>
                  </a:cubicBezTo>
                  <a:cubicBezTo>
                    <a:pt x="24" y="0"/>
                    <a:pt x="41" y="0"/>
                    <a:pt x="0"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06" name="Serbest Biçim 106">
              <a:extLst>
                <a:ext uri="{FF2B5EF4-FFF2-40B4-BE49-F238E27FC236}">
                  <a16:creationId xmlns="" xmlns:a16="http://schemas.microsoft.com/office/drawing/2014/main" id="{3E080214-92C3-4CF7-9041-72081B41D12F}"/>
                </a:ext>
              </a:extLst>
            </p:cNvPr>
            <p:cNvSpPr>
              <a:spLocks/>
            </p:cNvSpPr>
            <p:nvPr/>
          </p:nvSpPr>
          <p:spPr bwMode="invGray">
            <a:xfrm>
              <a:off x="1744662" y="2833688"/>
              <a:ext cx="73025" cy="3175"/>
            </a:xfrm>
            <a:custGeom>
              <a:avLst/>
              <a:gdLst>
                <a:gd name="T0" fmla="*/ 38 w 38"/>
                <a:gd name="T1" fmla="*/ 0 h 1"/>
                <a:gd name="T2" fmla="*/ 38 w 38"/>
                <a:gd name="T3" fmla="*/ 0 h 1"/>
                <a:gd name="T4" fmla="*/ 0 w 38"/>
                <a:gd name="T5" fmla="*/ 1 h 1"/>
                <a:gd name="T6" fmla="*/ 3 w 38"/>
                <a:gd name="T7" fmla="*/ 1 h 1"/>
                <a:gd name="T8" fmla="*/ 38 w 38"/>
                <a:gd name="T9" fmla="*/ 0 h 1"/>
              </a:gdLst>
              <a:ahLst/>
              <a:cxnLst>
                <a:cxn ang="0">
                  <a:pos x="T0" y="T1"/>
                </a:cxn>
                <a:cxn ang="0">
                  <a:pos x="T2" y="T3"/>
                </a:cxn>
                <a:cxn ang="0">
                  <a:pos x="T4" y="T5"/>
                </a:cxn>
                <a:cxn ang="0">
                  <a:pos x="T6" y="T7"/>
                </a:cxn>
                <a:cxn ang="0">
                  <a:pos x="T8" y="T9"/>
                </a:cxn>
              </a:cxnLst>
              <a:rect l="0" t="0" r="r" b="b"/>
              <a:pathLst>
                <a:path w="38" h="1">
                  <a:moveTo>
                    <a:pt x="38" y="0"/>
                  </a:moveTo>
                  <a:lnTo>
                    <a:pt x="38" y="0"/>
                  </a:lnTo>
                  <a:lnTo>
                    <a:pt x="0" y="1"/>
                  </a:lnTo>
                  <a:lnTo>
                    <a:pt x="3" y="1"/>
                  </a:lnTo>
                  <a:lnTo>
                    <a:pt x="38"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07" name="Serbest Biçim 107">
              <a:extLst>
                <a:ext uri="{FF2B5EF4-FFF2-40B4-BE49-F238E27FC236}">
                  <a16:creationId xmlns="" xmlns:a16="http://schemas.microsoft.com/office/drawing/2014/main" id="{7DF9B5B0-458C-49F3-A350-11872AABBCDC}"/>
                </a:ext>
              </a:extLst>
            </p:cNvPr>
            <p:cNvSpPr>
              <a:spLocks/>
            </p:cNvSpPr>
            <p:nvPr/>
          </p:nvSpPr>
          <p:spPr bwMode="invGray">
            <a:xfrm>
              <a:off x="-474663" y="2741613"/>
              <a:ext cx="34925" cy="0"/>
            </a:xfrm>
            <a:custGeom>
              <a:avLst/>
              <a:gdLst>
                <a:gd name="T0" fmla="*/ 18 w 18"/>
                <a:gd name="T1" fmla="*/ 18 w 18"/>
                <a:gd name="T2" fmla="*/ 0 w 18"/>
                <a:gd name="T3" fmla="*/ 18 w 18"/>
              </a:gdLst>
              <a:ahLst/>
              <a:cxnLst>
                <a:cxn ang="0">
                  <a:pos x="T0" y="0"/>
                </a:cxn>
                <a:cxn ang="0">
                  <a:pos x="T1" y="0"/>
                </a:cxn>
                <a:cxn ang="0">
                  <a:pos x="T2" y="0"/>
                </a:cxn>
                <a:cxn ang="0">
                  <a:pos x="T3" y="0"/>
                </a:cxn>
              </a:cxnLst>
              <a:rect l="0" t="0" r="r" b="b"/>
              <a:pathLst>
                <a:path w="18">
                  <a:moveTo>
                    <a:pt x="18" y="0"/>
                  </a:moveTo>
                  <a:lnTo>
                    <a:pt x="18" y="0"/>
                  </a:lnTo>
                  <a:lnTo>
                    <a:pt x="0" y="0"/>
                  </a:lnTo>
                  <a:lnTo>
                    <a:pt x="18"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08" name="Serbest Biçim 108">
              <a:extLst>
                <a:ext uri="{FF2B5EF4-FFF2-40B4-BE49-F238E27FC236}">
                  <a16:creationId xmlns="" xmlns:a16="http://schemas.microsoft.com/office/drawing/2014/main" id="{6FECD163-7A18-464A-9632-BA1B3FC4FD55}"/>
                </a:ext>
              </a:extLst>
            </p:cNvPr>
            <p:cNvSpPr>
              <a:spLocks/>
            </p:cNvSpPr>
            <p:nvPr/>
          </p:nvSpPr>
          <p:spPr bwMode="invGray">
            <a:xfrm>
              <a:off x="-947738" y="2725738"/>
              <a:ext cx="1239838" cy="19050"/>
            </a:xfrm>
            <a:custGeom>
              <a:avLst/>
              <a:gdLst>
                <a:gd name="T0" fmla="*/ 588 w 647"/>
                <a:gd name="T1" fmla="*/ 5 h 8"/>
                <a:gd name="T2" fmla="*/ 588 w 647"/>
                <a:gd name="T3" fmla="*/ 5 h 8"/>
                <a:gd name="T4" fmla="*/ 619 w 647"/>
                <a:gd name="T5" fmla="*/ 0 h 8"/>
                <a:gd name="T6" fmla="*/ 570 w 647"/>
                <a:gd name="T7" fmla="*/ 1 h 8"/>
                <a:gd name="T8" fmla="*/ 574 w 647"/>
                <a:gd name="T9" fmla="*/ 0 h 8"/>
                <a:gd name="T10" fmla="*/ 515 w 647"/>
                <a:gd name="T11" fmla="*/ 1 h 8"/>
                <a:gd name="T12" fmla="*/ 533 w 647"/>
                <a:gd name="T13" fmla="*/ 3 h 8"/>
                <a:gd name="T14" fmla="*/ 450 w 647"/>
                <a:gd name="T15" fmla="*/ 0 h 8"/>
                <a:gd name="T16" fmla="*/ 361 w 647"/>
                <a:gd name="T17" fmla="*/ 0 h 8"/>
                <a:gd name="T18" fmla="*/ 368 w 647"/>
                <a:gd name="T19" fmla="*/ 0 h 8"/>
                <a:gd name="T20" fmla="*/ 355 w 647"/>
                <a:gd name="T21" fmla="*/ 0 h 8"/>
                <a:gd name="T22" fmla="*/ 55 w 647"/>
                <a:gd name="T23" fmla="*/ 1 h 8"/>
                <a:gd name="T24" fmla="*/ 45 w 647"/>
                <a:gd name="T25" fmla="*/ 6 h 8"/>
                <a:gd name="T26" fmla="*/ 207 w 647"/>
                <a:gd name="T27" fmla="*/ 5 h 8"/>
                <a:gd name="T28" fmla="*/ 214 w 647"/>
                <a:gd name="T29" fmla="*/ 6 h 8"/>
                <a:gd name="T30" fmla="*/ 250 w 647"/>
                <a:gd name="T31" fmla="*/ 4 h 8"/>
                <a:gd name="T32" fmla="*/ 216 w 647"/>
                <a:gd name="T33" fmla="*/ 3 h 8"/>
                <a:gd name="T34" fmla="*/ 393 w 647"/>
                <a:gd name="T35" fmla="*/ 3 h 8"/>
                <a:gd name="T36" fmla="*/ 265 w 647"/>
                <a:gd name="T37" fmla="*/ 5 h 8"/>
                <a:gd name="T38" fmla="*/ 265 w 647"/>
                <a:gd name="T39" fmla="*/ 7 h 8"/>
                <a:gd name="T40" fmla="*/ 588 w 647"/>
                <a:gd name="T41"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47" h="8">
                  <a:moveTo>
                    <a:pt x="588" y="5"/>
                  </a:moveTo>
                  <a:lnTo>
                    <a:pt x="588" y="5"/>
                  </a:lnTo>
                  <a:cubicBezTo>
                    <a:pt x="499" y="3"/>
                    <a:pt x="647" y="3"/>
                    <a:pt x="619" y="0"/>
                  </a:cubicBezTo>
                  <a:lnTo>
                    <a:pt x="570" y="1"/>
                  </a:lnTo>
                  <a:lnTo>
                    <a:pt x="574" y="0"/>
                  </a:lnTo>
                  <a:lnTo>
                    <a:pt x="515" y="1"/>
                  </a:lnTo>
                  <a:cubicBezTo>
                    <a:pt x="527" y="2"/>
                    <a:pt x="536" y="2"/>
                    <a:pt x="533" y="3"/>
                  </a:cubicBezTo>
                  <a:cubicBezTo>
                    <a:pt x="454" y="3"/>
                    <a:pt x="508" y="2"/>
                    <a:pt x="450" y="0"/>
                  </a:cubicBezTo>
                  <a:lnTo>
                    <a:pt x="361" y="0"/>
                  </a:lnTo>
                  <a:lnTo>
                    <a:pt x="368" y="0"/>
                  </a:lnTo>
                  <a:cubicBezTo>
                    <a:pt x="361" y="0"/>
                    <a:pt x="357" y="0"/>
                    <a:pt x="355" y="0"/>
                  </a:cubicBezTo>
                  <a:lnTo>
                    <a:pt x="55" y="1"/>
                  </a:lnTo>
                  <a:cubicBezTo>
                    <a:pt x="0" y="3"/>
                    <a:pt x="85" y="4"/>
                    <a:pt x="45" y="6"/>
                  </a:cubicBezTo>
                  <a:cubicBezTo>
                    <a:pt x="108" y="6"/>
                    <a:pt x="202" y="8"/>
                    <a:pt x="207" y="5"/>
                  </a:cubicBezTo>
                  <a:cubicBezTo>
                    <a:pt x="205" y="5"/>
                    <a:pt x="201" y="6"/>
                    <a:pt x="214" y="6"/>
                  </a:cubicBezTo>
                  <a:lnTo>
                    <a:pt x="250" y="4"/>
                  </a:lnTo>
                  <a:lnTo>
                    <a:pt x="216" y="3"/>
                  </a:lnTo>
                  <a:cubicBezTo>
                    <a:pt x="252" y="1"/>
                    <a:pt x="371" y="1"/>
                    <a:pt x="393" y="3"/>
                  </a:cubicBezTo>
                  <a:cubicBezTo>
                    <a:pt x="325" y="4"/>
                    <a:pt x="359" y="6"/>
                    <a:pt x="265" y="5"/>
                  </a:cubicBezTo>
                  <a:cubicBezTo>
                    <a:pt x="269" y="6"/>
                    <a:pt x="286" y="7"/>
                    <a:pt x="265" y="7"/>
                  </a:cubicBezTo>
                  <a:cubicBezTo>
                    <a:pt x="375" y="6"/>
                    <a:pt x="474" y="8"/>
                    <a:pt x="588" y="5"/>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09" name="Serbest Biçim 109">
              <a:extLst>
                <a:ext uri="{FF2B5EF4-FFF2-40B4-BE49-F238E27FC236}">
                  <a16:creationId xmlns="" xmlns:a16="http://schemas.microsoft.com/office/drawing/2014/main" id="{3BE580DD-E170-4D24-9097-2C433720B896}"/>
                </a:ext>
              </a:extLst>
            </p:cNvPr>
            <p:cNvSpPr>
              <a:spLocks/>
            </p:cNvSpPr>
            <p:nvPr/>
          </p:nvSpPr>
          <p:spPr bwMode="invGray">
            <a:xfrm>
              <a:off x="-1944688" y="2741613"/>
              <a:ext cx="4763" cy="0"/>
            </a:xfrm>
            <a:custGeom>
              <a:avLst/>
              <a:gdLst>
                <a:gd name="T0" fmla="*/ 1 w 2"/>
                <a:gd name="T1" fmla="*/ 1 w 2"/>
                <a:gd name="T2" fmla="*/ 2 w 2"/>
                <a:gd name="T3" fmla="*/ 1 w 2"/>
              </a:gdLst>
              <a:ahLst/>
              <a:cxnLst>
                <a:cxn ang="0">
                  <a:pos x="T0" y="0"/>
                </a:cxn>
                <a:cxn ang="0">
                  <a:pos x="T1" y="0"/>
                </a:cxn>
                <a:cxn ang="0">
                  <a:pos x="T2" y="0"/>
                </a:cxn>
                <a:cxn ang="0">
                  <a:pos x="T3" y="0"/>
                </a:cxn>
              </a:cxnLst>
              <a:rect l="0" t="0" r="r" b="b"/>
              <a:pathLst>
                <a:path w="2">
                  <a:moveTo>
                    <a:pt x="1" y="0"/>
                  </a:moveTo>
                  <a:lnTo>
                    <a:pt x="1" y="0"/>
                  </a:lnTo>
                  <a:lnTo>
                    <a:pt x="2" y="0"/>
                  </a:lnTo>
                  <a:cubicBezTo>
                    <a:pt x="0" y="0"/>
                    <a:pt x="0" y="0"/>
                    <a:pt x="1"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10" name="Serbest Biçim 110">
              <a:extLst>
                <a:ext uri="{FF2B5EF4-FFF2-40B4-BE49-F238E27FC236}">
                  <a16:creationId xmlns="" xmlns:a16="http://schemas.microsoft.com/office/drawing/2014/main" id="{6888DA86-BA16-428D-B895-48334A1722C8}"/>
                </a:ext>
              </a:extLst>
            </p:cNvPr>
            <p:cNvSpPr>
              <a:spLocks/>
            </p:cNvSpPr>
            <p:nvPr/>
          </p:nvSpPr>
          <p:spPr bwMode="invGray">
            <a:xfrm>
              <a:off x="-1939925" y="2735263"/>
              <a:ext cx="173038" cy="6350"/>
            </a:xfrm>
            <a:custGeom>
              <a:avLst/>
              <a:gdLst>
                <a:gd name="T0" fmla="*/ 36 w 90"/>
                <a:gd name="T1" fmla="*/ 3 h 3"/>
                <a:gd name="T2" fmla="*/ 36 w 90"/>
                <a:gd name="T3" fmla="*/ 3 h 3"/>
                <a:gd name="T4" fmla="*/ 90 w 90"/>
                <a:gd name="T5" fmla="*/ 0 h 3"/>
                <a:gd name="T6" fmla="*/ 6 w 90"/>
                <a:gd name="T7" fmla="*/ 1 h 3"/>
                <a:gd name="T8" fmla="*/ 0 w 90"/>
                <a:gd name="T9" fmla="*/ 3 h 3"/>
                <a:gd name="T10" fmla="*/ 48 w 90"/>
                <a:gd name="T11" fmla="*/ 2 h 3"/>
                <a:gd name="T12" fmla="*/ 36 w 90"/>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90" h="3">
                  <a:moveTo>
                    <a:pt x="36" y="3"/>
                  </a:moveTo>
                  <a:lnTo>
                    <a:pt x="36" y="3"/>
                  </a:lnTo>
                  <a:lnTo>
                    <a:pt x="90" y="0"/>
                  </a:lnTo>
                  <a:lnTo>
                    <a:pt x="6" y="1"/>
                  </a:lnTo>
                  <a:lnTo>
                    <a:pt x="0" y="3"/>
                  </a:lnTo>
                  <a:cubicBezTo>
                    <a:pt x="8" y="2"/>
                    <a:pt x="37" y="1"/>
                    <a:pt x="48" y="2"/>
                  </a:cubicBezTo>
                  <a:lnTo>
                    <a:pt x="36" y="3"/>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11" name="Serbest Biçim 111">
              <a:extLst>
                <a:ext uri="{FF2B5EF4-FFF2-40B4-BE49-F238E27FC236}">
                  <a16:creationId xmlns="" xmlns:a16="http://schemas.microsoft.com/office/drawing/2014/main" id="{DD754896-7F78-48D3-9E9A-8933BDA916D7}"/>
                </a:ext>
              </a:extLst>
            </p:cNvPr>
            <p:cNvSpPr>
              <a:spLocks/>
            </p:cNvSpPr>
            <p:nvPr/>
          </p:nvSpPr>
          <p:spPr bwMode="invGray">
            <a:xfrm>
              <a:off x="-1773238" y="2733675"/>
              <a:ext cx="123825" cy="12700"/>
            </a:xfrm>
            <a:custGeom>
              <a:avLst/>
              <a:gdLst>
                <a:gd name="T0" fmla="*/ 65 w 65"/>
                <a:gd name="T1" fmla="*/ 0 h 6"/>
                <a:gd name="T2" fmla="*/ 65 w 65"/>
                <a:gd name="T3" fmla="*/ 0 h 6"/>
                <a:gd name="T4" fmla="*/ 48 w 65"/>
                <a:gd name="T5" fmla="*/ 4 h 6"/>
                <a:gd name="T6" fmla="*/ 0 w 65"/>
                <a:gd name="T7" fmla="*/ 4 h 6"/>
                <a:gd name="T8" fmla="*/ 61 w 65"/>
                <a:gd name="T9" fmla="*/ 4 h 6"/>
                <a:gd name="T10" fmla="*/ 65 w 65"/>
                <a:gd name="T11" fmla="*/ 0 h 6"/>
              </a:gdLst>
              <a:ahLst/>
              <a:cxnLst>
                <a:cxn ang="0">
                  <a:pos x="T0" y="T1"/>
                </a:cxn>
                <a:cxn ang="0">
                  <a:pos x="T2" y="T3"/>
                </a:cxn>
                <a:cxn ang="0">
                  <a:pos x="T4" y="T5"/>
                </a:cxn>
                <a:cxn ang="0">
                  <a:pos x="T6" y="T7"/>
                </a:cxn>
                <a:cxn ang="0">
                  <a:pos x="T8" y="T9"/>
                </a:cxn>
                <a:cxn ang="0">
                  <a:pos x="T10" y="T11"/>
                </a:cxn>
              </a:cxnLst>
              <a:rect l="0" t="0" r="r" b="b"/>
              <a:pathLst>
                <a:path w="65" h="6">
                  <a:moveTo>
                    <a:pt x="65" y="0"/>
                  </a:moveTo>
                  <a:lnTo>
                    <a:pt x="65" y="0"/>
                  </a:lnTo>
                  <a:cubicBezTo>
                    <a:pt x="22" y="1"/>
                    <a:pt x="25" y="3"/>
                    <a:pt x="48" y="4"/>
                  </a:cubicBezTo>
                  <a:cubicBezTo>
                    <a:pt x="8" y="5"/>
                    <a:pt x="27" y="1"/>
                    <a:pt x="0" y="4"/>
                  </a:cubicBezTo>
                  <a:cubicBezTo>
                    <a:pt x="1" y="6"/>
                    <a:pt x="50" y="5"/>
                    <a:pt x="61" y="4"/>
                  </a:cubicBezTo>
                  <a:lnTo>
                    <a:pt x="65"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12" name="Serbest Biçim 112">
              <a:extLst>
                <a:ext uri="{FF2B5EF4-FFF2-40B4-BE49-F238E27FC236}">
                  <a16:creationId xmlns="" xmlns:a16="http://schemas.microsoft.com/office/drawing/2014/main" id="{4DB43B68-A12A-4C4D-89BD-C0BDA6EA31DF}"/>
                </a:ext>
              </a:extLst>
            </p:cNvPr>
            <p:cNvSpPr>
              <a:spLocks/>
            </p:cNvSpPr>
            <p:nvPr/>
          </p:nvSpPr>
          <p:spPr bwMode="invGray">
            <a:xfrm>
              <a:off x="-1057275" y="2735263"/>
              <a:ext cx="57150" cy="3175"/>
            </a:xfrm>
            <a:custGeom>
              <a:avLst/>
              <a:gdLst>
                <a:gd name="T0" fmla="*/ 12 w 30"/>
                <a:gd name="T1" fmla="*/ 0 h 1"/>
                <a:gd name="T2" fmla="*/ 12 w 30"/>
                <a:gd name="T3" fmla="*/ 0 h 1"/>
                <a:gd name="T4" fmla="*/ 0 w 30"/>
                <a:gd name="T5" fmla="*/ 1 h 1"/>
                <a:gd name="T6" fmla="*/ 30 w 30"/>
                <a:gd name="T7" fmla="*/ 1 h 1"/>
                <a:gd name="T8" fmla="*/ 12 w 30"/>
                <a:gd name="T9" fmla="*/ 0 h 1"/>
              </a:gdLst>
              <a:ahLst/>
              <a:cxnLst>
                <a:cxn ang="0">
                  <a:pos x="T0" y="T1"/>
                </a:cxn>
                <a:cxn ang="0">
                  <a:pos x="T2" y="T3"/>
                </a:cxn>
                <a:cxn ang="0">
                  <a:pos x="T4" y="T5"/>
                </a:cxn>
                <a:cxn ang="0">
                  <a:pos x="T6" y="T7"/>
                </a:cxn>
                <a:cxn ang="0">
                  <a:pos x="T8" y="T9"/>
                </a:cxn>
              </a:cxnLst>
              <a:rect l="0" t="0" r="r" b="b"/>
              <a:pathLst>
                <a:path w="30" h="1">
                  <a:moveTo>
                    <a:pt x="12" y="0"/>
                  </a:moveTo>
                  <a:lnTo>
                    <a:pt x="12" y="0"/>
                  </a:lnTo>
                  <a:lnTo>
                    <a:pt x="0" y="1"/>
                  </a:lnTo>
                  <a:lnTo>
                    <a:pt x="30" y="1"/>
                  </a:lnTo>
                  <a:lnTo>
                    <a:pt x="12"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13" name="Serbest Biçim 113">
              <a:extLst>
                <a:ext uri="{FF2B5EF4-FFF2-40B4-BE49-F238E27FC236}">
                  <a16:creationId xmlns="" xmlns:a16="http://schemas.microsoft.com/office/drawing/2014/main" id="{8B3D8248-F846-43D2-B7F1-058D4D5F1E81}"/>
                </a:ext>
              </a:extLst>
            </p:cNvPr>
            <p:cNvSpPr>
              <a:spLocks/>
            </p:cNvSpPr>
            <p:nvPr/>
          </p:nvSpPr>
          <p:spPr bwMode="invGray">
            <a:xfrm>
              <a:off x="-1116013" y="2738438"/>
              <a:ext cx="58738" cy="3175"/>
            </a:xfrm>
            <a:custGeom>
              <a:avLst/>
              <a:gdLst>
                <a:gd name="T0" fmla="*/ 30 w 30"/>
                <a:gd name="T1" fmla="*/ 0 h 2"/>
                <a:gd name="T2" fmla="*/ 30 w 30"/>
                <a:gd name="T3" fmla="*/ 0 h 2"/>
                <a:gd name="T4" fmla="*/ 0 w 30"/>
                <a:gd name="T5" fmla="*/ 0 h 2"/>
                <a:gd name="T6" fmla="*/ 9 w 30"/>
                <a:gd name="T7" fmla="*/ 2 h 2"/>
                <a:gd name="T8" fmla="*/ 30 w 30"/>
                <a:gd name="T9" fmla="*/ 0 h 2"/>
              </a:gdLst>
              <a:ahLst/>
              <a:cxnLst>
                <a:cxn ang="0">
                  <a:pos x="T0" y="T1"/>
                </a:cxn>
                <a:cxn ang="0">
                  <a:pos x="T2" y="T3"/>
                </a:cxn>
                <a:cxn ang="0">
                  <a:pos x="T4" y="T5"/>
                </a:cxn>
                <a:cxn ang="0">
                  <a:pos x="T6" y="T7"/>
                </a:cxn>
                <a:cxn ang="0">
                  <a:pos x="T8" y="T9"/>
                </a:cxn>
              </a:cxnLst>
              <a:rect l="0" t="0" r="r" b="b"/>
              <a:pathLst>
                <a:path w="30" h="2">
                  <a:moveTo>
                    <a:pt x="30" y="0"/>
                  </a:moveTo>
                  <a:lnTo>
                    <a:pt x="30" y="0"/>
                  </a:lnTo>
                  <a:lnTo>
                    <a:pt x="0" y="0"/>
                  </a:lnTo>
                  <a:cubicBezTo>
                    <a:pt x="2" y="0"/>
                    <a:pt x="4" y="1"/>
                    <a:pt x="9" y="2"/>
                  </a:cubicBezTo>
                  <a:lnTo>
                    <a:pt x="30"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14" name="Serbest Biçim 114">
              <a:extLst>
                <a:ext uri="{FF2B5EF4-FFF2-40B4-BE49-F238E27FC236}">
                  <a16:creationId xmlns="" xmlns:a16="http://schemas.microsoft.com/office/drawing/2014/main" id="{05163BC1-6A5D-4B5C-9639-23A9EB7F2BEF}"/>
                </a:ext>
              </a:extLst>
            </p:cNvPr>
            <p:cNvSpPr>
              <a:spLocks/>
            </p:cNvSpPr>
            <p:nvPr/>
          </p:nvSpPr>
          <p:spPr bwMode="invGray">
            <a:xfrm>
              <a:off x="-1349375" y="2735263"/>
              <a:ext cx="84138" cy="0"/>
            </a:xfrm>
            <a:custGeom>
              <a:avLst/>
              <a:gdLst>
                <a:gd name="T0" fmla="*/ 44 w 44"/>
                <a:gd name="T1" fmla="*/ 44 w 44"/>
                <a:gd name="T2" fmla="*/ 0 w 44"/>
                <a:gd name="T3" fmla="*/ 44 w 44"/>
              </a:gdLst>
              <a:ahLst/>
              <a:cxnLst>
                <a:cxn ang="0">
                  <a:pos x="T0" y="0"/>
                </a:cxn>
                <a:cxn ang="0">
                  <a:pos x="T1" y="0"/>
                </a:cxn>
                <a:cxn ang="0">
                  <a:pos x="T2" y="0"/>
                </a:cxn>
                <a:cxn ang="0">
                  <a:pos x="T3" y="0"/>
                </a:cxn>
              </a:cxnLst>
              <a:rect l="0" t="0" r="r" b="b"/>
              <a:pathLst>
                <a:path w="44">
                  <a:moveTo>
                    <a:pt x="44" y="0"/>
                  </a:moveTo>
                  <a:lnTo>
                    <a:pt x="44" y="0"/>
                  </a:lnTo>
                  <a:lnTo>
                    <a:pt x="0" y="0"/>
                  </a:lnTo>
                  <a:lnTo>
                    <a:pt x="44"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15" name="Serbest Biçim 115">
              <a:extLst>
                <a:ext uri="{FF2B5EF4-FFF2-40B4-BE49-F238E27FC236}">
                  <a16:creationId xmlns="" xmlns:a16="http://schemas.microsoft.com/office/drawing/2014/main" id="{21BAFC0D-7A23-4E56-9DF2-8788EC00BB00}"/>
                </a:ext>
              </a:extLst>
            </p:cNvPr>
            <p:cNvSpPr>
              <a:spLocks/>
            </p:cNvSpPr>
            <p:nvPr/>
          </p:nvSpPr>
          <p:spPr bwMode="invGray">
            <a:xfrm>
              <a:off x="-1265238" y="2735263"/>
              <a:ext cx="65088" cy="3175"/>
            </a:xfrm>
            <a:custGeom>
              <a:avLst/>
              <a:gdLst>
                <a:gd name="T0" fmla="*/ 34 w 34"/>
                <a:gd name="T1" fmla="*/ 1 h 1"/>
                <a:gd name="T2" fmla="*/ 34 w 34"/>
                <a:gd name="T3" fmla="*/ 1 h 1"/>
                <a:gd name="T4" fmla="*/ 33 w 34"/>
                <a:gd name="T5" fmla="*/ 0 h 1"/>
                <a:gd name="T6" fmla="*/ 0 w 34"/>
                <a:gd name="T7" fmla="*/ 0 h 1"/>
                <a:gd name="T8" fmla="*/ 34 w 34"/>
                <a:gd name="T9" fmla="*/ 1 h 1"/>
              </a:gdLst>
              <a:ahLst/>
              <a:cxnLst>
                <a:cxn ang="0">
                  <a:pos x="T0" y="T1"/>
                </a:cxn>
                <a:cxn ang="0">
                  <a:pos x="T2" y="T3"/>
                </a:cxn>
                <a:cxn ang="0">
                  <a:pos x="T4" y="T5"/>
                </a:cxn>
                <a:cxn ang="0">
                  <a:pos x="T6" y="T7"/>
                </a:cxn>
                <a:cxn ang="0">
                  <a:pos x="T8" y="T9"/>
                </a:cxn>
              </a:cxnLst>
              <a:rect l="0" t="0" r="r" b="b"/>
              <a:pathLst>
                <a:path w="34" h="1">
                  <a:moveTo>
                    <a:pt x="34" y="1"/>
                  </a:moveTo>
                  <a:lnTo>
                    <a:pt x="34" y="1"/>
                  </a:lnTo>
                  <a:lnTo>
                    <a:pt x="33" y="0"/>
                  </a:lnTo>
                  <a:lnTo>
                    <a:pt x="0" y="0"/>
                  </a:lnTo>
                  <a:lnTo>
                    <a:pt x="34"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16" name="Serbest Biçim 116">
              <a:extLst>
                <a:ext uri="{FF2B5EF4-FFF2-40B4-BE49-F238E27FC236}">
                  <a16:creationId xmlns="" xmlns:a16="http://schemas.microsoft.com/office/drawing/2014/main" id="{C73284BC-5ACA-47EE-8B80-D9774DFF56AF}"/>
                </a:ext>
              </a:extLst>
            </p:cNvPr>
            <p:cNvSpPr>
              <a:spLocks/>
            </p:cNvSpPr>
            <p:nvPr/>
          </p:nvSpPr>
          <p:spPr bwMode="invGray">
            <a:xfrm>
              <a:off x="-1219200" y="2728913"/>
              <a:ext cx="103188" cy="9525"/>
            </a:xfrm>
            <a:custGeom>
              <a:avLst/>
              <a:gdLst>
                <a:gd name="T0" fmla="*/ 54 w 54"/>
                <a:gd name="T1" fmla="*/ 4 h 4"/>
                <a:gd name="T2" fmla="*/ 54 w 54"/>
                <a:gd name="T3" fmla="*/ 4 h 4"/>
                <a:gd name="T4" fmla="*/ 0 w 54"/>
                <a:gd name="T5" fmla="*/ 1 h 4"/>
                <a:gd name="T6" fmla="*/ 9 w 54"/>
                <a:gd name="T7" fmla="*/ 3 h 4"/>
                <a:gd name="T8" fmla="*/ 54 w 54"/>
                <a:gd name="T9" fmla="*/ 4 h 4"/>
              </a:gdLst>
              <a:ahLst/>
              <a:cxnLst>
                <a:cxn ang="0">
                  <a:pos x="T0" y="T1"/>
                </a:cxn>
                <a:cxn ang="0">
                  <a:pos x="T2" y="T3"/>
                </a:cxn>
                <a:cxn ang="0">
                  <a:pos x="T4" y="T5"/>
                </a:cxn>
                <a:cxn ang="0">
                  <a:pos x="T6" y="T7"/>
                </a:cxn>
                <a:cxn ang="0">
                  <a:pos x="T8" y="T9"/>
                </a:cxn>
              </a:cxnLst>
              <a:rect l="0" t="0" r="r" b="b"/>
              <a:pathLst>
                <a:path w="54" h="4">
                  <a:moveTo>
                    <a:pt x="54" y="4"/>
                  </a:moveTo>
                  <a:lnTo>
                    <a:pt x="54" y="4"/>
                  </a:lnTo>
                  <a:cubicBezTo>
                    <a:pt x="49" y="2"/>
                    <a:pt x="43" y="0"/>
                    <a:pt x="0" y="1"/>
                  </a:cubicBezTo>
                  <a:lnTo>
                    <a:pt x="9" y="3"/>
                  </a:lnTo>
                  <a:lnTo>
                    <a:pt x="54" y="4"/>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17" name="Serbest Biçim 117">
              <a:extLst>
                <a:ext uri="{FF2B5EF4-FFF2-40B4-BE49-F238E27FC236}">
                  <a16:creationId xmlns="" xmlns:a16="http://schemas.microsoft.com/office/drawing/2014/main" id="{02E3F3F3-F65F-447A-9FBE-A214AD7584E6}"/>
                </a:ext>
              </a:extLst>
            </p:cNvPr>
            <p:cNvSpPr>
              <a:spLocks/>
            </p:cNvSpPr>
            <p:nvPr/>
          </p:nvSpPr>
          <p:spPr bwMode="invGray">
            <a:xfrm>
              <a:off x="1225550" y="2830513"/>
              <a:ext cx="73025" cy="3175"/>
            </a:xfrm>
            <a:custGeom>
              <a:avLst/>
              <a:gdLst>
                <a:gd name="T0" fmla="*/ 34 w 38"/>
                <a:gd name="T1" fmla="*/ 0 h 2"/>
                <a:gd name="T2" fmla="*/ 34 w 38"/>
                <a:gd name="T3" fmla="*/ 0 h 2"/>
                <a:gd name="T4" fmla="*/ 0 w 38"/>
                <a:gd name="T5" fmla="*/ 1 h 2"/>
                <a:gd name="T6" fmla="*/ 4 w 38"/>
                <a:gd name="T7" fmla="*/ 2 h 2"/>
                <a:gd name="T8" fmla="*/ 38 w 38"/>
                <a:gd name="T9" fmla="*/ 1 h 2"/>
                <a:gd name="T10" fmla="*/ 34 w 38"/>
                <a:gd name="T11" fmla="*/ 0 h 2"/>
              </a:gdLst>
              <a:ahLst/>
              <a:cxnLst>
                <a:cxn ang="0">
                  <a:pos x="T0" y="T1"/>
                </a:cxn>
                <a:cxn ang="0">
                  <a:pos x="T2" y="T3"/>
                </a:cxn>
                <a:cxn ang="0">
                  <a:pos x="T4" y="T5"/>
                </a:cxn>
                <a:cxn ang="0">
                  <a:pos x="T6" y="T7"/>
                </a:cxn>
                <a:cxn ang="0">
                  <a:pos x="T8" y="T9"/>
                </a:cxn>
                <a:cxn ang="0">
                  <a:pos x="T10" y="T11"/>
                </a:cxn>
              </a:cxnLst>
              <a:rect l="0" t="0" r="r" b="b"/>
              <a:pathLst>
                <a:path w="38" h="2">
                  <a:moveTo>
                    <a:pt x="34" y="0"/>
                  </a:moveTo>
                  <a:lnTo>
                    <a:pt x="34" y="0"/>
                  </a:lnTo>
                  <a:lnTo>
                    <a:pt x="0" y="1"/>
                  </a:lnTo>
                  <a:lnTo>
                    <a:pt x="4" y="2"/>
                  </a:lnTo>
                  <a:lnTo>
                    <a:pt x="38" y="1"/>
                  </a:lnTo>
                  <a:lnTo>
                    <a:pt x="34"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18" name="Serbest Biçim 118">
              <a:extLst>
                <a:ext uri="{FF2B5EF4-FFF2-40B4-BE49-F238E27FC236}">
                  <a16:creationId xmlns="" xmlns:a16="http://schemas.microsoft.com/office/drawing/2014/main" id="{3FB4DBB0-2754-43C8-89CF-AA1EBDA41679}"/>
                </a:ext>
              </a:extLst>
            </p:cNvPr>
            <p:cNvSpPr>
              <a:spLocks/>
            </p:cNvSpPr>
            <p:nvPr/>
          </p:nvSpPr>
          <p:spPr bwMode="invGray">
            <a:xfrm>
              <a:off x="874712" y="2827338"/>
              <a:ext cx="39688" cy="3175"/>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9" y="1"/>
                    <a:pt x="16" y="1"/>
                    <a:pt x="21"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19" name="Serbest Biçim 119">
              <a:extLst>
                <a:ext uri="{FF2B5EF4-FFF2-40B4-BE49-F238E27FC236}">
                  <a16:creationId xmlns="" xmlns:a16="http://schemas.microsoft.com/office/drawing/2014/main" id="{DFCF1215-5B92-42DF-AA77-39C448A2340E}"/>
                </a:ext>
              </a:extLst>
            </p:cNvPr>
            <p:cNvSpPr>
              <a:spLocks/>
            </p:cNvSpPr>
            <p:nvPr/>
          </p:nvSpPr>
          <p:spPr bwMode="invGray">
            <a:xfrm>
              <a:off x="417512" y="2827338"/>
              <a:ext cx="457200" cy="31750"/>
            </a:xfrm>
            <a:custGeom>
              <a:avLst/>
              <a:gdLst>
                <a:gd name="T0" fmla="*/ 113 w 238"/>
                <a:gd name="T1" fmla="*/ 12 h 14"/>
                <a:gd name="T2" fmla="*/ 113 w 238"/>
                <a:gd name="T3" fmla="*/ 12 h 14"/>
                <a:gd name="T4" fmla="*/ 94 w 238"/>
                <a:gd name="T5" fmla="*/ 9 h 14"/>
                <a:gd name="T6" fmla="*/ 157 w 238"/>
                <a:gd name="T7" fmla="*/ 6 h 14"/>
                <a:gd name="T8" fmla="*/ 145 w 238"/>
                <a:gd name="T9" fmla="*/ 8 h 14"/>
                <a:gd name="T10" fmla="*/ 169 w 238"/>
                <a:gd name="T11" fmla="*/ 6 h 14"/>
                <a:gd name="T12" fmla="*/ 238 w 238"/>
                <a:gd name="T13" fmla="*/ 1 h 14"/>
                <a:gd name="T14" fmla="*/ 32 w 238"/>
                <a:gd name="T15" fmla="*/ 3 h 14"/>
                <a:gd name="T16" fmla="*/ 19 w 238"/>
                <a:gd name="T17" fmla="*/ 13 h 14"/>
                <a:gd name="T18" fmla="*/ 113 w 238"/>
                <a:gd name="T19" fmla="*/ 12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8" h="14">
                  <a:moveTo>
                    <a:pt x="113" y="12"/>
                  </a:moveTo>
                  <a:lnTo>
                    <a:pt x="113" y="12"/>
                  </a:lnTo>
                  <a:cubicBezTo>
                    <a:pt x="73" y="10"/>
                    <a:pt x="168" y="9"/>
                    <a:pt x="94" y="9"/>
                  </a:cubicBezTo>
                  <a:cubicBezTo>
                    <a:pt x="88" y="7"/>
                    <a:pt x="122" y="5"/>
                    <a:pt x="157" y="6"/>
                  </a:cubicBezTo>
                  <a:cubicBezTo>
                    <a:pt x="155" y="7"/>
                    <a:pt x="123" y="7"/>
                    <a:pt x="145" y="8"/>
                  </a:cubicBezTo>
                  <a:cubicBezTo>
                    <a:pt x="168" y="7"/>
                    <a:pt x="177" y="8"/>
                    <a:pt x="169" y="6"/>
                  </a:cubicBezTo>
                  <a:cubicBezTo>
                    <a:pt x="208" y="4"/>
                    <a:pt x="212" y="3"/>
                    <a:pt x="238" y="1"/>
                  </a:cubicBezTo>
                  <a:cubicBezTo>
                    <a:pt x="191" y="2"/>
                    <a:pt x="92" y="0"/>
                    <a:pt x="32" y="3"/>
                  </a:cubicBezTo>
                  <a:cubicBezTo>
                    <a:pt x="0" y="6"/>
                    <a:pt x="20" y="9"/>
                    <a:pt x="19" y="13"/>
                  </a:cubicBezTo>
                  <a:cubicBezTo>
                    <a:pt x="24" y="14"/>
                    <a:pt x="110" y="14"/>
                    <a:pt x="113" y="1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20" name="Serbest Biçim 120">
              <a:extLst>
                <a:ext uri="{FF2B5EF4-FFF2-40B4-BE49-F238E27FC236}">
                  <a16:creationId xmlns="" xmlns:a16="http://schemas.microsoft.com/office/drawing/2014/main" id="{839702B8-CD63-448E-A06A-41FB740BF590}"/>
                </a:ext>
              </a:extLst>
            </p:cNvPr>
            <p:cNvSpPr>
              <a:spLocks/>
            </p:cNvSpPr>
            <p:nvPr/>
          </p:nvSpPr>
          <p:spPr bwMode="invGray">
            <a:xfrm>
              <a:off x="755650" y="2859087"/>
              <a:ext cx="68263" cy="4762"/>
            </a:xfrm>
            <a:custGeom>
              <a:avLst/>
              <a:gdLst>
                <a:gd name="T0" fmla="*/ 0 w 36"/>
                <a:gd name="T1" fmla="*/ 1 h 2"/>
                <a:gd name="T2" fmla="*/ 0 w 36"/>
                <a:gd name="T3" fmla="*/ 1 h 2"/>
                <a:gd name="T4" fmla="*/ 36 w 36"/>
                <a:gd name="T5" fmla="*/ 1 h 2"/>
                <a:gd name="T6" fmla="*/ 0 w 36"/>
                <a:gd name="T7" fmla="*/ 1 h 2"/>
              </a:gdLst>
              <a:ahLst/>
              <a:cxnLst>
                <a:cxn ang="0">
                  <a:pos x="T0" y="T1"/>
                </a:cxn>
                <a:cxn ang="0">
                  <a:pos x="T2" y="T3"/>
                </a:cxn>
                <a:cxn ang="0">
                  <a:pos x="T4" y="T5"/>
                </a:cxn>
                <a:cxn ang="0">
                  <a:pos x="T6" y="T7"/>
                </a:cxn>
              </a:cxnLst>
              <a:rect l="0" t="0" r="r" b="b"/>
              <a:pathLst>
                <a:path w="36" h="2">
                  <a:moveTo>
                    <a:pt x="0" y="1"/>
                  </a:moveTo>
                  <a:lnTo>
                    <a:pt x="0" y="1"/>
                  </a:lnTo>
                  <a:cubicBezTo>
                    <a:pt x="19" y="2"/>
                    <a:pt x="24" y="1"/>
                    <a:pt x="36" y="1"/>
                  </a:cubicBezTo>
                  <a:cubicBezTo>
                    <a:pt x="33" y="0"/>
                    <a:pt x="15" y="1"/>
                    <a:pt x="0"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21" name="Serbest Biçim 121">
              <a:extLst>
                <a:ext uri="{FF2B5EF4-FFF2-40B4-BE49-F238E27FC236}">
                  <a16:creationId xmlns="" xmlns:a16="http://schemas.microsoft.com/office/drawing/2014/main" id="{2970B609-B058-487C-BB29-CC7741B6ECEB}"/>
                </a:ext>
              </a:extLst>
            </p:cNvPr>
            <p:cNvSpPr>
              <a:spLocks/>
            </p:cNvSpPr>
            <p:nvPr/>
          </p:nvSpPr>
          <p:spPr bwMode="invGray">
            <a:xfrm>
              <a:off x="-133350" y="2798763"/>
              <a:ext cx="111125" cy="4762"/>
            </a:xfrm>
            <a:custGeom>
              <a:avLst/>
              <a:gdLst>
                <a:gd name="T0" fmla="*/ 37 w 58"/>
                <a:gd name="T1" fmla="*/ 0 h 2"/>
                <a:gd name="T2" fmla="*/ 37 w 58"/>
                <a:gd name="T3" fmla="*/ 0 h 2"/>
                <a:gd name="T4" fmla="*/ 7 w 58"/>
                <a:gd name="T5" fmla="*/ 2 h 2"/>
                <a:gd name="T6" fmla="*/ 58 w 58"/>
                <a:gd name="T7" fmla="*/ 2 h 2"/>
                <a:gd name="T8" fmla="*/ 37 w 58"/>
                <a:gd name="T9" fmla="*/ 0 h 2"/>
              </a:gdLst>
              <a:ahLst/>
              <a:cxnLst>
                <a:cxn ang="0">
                  <a:pos x="T0" y="T1"/>
                </a:cxn>
                <a:cxn ang="0">
                  <a:pos x="T2" y="T3"/>
                </a:cxn>
                <a:cxn ang="0">
                  <a:pos x="T4" y="T5"/>
                </a:cxn>
                <a:cxn ang="0">
                  <a:pos x="T6" y="T7"/>
                </a:cxn>
                <a:cxn ang="0">
                  <a:pos x="T8" y="T9"/>
                </a:cxn>
              </a:cxnLst>
              <a:rect l="0" t="0" r="r" b="b"/>
              <a:pathLst>
                <a:path w="58" h="2">
                  <a:moveTo>
                    <a:pt x="37" y="0"/>
                  </a:moveTo>
                  <a:lnTo>
                    <a:pt x="37" y="0"/>
                  </a:lnTo>
                  <a:cubicBezTo>
                    <a:pt x="34" y="1"/>
                    <a:pt x="0" y="1"/>
                    <a:pt x="7" y="2"/>
                  </a:cubicBezTo>
                  <a:lnTo>
                    <a:pt x="58" y="2"/>
                  </a:lnTo>
                  <a:cubicBezTo>
                    <a:pt x="46" y="2"/>
                    <a:pt x="42" y="1"/>
                    <a:pt x="37"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22" name="Serbest Biçim 122">
              <a:extLst>
                <a:ext uri="{FF2B5EF4-FFF2-40B4-BE49-F238E27FC236}">
                  <a16:creationId xmlns="" xmlns:a16="http://schemas.microsoft.com/office/drawing/2014/main" id="{8C0E71B8-FD05-4D37-A394-2F5D65E36A95}"/>
                </a:ext>
              </a:extLst>
            </p:cNvPr>
            <p:cNvSpPr>
              <a:spLocks/>
            </p:cNvSpPr>
            <p:nvPr/>
          </p:nvSpPr>
          <p:spPr bwMode="invGray">
            <a:xfrm>
              <a:off x="-22225" y="2800350"/>
              <a:ext cx="44450" cy="3175"/>
            </a:xfrm>
            <a:custGeom>
              <a:avLst/>
              <a:gdLst>
                <a:gd name="T0" fmla="*/ 23 w 23"/>
                <a:gd name="T1" fmla="*/ 0 h 1"/>
                <a:gd name="T2" fmla="*/ 23 w 23"/>
                <a:gd name="T3" fmla="*/ 0 h 1"/>
                <a:gd name="T4" fmla="*/ 0 w 23"/>
                <a:gd name="T5" fmla="*/ 1 h 1"/>
                <a:gd name="T6" fmla="*/ 23 w 23"/>
                <a:gd name="T7" fmla="*/ 0 h 1"/>
              </a:gdLst>
              <a:ahLst/>
              <a:cxnLst>
                <a:cxn ang="0">
                  <a:pos x="T0" y="T1"/>
                </a:cxn>
                <a:cxn ang="0">
                  <a:pos x="T2" y="T3"/>
                </a:cxn>
                <a:cxn ang="0">
                  <a:pos x="T4" y="T5"/>
                </a:cxn>
                <a:cxn ang="0">
                  <a:pos x="T6" y="T7"/>
                </a:cxn>
              </a:cxnLst>
              <a:rect l="0" t="0" r="r" b="b"/>
              <a:pathLst>
                <a:path w="23" h="1">
                  <a:moveTo>
                    <a:pt x="23" y="0"/>
                  </a:moveTo>
                  <a:lnTo>
                    <a:pt x="23" y="0"/>
                  </a:lnTo>
                  <a:lnTo>
                    <a:pt x="0" y="1"/>
                  </a:lnTo>
                  <a:cubicBezTo>
                    <a:pt x="6" y="1"/>
                    <a:pt x="13" y="1"/>
                    <a:pt x="23"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23" name="Serbest Biçim 123">
              <a:extLst>
                <a:ext uri="{FF2B5EF4-FFF2-40B4-BE49-F238E27FC236}">
                  <a16:creationId xmlns="" xmlns:a16="http://schemas.microsoft.com/office/drawing/2014/main" id="{7314326C-2AFC-475A-B48E-D466D844EDBC}"/>
                </a:ext>
              </a:extLst>
            </p:cNvPr>
            <p:cNvSpPr>
              <a:spLocks/>
            </p:cNvSpPr>
            <p:nvPr/>
          </p:nvSpPr>
          <p:spPr bwMode="invGray">
            <a:xfrm>
              <a:off x="-66675" y="2798763"/>
              <a:ext cx="6350" cy="0"/>
            </a:xfrm>
            <a:custGeom>
              <a:avLst/>
              <a:gdLst>
                <a:gd name="T0" fmla="*/ 0 w 3"/>
                <a:gd name="T1" fmla="*/ 0 w 3"/>
                <a:gd name="T2" fmla="*/ 2 w 3"/>
                <a:gd name="T3" fmla="*/ 0 w 3"/>
              </a:gdLst>
              <a:ahLst/>
              <a:cxnLst>
                <a:cxn ang="0">
                  <a:pos x="T0" y="0"/>
                </a:cxn>
                <a:cxn ang="0">
                  <a:pos x="T1" y="0"/>
                </a:cxn>
                <a:cxn ang="0">
                  <a:pos x="T2" y="0"/>
                </a:cxn>
                <a:cxn ang="0">
                  <a:pos x="T3" y="0"/>
                </a:cxn>
              </a:cxnLst>
              <a:rect l="0" t="0" r="r" b="b"/>
              <a:pathLst>
                <a:path w="3">
                  <a:moveTo>
                    <a:pt x="0" y="0"/>
                  </a:moveTo>
                  <a:lnTo>
                    <a:pt x="0" y="0"/>
                  </a:lnTo>
                  <a:lnTo>
                    <a:pt x="2" y="0"/>
                  </a:lnTo>
                  <a:cubicBezTo>
                    <a:pt x="3" y="0"/>
                    <a:pt x="3" y="0"/>
                    <a:pt x="0"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24" name="Serbest Biçim 124">
              <a:extLst>
                <a:ext uri="{FF2B5EF4-FFF2-40B4-BE49-F238E27FC236}">
                  <a16:creationId xmlns="" xmlns:a16="http://schemas.microsoft.com/office/drawing/2014/main" id="{107E6E07-B8FA-460E-929B-E650EEE3C783}"/>
                </a:ext>
              </a:extLst>
            </p:cNvPr>
            <p:cNvSpPr>
              <a:spLocks/>
            </p:cNvSpPr>
            <p:nvPr/>
          </p:nvSpPr>
          <p:spPr bwMode="invGray">
            <a:xfrm>
              <a:off x="-1566863" y="2730500"/>
              <a:ext cx="65088" cy="3175"/>
            </a:xfrm>
            <a:custGeom>
              <a:avLst/>
              <a:gdLst>
                <a:gd name="T0" fmla="*/ 33 w 34"/>
                <a:gd name="T1" fmla="*/ 1 h 1"/>
                <a:gd name="T2" fmla="*/ 33 w 34"/>
                <a:gd name="T3" fmla="*/ 1 h 1"/>
                <a:gd name="T4" fmla="*/ 0 w 34"/>
                <a:gd name="T5" fmla="*/ 1 h 1"/>
                <a:gd name="T6" fmla="*/ 33 w 34"/>
                <a:gd name="T7" fmla="*/ 1 h 1"/>
              </a:gdLst>
              <a:ahLst/>
              <a:cxnLst>
                <a:cxn ang="0">
                  <a:pos x="T0" y="T1"/>
                </a:cxn>
                <a:cxn ang="0">
                  <a:pos x="T2" y="T3"/>
                </a:cxn>
                <a:cxn ang="0">
                  <a:pos x="T4" y="T5"/>
                </a:cxn>
                <a:cxn ang="0">
                  <a:pos x="T6" y="T7"/>
                </a:cxn>
              </a:cxnLst>
              <a:rect l="0" t="0" r="r" b="b"/>
              <a:pathLst>
                <a:path w="34" h="1">
                  <a:moveTo>
                    <a:pt x="33" y="1"/>
                  </a:moveTo>
                  <a:lnTo>
                    <a:pt x="33" y="1"/>
                  </a:lnTo>
                  <a:cubicBezTo>
                    <a:pt x="34" y="0"/>
                    <a:pt x="12" y="1"/>
                    <a:pt x="0" y="1"/>
                  </a:cubicBezTo>
                  <a:cubicBezTo>
                    <a:pt x="9" y="1"/>
                    <a:pt x="22" y="1"/>
                    <a:pt x="33"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25" name="Serbest Biçim 125">
              <a:extLst>
                <a:ext uri="{FF2B5EF4-FFF2-40B4-BE49-F238E27FC236}">
                  <a16:creationId xmlns="" xmlns:a16="http://schemas.microsoft.com/office/drawing/2014/main" id="{C0FA217A-9D33-46BF-AB44-BD8AD4560DA0}"/>
                </a:ext>
              </a:extLst>
            </p:cNvPr>
            <p:cNvSpPr>
              <a:spLocks/>
            </p:cNvSpPr>
            <p:nvPr/>
          </p:nvSpPr>
          <p:spPr bwMode="invGray">
            <a:xfrm>
              <a:off x="-3175000" y="2740025"/>
              <a:ext cx="38100" cy="0"/>
            </a:xfrm>
            <a:custGeom>
              <a:avLst/>
              <a:gdLst>
                <a:gd name="T0" fmla="*/ 20 w 20"/>
                <a:gd name="T1" fmla="*/ 20 w 20"/>
                <a:gd name="T2" fmla="*/ 0 w 20"/>
                <a:gd name="T3" fmla="*/ 20 w 20"/>
              </a:gdLst>
              <a:ahLst/>
              <a:cxnLst>
                <a:cxn ang="0">
                  <a:pos x="T0" y="0"/>
                </a:cxn>
                <a:cxn ang="0">
                  <a:pos x="T1" y="0"/>
                </a:cxn>
                <a:cxn ang="0">
                  <a:pos x="T2" y="0"/>
                </a:cxn>
                <a:cxn ang="0">
                  <a:pos x="T3" y="0"/>
                </a:cxn>
              </a:cxnLst>
              <a:rect l="0" t="0" r="r" b="b"/>
              <a:pathLst>
                <a:path w="20">
                  <a:moveTo>
                    <a:pt x="20" y="0"/>
                  </a:moveTo>
                  <a:lnTo>
                    <a:pt x="20" y="0"/>
                  </a:lnTo>
                  <a:lnTo>
                    <a:pt x="0" y="0"/>
                  </a:lnTo>
                  <a:cubicBezTo>
                    <a:pt x="7" y="0"/>
                    <a:pt x="11" y="0"/>
                    <a:pt x="20"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26" name="Serbest Biçim 126">
              <a:extLst>
                <a:ext uri="{FF2B5EF4-FFF2-40B4-BE49-F238E27FC236}">
                  <a16:creationId xmlns="" xmlns:a16="http://schemas.microsoft.com/office/drawing/2014/main" id="{C6A86BAC-A873-4704-8BAB-AC7437B0CA5E}"/>
                </a:ext>
              </a:extLst>
            </p:cNvPr>
            <p:cNvSpPr>
              <a:spLocks/>
            </p:cNvSpPr>
            <p:nvPr/>
          </p:nvSpPr>
          <p:spPr bwMode="invGray">
            <a:xfrm>
              <a:off x="-3735388" y="2803525"/>
              <a:ext cx="6350" cy="1587"/>
            </a:xfrm>
            <a:custGeom>
              <a:avLst/>
              <a:gdLst>
                <a:gd name="T0" fmla="*/ 4 w 4"/>
                <a:gd name="T1" fmla="*/ 0 h 1"/>
                <a:gd name="T2" fmla="*/ 4 w 4"/>
                <a:gd name="T3" fmla="*/ 0 h 1"/>
                <a:gd name="T4" fmla="*/ 0 w 4"/>
                <a:gd name="T5" fmla="*/ 1 h 1"/>
                <a:gd name="T6" fmla="*/ 4 w 4"/>
                <a:gd name="T7" fmla="*/ 0 h 1"/>
              </a:gdLst>
              <a:ahLst/>
              <a:cxnLst>
                <a:cxn ang="0">
                  <a:pos x="T0" y="T1"/>
                </a:cxn>
                <a:cxn ang="0">
                  <a:pos x="T2" y="T3"/>
                </a:cxn>
                <a:cxn ang="0">
                  <a:pos x="T4" y="T5"/>
                </a:cxn>
                <a:cxn ang="0">
                  <a:pos x="T6" y="T7"/>
                </a:cxn>
              </a:cxnLst>
              <a:rect l="0" t="0" r="r" b="b"/>
              <a:pathLst>
                <a:path w="4" h="1">
                  <a:moveTo>
                    <a:pt x="4" y="0"/>
                  </a:moveTo>
                  <a:lnTo>
                    <a:pt x="4" y="0"/>
                  </a:lnTo>
                  <a:cubicBezTo>
                    <a:pt x="3" y="0"/>
                    <a:pt x="2" y="1"/>
                    <a:pt x="0" y="1"/>
                  </a:cubicBezTo>
                  <a:cubicBezTo>
                    <a:pt x="2" y="1"/>
                    <a:pt x="3" y="1"/>
                    <a:pt x="4"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27" name="Serbest Biçim 127">
              <a:extLst>
                <a:ext uri="{FF2B5EF4-FFF2-40B4-BE49-F238E27FC236}">
                  <a16:creationId xmlns="" xmlns:a16="http://schemas.microsoft.com/office/drawing/2014/main" id="{4B836487-45B3-4EE0-8E5F-04812B9345D6}"/>
                </a:ext>
              </a:extLst>
            </p:cNvPr>
            <p:cNvSpPr>
              <a:spLocks/>
            </p:cNvSpPr>
            <p:nvPr/>
          </p:nvSpPr>
          <p:spPr bwMode="invGray">
            <a:xfrm>
              <a:off x="-3924300" y="2803525"/>
              <a:ext cx="188913" cy="3175"/>
            </a:xfrm>
            <a:custGeom>
              <a:avLst/>
              <a:gdLst>
                <a:gd name="T0" fmla="*/ 98 w 98"/>
                <a:gd name="T1" fmla="*/ 1 h 2"/>
                <a:gd name="T2" fmla="*/ 98 w 98"/>
                <a:gd name="T3" fmla="*/ 1 h 2"/>
                <a:gd name="T4" fmla="*/ 26 w 98"/>
                <a:gd name="T5" fmla="*/ 1 h 2"/>
                <a:gd name="T6" fmla="*/ 28 w 98"/>
                <a:gd name="T7" fmla="*/ 1 h 2"/>
                <a:gd name="T8" fmla="*/ 0 w 98"/>
                <a:gd name="T9" fmla="*/ 2 h 2"/>
                <a:gd name="T10" fmla="*/ 98 w 98"/>
                <a:gd name="T11" fmla="*/ 1 h 2"/>
              </a:gdLst>
              <a:ahLst/>
              <a:cxnLst>
                <a:cxn ang="0">
                  <a:pos x="T0" y="T1"/>
                </a:cxn>
                <a:cxn ang="0">
                  <a:pos x="T2" y="T3"/>
                </a:cxn>
                <a:cxn ang="0">
                  <a:pos x="T4" y="T5"/>
                </a:cxn>
                <a:cxn ang="0">
                  <a:pos x="T6" y="T7"/>
                </a:cxn>
                <a:cxn ang="0">
                  <a:pos x="T8" y="T9"/>
                </a:cxn>
                <a:cxn ang="0">
                  <a:pos x="T10" y="T11"/>
                </a:cxn>
              </a:cxnLst>
              <a:rect l="0" t="0" r="r" b="b"/>
              <a:pathLst>
                <a:path w="98" h="2">
                  <a:moveTo>
                    <a:pt x="98" y="1"/>
                  </a:moveTo>
                  <a:lnTo>
                    <a:pt x="98" y="1"/>
                  </a:lnTo>
                  <a:cubicBezTo>
                    <a:pt x="84" y="2"/>
                    <a:pt x="42" y="0"/>
                    <a:pt x="26" y="1"/>
                  </a:cubicBezTo>
                  <a:lnTo>
                    <a:pt x="28" y="1"/>
                  </a:lnTo>
                  <a:lnTo>
                    <a:pt x="0" y="2"/>
                  </a:lnTo>
                  <a:cubicBezTo>
                    <a:pt x="27" y="2"/>
                    <a:pt x="82" y="2"/>
                    <a:pt x="98"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grpSp>
      <p:sp>
        <p:nvSpPr>
          <p:cNvPr id="2" name="Başlık 1"/>
          <p:cNvSpPr>
            <a:spLocks noGrp="1"/>
          </p:cNvSpPr>
          <p:nvPr>
            <p:ph type="title"/>
          </p:nvPr>
        </p:nvSpPr>
        <p:spPr>
          <a:xfrm>
            <a:off x="1522413" y="1905000"/>
            <a:ext cx="9144000" cy="2667000"/>
          </a:xfrm>
        </p:spPr>
        <p:txBody>
          <a:bodyPr>
            <a:noAutofit/>
          </a:bodyPr>
          <a:lstStyle>
            <a:lvl1pPr algn="l" latinLnBrk="0">
              <a:defRPr lang="tr-TR" sz="4400" b="0" cap="none" baseline="0"/>
            </a:lvl1pPr>
          </a:lstStyle>
          <a:p>
            <a:r>
              <a:rPr lang="tr-TR" dirty="0"/>
              <a:t>Asıl başlık stili için tıklatın</a:t>
            </a:r>
          </a:p>
        </p:txBody>
      </p:sp>
      <p:sp>
        <p:nvSpPr>
          <p:cNvPr id="3" name="Metin Yer Tutucusu 2"/>
          <p:cNvSpPr>
            <a:spLocks noGrp="1"/>
          </p:cNvSpPr>
          <p:nvPr>
            <p:ph type="body" idx="1"/>
          </p:nvPr>
        </p:nvSpPr>
        <p:spPr>
          <a:xfrm>
            <a:off x="1522413" y="5102525"/>
            <a:ext cx="9143999" cy="1069675"/>
          </a:xfrm>
        </p:spPr>
        <p:txBody>
          <a:bodyPr>
            <a:normAutofit/>
          </a:bodyPr>
          <a:lstStyle>
            <a:lvl1pPr marL="0" indent="0" latinLnBrk="0">
              <a:spcBef>
                <a:spcPts val="0"/>
              </a:spcBef>
              <a:buNone/>
              <a:defRPr lang="tr-TR" sz="2400">
                <a:solidFill>
                  <a:schemeClr val="tx1">
                    <a:tint val="75000"/>
                  </a:schemeClr>
                </a:solidFill>
              </a:defRPr>
            </a:lvl1pPr>
            <a:lvl2pPr marL="457200" indent="0" latinLnBrk="0">
              <a:buNone/>
              <a:defRPr lang="tr-TR" sz="1800">
                <a:solidFill>
                  <a:schemeClr val="tx1">
                    <a:tint val="75000"/>
                  </a:schemeClr>
                </a:solidFill>
              </a:defRPr>
            </a:lvl2pPr>
            <a:lvl3pPr marL="914400" indent="0" latinLnBrk="0">
              <a:buNone/>
              <a:defRPr lang="tr-TR" sz="1600">
                <a:solidFill>
                  <a:schemeClr val="tx1">
                    <a:tint val="75000"/>
                  </a:schemeClr>
                </a:solidFill>
              </a:defRPr>
            </a:lvl3pPr>
            <a:lvl4pPr marL="1371600" indent="0" latinLnBrk="0">
              <a:buNone/>
              <a:defRPr lang="tr-TR" sz="1400">
                <a:solidFill>
                  <a:schemeClr val="tx1">
                    <a:tint val="75000"/>
                  </a:schemeClr>
                </a:solidFill>
              </a:defRPr>
            </a:lvl4pPr>
            <a:lvl5pPr marL="1828800" indent="0" latinLnBrk="0">
              <a:buNone/>
              <a:defRPr lang="tr-TR" sz="1400">
                <a:solidFill>
                  <a:schemeClr val="tx1">
                    <a:tint val="75000"/>
                  </a:schemeClr>
                </a:solidFill>
              </a:defRPr>
            </a:lvl5pPr>
            <a:lvl6pPr marL="2286000" indent="0" latinLnBrk="0">
              <a:buNone/>
              <a:defRPr lang="tr-TR" sz="1400">
                <a:solidFill>
                  <a:schemeClr val="tx1">
                    <a:tint val="75000"/>
                  </a:schemeClr>
                </a:solidFill>
              </a:defRPr>
            </a:lvl6pPr>
            <a:lvl7pPr marL="2743200" indent="0" latinLnBrk="0">
              <a:buNone/>
              <a:defRPr lang="tr-TR" sz="1400">
                <a:solidFill>
                  <a:schemeClr val="tx1">
                    <a:tint val="75000"/>
                  </a:schemeClr>
                </a:solidFill>
              </a:defRPr>
            </a:lvl7pPr>
            <a:lvl8pPr marL="3200400" indent="0" latinLnBrk="0">
              <a:buNone/>
              <a:defRPr lang="tr-TR" sz="1400">
                <a:solidFill>
                  <a:schemeClr val="tx1">
                    <a:tint val="75000"/>
                  </a:schemeClr>
                </a:solidFill>
              </a:defRPr>
            </a:lvl8pPr>
            <a:lvl9pPr marL="3657600" indent="0" latinLnBrk="0">
              <a:buNone/>
              <a:defRPr lang="tr-TR" sz="1400">
                <a:solidFill>
                  <a:schemeClr val="tx1">
                    <a:tint val="75000"/>
                  </a:schemeClr>
                </a:solidFill>
              </a:defRPr>
            </a:lvl9pPr>
          </a:lstStyle>
          <a:p>
            <a:pPr lvl="0"/>
            <a:r>
              <a:rPr lang="tr-TR" dirty="0"/>
              <a:t>Asıl metin stillerini düzenlemek için tıklatın</a:t>
            </a:r>
          </a:p>
        </p:txBody>
      </p:sp>
      <p:sp>
        <p:nvSpPr>
          <p:cNvPr id="128" name="Tarih Yer Tutucusu 3">
            <a:extLst>
              <a:ext uri="{FF2B5EF4-FFF2-40B4-BE49-F238E27FC236}">
                <a16:creationId xmlns="" xmlns:a16="http://schemas.microsoft.com/office/drawing/2014/main" id="{BB6E20CD-E4EA-4D62-A5D8-FC038B30335F}"/>
              </a:ext>
            </a:extLst>
          </p:cNvPr>
          <p:cNvSpPr>
            <a:spLocks noGrp="1"/>
          </p:cNvSpPr>
          <p:nvPr>
            <p:ph type="dt" sz="half" idx="10"/>
          </p:nvPr>
        </p:nvSpPr>
        <p:spPr/>
        <p:txBody>
          <a:bodyPr/>
          <a:lstStyle>
            <a:lvl1pPr>
              <a:defRPr/>
            </a:lvl1pPr>
          </a:lstStyle>
          <a:p>
            <a:pPr>
              <a:defRPr/>
            </a:pPr>
            <a:fld id="{5E9B1601-E5BD-4A79-9D30-32D90DB37FAF}" type="datetime1">
              <a:rPr/>
              <a:pPr>
                <a:defRPr/>
              </a:pPr>
              <a:t>13.2.2018</a:t>
            </a:fld>
            <a:endParaRPr dirty="0"/>
          </a:p>
        </p:txBody>
      </p:sp>
      <p:sp>
        <p:nvSpPr>
          <p:cNvPr id="129" name="Alt Bilgi Yer Tutucusu 4">
            <a:extLst>
              <a:ext uri="{FF2B5EF4-FFF2-40B4-BE49-F238E27FC236}">
                <a16:creationId xmlns="" xmlns:a16="http://schemas.microsoft.com/office/drawing/2014/main" id="{E383F5A0-72D1-4B24-BF55-12036D10CBE1}"/>
              </a:ext>
            </a:extLst>
          </p:cNvPr>
          <p:cNvSpPr>
            <a:spLocks noGrp="1"/>
          </p:cNvSpPr>
          <p:nvPr>
            <p:ph type="ftr" sz="quarter" idx="11"/>
          </p:nvPr>
        </p:nvSpPr>
        <p:spPr/>
        <p:txBody>
          <a:bodyPr/>
          <a:lstStyle>
            <a:lvl1pPr>
              <a:defRPr/>
            </a:lvl1pPr>
          </a:lstStyle>
          <a:p>
            <a:pPr>
              <a:defRPr/>
            </a:pPr>
            <a:endParaRPr/>
          </a:p>
        </p:txBody>
      </p:sp>
      <p:sp>
        <p:nvSpPr>
          <p:cNvPr id="130" name="Slayt Numarası Yer Tutucusu 5">
            <a:extLst>
              <a:ext uri="{FF2B5EF4-FFF2-40B4-BE49-F238E27FC236}">
                <a16:creationId xmlns="" xmlns:a16="http://schemas.microsoft.com/office/drawing/2014/main" id="{65BA0625-1372-4D99-89C8-EBE868821902}"/>
              </a:ext>
            </a:extLst>
          </p:cNvPr>
          <p:cNvSpPr>
            <a:spLocks noGrp="1"/>
          </p:cNvSpPr>
          <p:nvPr>
            <p:ph type="sldNum" sz="quarter" idx="12"/>
          </p:nvPr>
        </p:nvSpPr>
        <p:spPr/>
        <p:txBody>
          <a:bodyPr/>
          <a:lstStyle>
            <a:lvl1pPr>
              <a:defRPr/>
            </a:lvl1pPr>
          </a:lstStyle>
          <a:p>
            <a:fld id="{07E3C294-75A5-430E-908B-ABD1600839F5}" type="slidenum">
              <a:rPr lang="tr-TR" altLang="tr-TR"/>
              <a:pPr/>
              <a:t>‹#›</a:t>
            </a:fld>
            <a:endParaRPr lang="tr-TR" altLang="tr-TR"/>
          </a:p>
        </p:txBody>
      </p:sp>
    </p:spTree>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grpSp>
        <p:nvGrpSpPr>
          <p:cNvPr id="5" name="çizgi"/>
          <p:cNvGrpSpPr>
            <a:grpSpLocks/>
          </p:cNvGrpSpPr>
          <p:nvPr/>
        </p:nvGrpSpPr>
        <p:grpSpPr bwMode="auto">
          <a:xfrm>
            <a:off x="1522413" y="1514475"/>
            <a:ext cx="10569575" cy="63500"/>
            <a:chOff x="1522413" y="1514475"/>
            <a:chExt cx="10569575" cy="64008"/>
          </a:xfrm>
        </p:grpSpPr>
        <p:sp>
          <p:nvSpPr>
            <p:cNvPr id="6" name="Serbest Biçim 10"/>
            <p:cNvSpPr>
              <a:spLocks/>
            </p:cNvSpPr>
            <p:nvPr/>
          </p:nvSpPr>
          <p:spPr bwMode="invGray">
            <a:xfrm>
              <a:off x="12028488" y="1525677"/>
              <a:ext cx="63500" cy="4800"/>
            </a:xfrm>
            <a:custGeom>
              <a:avLst/>
              <a:gdLst>
                <a:gd name="T0" fmla="*/ 28433 w 67"/>
                <a:gd name="T1" fmla="*/ 4800 h 6"/>
                <a:gd name="T2" fmla="*/ 28433 w 67"/>
                <a:gd name="T3" fmla="*/ 4800 h 6"/>
                <a:gd name="T4" fmla="*/ 63500 w 67"/>
                <a:gd name="T5" fmla="*/ 2400 h 6"/>
                <a:gd name="T6" fmla="*/ 36963 w 67"/>
                <a:gd name="T7" fmla="*/ 0 h 6"/>
                <a:gd name="T8" fmla="*/ 28433 w 67"/>
                <a:gd name="T9" fmla="*/ 480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a:lstStyle/>
            <a:p>
              <a:endParaRPr lang="tr-TR"/>
            </a:p>
          </p:txBody>
        </p:sp>
        <p:sp>
          <p:nvSpPr>
            <p:cNvPr id="7" name="Serbest Biçim 11"/>
            <p:cNvSpPr>
              <a:spLocks/>
            </p:cNvSpPr>
            <p:nvPr/>
          </p:nvSpPr>
          <p:spPr bwMode="invGray">
            <a:xfrm>
              <a:off x="12022138" y="1533677"/>
              <a:ext cx="19050" cy="0"/>
            </a:xfrm>
            <a:custGeom>
              <a:avLst/>
              <a:gdLst>
                <a:gd name="T0" fmla="*/ 0 w 20"/>
                <a:gd name="T1" fmla="*/ 1 h 2"/>
                <a:gd name="T2" fmla="*/ 0 w 20"/>
                <a:gd name="T3" fmla="*/ 1 h 2"/>
                <a:gd name="T4" fmla="*/ 19050 w 20"/>
                <a:gd name="T5" fmla="*/ 1 h 2"/>
                <a:gd name="T6" fmla="*/ 0 w 20"/>
                <a:gd name="T7" fmla="*/ 1 h 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a:lstStyle/>
            <a:p>
              <a:endParaRPr lang="tr-TR"/>
            </a:p>
          </p:txBody>
        </p:sp>
        <p:sp>
          <p:nvSpPr>
            <p:cNvPr id="8" name="Serbest Biçim 12"/>
            <p:cNvSpPr>
              <a:spLocks/>
            </p:cNvSpPr>
            <p:nvPr/>
          </p:nvSpPr>
          <p:spPr bwMode="invGray">
            <a:xfrm>
              <a:off x="12041188" y="1532078"/>
              <a:ext cx="39687" cy="6401"/>
            </a:xfrm>
            <a:custGeom>
              <a:avLst/>
              <a:gdLst>
                <a:gd name="T0" fmla="*/ 39687 w 41"/>
                <a:gd name="T1" fmla="*/ 0 h 6"/>
                <a:gd name="T2" fmla="*/ 39687 w 41"/>
                <a:gd name="T3" fmla="*/ 0 h 6"/>
                <a:gd name="T4" fmla="*/ 0 w 41"/>
                <a:gd name="T5" fmla="*/ 2134 h 6"/>
                <a:gd name="T6" fmla="*/ 18392 w 41"/>
                <a:gd name="T7" fmla="*/ 1067 h 6"/>
                <a:gd name="T8" fmla="*/ 39687 w 41"/>
                <a:gd name="T9" fmla="*/ 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a:lstStyle/>
            <a:p>
              <a:endParaRPr lang="tr-TR"/>
            </a:p>
          </p:txBody>
        </p:sp>
        <p:sp>
          <p:nvSpPr>
            <p:cNvPr id="9" name="Serbest Biçim 15"/>
            <p:cNvSpPr>
              <a:spLocks/>
            </p:cNvSpPr>
            <p:nvPr/>
          </p:nvSpPr>
          <p:spPr bwMode="invGray">
            <a:xfrm>
              <a:off x="11831638" y="1527277"/>
              <a:ext cx="42862" cy="4801"/>
            </a:xfrm>
            <a:custGeom>
              <a:avLst/>
              <a:gdLst>
                <a:gd name="T0" fmla="*/ 1905 w 45"/>
                <a:gd name="T1" fmla="*/ 0 h 6"/>
                <a:gd name="T2" fmla="*/ 1905 w 45"/>
                <a:gd name="T3" fmla="*/ 0 h 6"/>
                <a:gd name="T4" fmla="*/ 17145 w 45"/>
                <a:gd name="T5" fmla="*/ 4801 h 6"/>
                <a:gd name="T6" fmla="*/ 42862 w 45"/>
                <a:gd name="T7" fmla="*/ 3201 h 6"/>
                <a:gd name="T8" fmla="*/ 1905 w 45"/>
                <a:gd name="T9" fmla="*/ 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a:lstStyle/>
            <a:p>
              <a:endParaRPr lang="tr-TR"/>
            </a:p>
          </p:txBody>
        </p:sp>
        <p:sp>
          <p:nvSpPr>
            <p:cNvPr id="10" name="Serbest Biçim 16"/>
            <p:cNvSpPr>
              <a:spLocks/>
            </p:cNvSpPr>
            <p:nvPr/>
          </p:nvSpPr>
          <p:spPr bwMode="invGray">
            <a:xfrm>
              <a:off x="11809413" y="1532078"/>
              <a:ext cx="41275" cy="1600"/>
            </a:xfrm>
            <a:custGeom>
              <a:avLst/>
              <a:gdLst>
                <a:gd name="T0" fmla="*/ 39399 w 44"/>
                <a:gd name="T1" fmla="*/ 0 h 3"/>
                <a:gd name="T2" fmla="*/ 39399 w 44"/>
                <a:gd name="T3" fmla="*/ 0 h 3"/>
                <a:gd name="T4" fmla="*/ 0 w 44"/>
                <a:gd name="T5" fmla="*/ 1600 h 3"/>
                <a:gd name="T6" fmla="*/ 39399 w 44"/>
                <a:gd name="T7" fmla="*/ 0 h 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a:lstStyle/>
            <a:p>
              <a:endParaRPr lang="tr-TR"/>
            </a:p>
          </p:txBody>
        </p:sp>
        <p:sp>
          <p:nvSpPr>
            <p:cNvPr id="11" name="Serbest Biçim 17"/>
            <p:cNvSpPr>
              <a:spLocks/>
            </p:cNvSpPr>
            <p:nvPr/>
          </p:nvSpPr>
          <p:spPr bwMode="invGray">
            <a:xfrm>
              <a:off x="12003088" y="1538479"/>
              <a:ext cx="77787" cy="3200"/>
            </a:xfrm>
            <a:custGeom>
              <a:avLst/>
              <a:gdLst>
                <a:gd name="T0" fmla="*/ 13281 w 82"/>
                <a:gd name="T1" fmla="*/ 3200 h 5"/>
                <a:gd name="T2" fmla="*/ 13281 w 82"/>
                <a:gd name="T3" fmla="*/ 3200 h 5"/>
                <a:gd name="T4" fmla="*/ 77787 w 82"/>
                <a:gd name="T5" fmla="*/ 0 h 5"/>
                <a:gd name="T6" fmla="*/ 0 w 82"/>
                <a:gd name="T7" fmla="*/ 3200 h 5"/>
                <a:gd name="T8" fmla="*/ 13281 w 82"/>
                <a:gd name="T9" fmla="*/ 3200 h 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a:lstStyle/>
            <a:p>
              <a:endParaRPr lang="tr-TR"/>
            </a:p>
          </p:txBody>
        </p:sp>
        <p:sp>
          <p:nvSpPr>
            <p:cNvPr id="12" name="Serbest Biçim 18"/>
            <p:cNvSpPr>
              <a:spLocks/>
            </p:cNvSpPr>
            <p:nvPr/>
          </p:nvSpPr>
          <p:spPr bwMode="invGray">
            <a:xfrm>
              <a:off x="11664950" y="1522477"/>
              <a:ext cx="39688" cy="4800"/>
            </a:xfrm>
            <a:custGeom>
              <a:avLst/>
              <a:gdLst>
                <a:gd name="T0" fmla="*/ 17954 w 42"/>
                <a:gd name="T1" fmla="*/ 3840 h 5"/>
                <a:gd name="T2" fmla="*/ 17954 w 42"/>
                <a:gd name="T3" fmla="*/ 3840 h 5"/>
                <a:gd name="T4" fmla="*/ 39688 w 42"/>
                <a:gd name="T5" fmla="*/ 0 h 5"/>
                <a:gd name="T6" fmla="*/ 0 w 42"/>
                <a:gd name="T7" fmla="*/ 4800 h 5"/>
                <a:gd name="T8" fmla="*/ 17954 w 42"/>
                <a:gd name="T9" fmla="*/ 3840 h 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a:lstStyle/>
            <a:p>
              <a:endParaRPr lang="tr-TR"/>
            </a:p>
          </p:txBody>
        </p:sp>
        <p:sp>
          <p:nvSpPr>
            <p:cNvPr id="13" name="Serbest Biçim 19"/>
            <p:cNvSpPr>
              <a:spLocks/>
            </p:cNvSpPr>
            <p:nvPr/>
          </p:nvSpPr>
          <p:spPr bwMode="invGray">
            <a:xfrm>
              <a:off x="11506200" y="1522477"/>
              <a:ext cx="92075" cy="4800"/>
            </a:xfrm>
            <a:custGeom>
              <a:avLst/>
              <a:gdLst>
                <a:gd name="T0" fmla="*/ 76103 w 98"/>
                <a:gd name="T1" fmla="*/ 4800 h 6"/>
                <a:gd name="T2" fmla="*/ 76103 w 98"/>
                <a:gd name="T3" fmla="*/ 4800 h 6"/>
                <a:gd name="T4" fmla="*/ 70466 w 98"/>
                <a:gd name="T5" fmla="*/ 0 h 6"/>
                <a:gd name="T6" fmla="*/ 0 w 98"/>
                <a:gd name="T7" fmla="*/ 4000 h 6"/>
                <a:gd name="T8" fmla="*/ 76103 w 98"/>
                <a:gd name="T9" fmla="*/ 480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a:lstStyle/>
            <a:p>
              <a:endParaRPr lang="tr-TR"/>
            </a:p>
          </p:txBody>
        </p:sp>
        <p:sp>
          <p:nvSpPr>
            <p:cNvPr id="14" name="Serbest Biçim 20"/>
            <p:cNvSpPr>
              <a:spLocks/>
            </p:cNvSpPr>
            <p:nvPr/>
          </p:nvSpPr>
          <p:spPr bwMode="invGray">
            <a:xfrm>
              <a:off x="11471275" y="1525677"/>
              <a:ext cx="34925" cy="3200"/>
            </a:xfrm>
            <a:custGeom>
              <a:avLst/>
              <a:gdLst>
                <a:gd name="T0" fmla="*/ 0 w 36"/>
                <a:gd name="T1" fmla="*/ 3200 h 3"/>
                <a:gd name="T2" fmla="*/ 0 w 36"/>
                <a:gd name="T3" fmla="*/ 3200 h 3"/>
                <a:gd name="T4" fmla="*/ 34925 w 36"/>
                <a:gd name="T5" fmla="*/ 0 h 3"/>
                <a:gd name="T6" fmla="*/ 0 w 36"/>
                <a:gd name="T7" fmla="*/ 3200 h 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a:lstStyle/>
            <a:p>
              <a:endParaRPr lang="tr-TR"/>
            </a:p>
          </p:txBody>
        </p:sp>
        <p:sp>
          <p:nvSpPr>
            <p:cNvPr id="15" name="Serbest Biçim 21"/>
            <p:cNvSpPr>
              <a:spLocks/>
            </p:cNvSpPr>
            <p:nvPr/>
          </p:nvSpPr>
          <p:spPr bwMode="invGray">
            <a:xfrm>
              <a:off x="11710988" y="1528877"/>
              <a:ext cx="30162" cy="4800"/>
            </a:xfrm>
            <a:custGeom>
              <a:avLst/>
              <a:gdLst>
                <a:gd name="T0" fmla="*/ 30162 w 32"/>
                <a:gd name="T1" fmla="*/ 4800 h 5"/>
                <a:gd name="T2" fmla="*/ 30162 w 32"/>
                <a:gd name="T3" fmla="*/ 4800 h 5"/>
                <a:gd name="T4" fmla="*/ 0 w 32"/>
                <a:gd name="T5" fmla="*/ 0 h 5"/>
                <a:gd name="T6" fmla="*/ 15081 w 32"/>
                <a:gd name="T7" fmla="*/ 4800 h 5"/>
                <a:gd name="T8" fmla="*/ 30162 w 32"/>
                <a:gd name="T9" fmla="*/ 4800 h 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a:lstStyle/>
            <a:p>
              <a:endParaRPr lang="tr-TR"/>
            </a:p>
          </p:txBody>
        </p:sp>
        <p:sp>
          <p:nvSpPr>
            <p:cNvPr id="16" name="Serbest Biçim 22"/>
            <p:cNvSpPr>
              <a:spLocks/>
            </p:cNvSpPr>
            <p:nvPr/>
          </p:nvSpPr>
          <p:spPr bwMode="invGray">
            <a:xfrm>
              <a:off x="11691938" y="1533677"/>
              <a:ext cx="34925" cy="0"/>
            </a:xfrm>
            <a:custGeom>
              <a:avLst/>
              <a:gdLst>
                <a:gd name="T0" fmla="*/ 34925 w 36"/>
                <a:gd name="T1" fmla="*/ 1 h 1"/>
                <a:gd name="T2" fmla="*/ 34925 w 36"/>
                <a:gd name="T3" fmla="*/ 1 h 1"/>
                <a:gd name="T4" fmla="*/ 33955 w 36"/>
                <a:gd name="T5" fmla="*/ 1 h 1"/>
                <a:gd name="T6" fmla="*/ 0 w 36"/>
                <a:gd name="T7" fmla="*/ 0 h 1"/>
                <a:gd name="T8" fmla="*/ 34925 w 36"/>
                <a:gd name="T9" fmla="*/ 1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a:lstStyle/>
            <a:p>
              <a:endParaRPr lang="tr-TR"/>
            </a:p>
          </p:txBody>
        </p:sp>
        <p:sp>
          <p:nvSpPr>
            <p:cNvPr id="17" name="Serbest Biçim 23"/>
            <p:cNvSpPr>
              <a:spLocks/>
            </p:cNvSpPr>
            <p:nvPr/>
          </p:nvSpPr>
          <p:spPr bwMode="invGray">
            <a:xfrm>
              <a:off x="11741150" y="1533677"/>
              <a:ext cx="4763" cy="0"/>
            </a:xfrm>
            <a:custGeom>
              <a:avLst/>
              <a:gdLst>
                <a:gd name="T0" fmla="*/ 4763 w 5"/>
                <a:gd name="T1" fmla="*/ 4763 w 5"/>
                <a:gd name="T2" fmla="*/ 0 w 5"/>
                <a:gd name="T3" fmla="*/ 4763 w 5"/>
                <a:gd name="T4" fmla="*/ 0 60000 65536"/>
                <a:gd name="T5" fmla="*/ 0 60000 65536"/>
                <a:gd name="T6" fmla="*/ 0 60000 65536"/>
                <a:gd name="T7" fmla="*/ 0 60000 65536"/>
              </a:gdLst>
              <a:ahLst/>
              <a:cxnLst>
                <a:cxn ang="T4">
                  <a:pos x="T0" y="0"/>
                </a:cxn>
                <a:cxn ang="T5">
                  <a:pos x="T1" y="0"/>
                </a:cxn>
                <a:cxn ang="T6">
                  <a:pos x="T2" y="0"/>
                </a:cxn>
                <a:cxn ang="T7">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a:lstStyle/>
            <a:p>
              <a:endParaRPr lang="tr-TR"/>
            </a:p>
          </p:txBody>
        </p:sp>
        <p:sp>
          <p:nvSpPr>
            <p:cNvPr id="18" name="Serbest Biçim 24"/>
            <p:cNvSpPr>
              <a:spLocks/>
            </p:cNvSpPr>
            <p:nvPr/>
          </p:nvSpPr>
          <p:spPr bwMode="invGray">
            <a:xfrm>
              <a:off x="11841163" y="1538479"/>
              <a:ext cx="71437" cy="8000"/>
            </a:xfrm>
            <a:custGeom>
              <a:avLst/>
              <a:gdLst>
                <a:gd name="T0" fmla="*/ 71437 w 75"/>
                <a:gd name="T1" fmla="*/ 0 h 9"/>
                <a:gd name="T2" fmla="*/ 71437 w 75"/>
                <a:gd name="T3" fmla="*/ 0 h 9"/>
                <a:gd name="T4" fmla="*/ 46672 w 75"/>
                <a:gd name="T5" fmla="*/ 8000 h 9"/>
                <a:gd name="T6" fmla="*/ 71437 w 75"/>
                <a:gd name="T7" fmla="*/ 0 h 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a:lstStyle/>
            <a:p>
              <a:endParaRPr lang="tr-TR"/>
            </a:p>
          </p:txBody>
        </p:sp>
        <p:sp>
          <p:nvSpPr>
            <p:cNvPr id="19" name="Serbest Biçim 25"/>
            <p:cNvSpPr>
              <a:spLocks/>
            </p:cNvSpPr>
            <p:nvPr/>
          </p:nvSpPr>
          <p:spPr bwMode="invGray">
            <a:xfrm>
              <a:off x="11764963" y="1535278"/>
              <a:ext cx="44450" cy="3200"/>
            </a:xfrm>
            <a:custGeom>
              <a:avLst/>
              <a:gdLst>
                <a:gd name="T0" fmla="*/ 0 w 47"/>
                <a:gd name="T1" fmla="*/ 2400 h 4"/>
                <a:gd name="T2" fmla="*/ 0 w 47"/>
                <a:gd name="T3" fmla="*/ 2400 h 4"/>
                <a:gd name="T4" fmla="*/ 41613 w 47"/>
                <a:gd name="T5" fmla="*/ 3200 h 4"/>
                <a:gd name="T6" fmla="*/ 44450 w 47"/>
                <a:gd name="T7" fmla="*/ 0 h 4"/>
                <a:gd name="T8" fmla="*/ 0 w 47"/>
                <a:gd name="T9" fmla="*/ 2400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a:lstStyle/>
            <a:p>
              <a:endParaRPr lang="tr-TR"/>
            </a:p>
          </p:txBody>
        </p:sp>
        <p:sp>
          <p:nvSpPr>
            <p:cNvPr id="20" name="Serbest Biçim 26"/>
            <p:cNvSpPr>
              <a:spLocks/>
            </p:cNvSpPr>
            <p:nvPr/>
          </p:nvSpPr>
          <p:spPr bwMode="invGray">
            <a:xfrm>
              <a:off x="11744325" y="1538479"/>
              <a:ext cx="20638" cy="1600"/>
            </a:xfrm>
            <a:custGeom>
              <a:avLst/>
              <a:gdLst>
                <a:gd name="T0" fmla="*/ 0 w 22"/>
                <a:gd name="T1" fmla="*/ 1600 h 2"/>
                <a:gd name="T2" fmla="*/ 0 w 22"/>
                <a:gd name="T3" fmla="*/ 1600 h 2"/>
                <a:gd name="T4" fmla="*/ 20638 w 22"/>
                <a:gd name="T5" fmla="*/ 0 h 2"/>
                <a:gd name="T6" fmla="*/ 4690 w 22"/>
                <a:gd name="T7" fmla="*/ 0 h 2"/>
                <a:gd name="T8" fmla="*/ 0 w 22"/>
                <a:gd name="T9" fmla="*/ 1600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a:lstStyle/>
            <a:p>
              <a:endParaRPr lang="tr-TR"/>
            </a:p>
          </p:txBody>
        </p:sp>
        <p:sp>
          <p:nvSpPr>
            <p:cNvPr id="21" name="Serbest Biçim 27"/>
            <p:cNvSpPr>
              <a:spLocks/>
            </p:cNvSpPr>
            <p:nvPr/>
          </p:nvSpPr>
          <p:spPr bwMode="invGray">
            <a:xfrm>
              <a:off x="11482388" y="1532078"/>
              <a:ext cx="85725" cy="3200"/>
            </a:xfrm>
            <a:custGeom>
              <a:avLst/>
              <a:gdLst>
                <a:gd name="T0" fmla="*/ 60008 w 90"/>
                <a:gd name="T1" fmla="*/ 0 h 4"/>
                <a:gd name="T2" fmla="*/ 60008 w 90"/>
                <a:gd name="T3" fmla="*/ 0 h 4"/>
                <a:gd name="T4" fmla="*/ 0 w 90"/>
                <a:gd name="T5" fmla="*/ 1600 h 4"/>
                <a:gd name="T6" fmla="*/ 72390 w 90"/>
                <a:gd name="T7" fmla="*/ 3200 h 4"/>
                <a:gd name="T8" fmla="*/ 60008 w 90"/>
                <a:gd name="T9" fmla="*/ 0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a:lstStyle/>
            <a:p>
              <a:endParaRPr lang="tr-TR"/>
            </a:p>
          </p:txBody>
        </p:sp>
        <p:sp>
          <p:nvSpPr>
            <p:cNvPr id="22" name="Serbest Biçim 28"/>
            <p:cNvSpPr>
              <a:spLocks/>
            </p:cNvSpPr>
            <p:nvPr/>
          </p:nvSpPr>
          <p:spPr bwMode="invGray">
            <a:xfrm>
              <a:off x="11626850" y="1533677"/>
              <a:ext cx="4763" cy="0"/>
            </a:xfrm>
            <a:custGeom>
              <a:avLst/>
              <a:gdLst>
                <a:gd name="T0" fmla="*/ 4763 w 5"/>
                <a:gd name="T1" fmla="*/ 0 h 1"/>
                <a:gd name="T2" fmla="*/ 4763 w 5"/>
                <a:gd name="T3" fmla="*/ 0 h 1"/>
                <a:gd name="T4" fmla="*/ 0 w 5"/>
                <a:gd name="T5" fmla="*/ 1 h 1"/>
                <a:gd name="T6" fmla="*/ 4763 w 5"/>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a:lstStyle/>
            <a:p>
              <a:endParaRPr lang="tr-TR"/>
            </a:p>
          </p:txBody>
        </p:sp>
        <p:sp>
          <p:nvSpPr>
            <p:cNvPr id="23" name="Serbest Biçim 29"/>
            <p:cNvSpPr>
              <a:spLocks/>
            </p:cNvSpPr>
            <p:nvPr/>
          </p:nvSpPr>
          <p:spPr bwMode="invGray">
            <a:xfrm>
              <a:off x="11261725" y="1533677"/>
              <a:ext cx="4763" cy="0"/>
            </a:xfrm>
            <a:custGeom>
              <a:avLst/>
              <a:gdLst>
                <a:gd name="T0" fmla="*/ 0 w 5"/>
                <a:gd name="T1" fmla="*/ 0 h 1"/>
                <a:gd name="T2" fmla="*/ 0 w 5"/>
                <a:gd name="T3" fmla="*/ 0 h 1"/>
                <a:gd name="T4" fmla="*/ 3810 w 5"/>
                <a:gd name="T5" fmla="*/ 1 h 1"/>
                <a:gd name="T6" fmla="*/ 4763 w 5"/>
                <a:gd name="T7" fmla="*/ 0 h 1"/>
                <a:gd name="T8" fmla="*/ 0 w 5"/>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a:lstStyle/>
            <a:p>
              <a:endParaRPr lang="tr-TR"/>
            </a:p>
          </p:txBody>
        </p:sp>
        <p:sp>
          <p:nvSpPr>
            <p:cNvPr id="24" name="Serbest Biçim 30"/>
            <p:cNvSpPr>
              <a:spLocks/>
            </p:cNvSpPr>
            <p:nvPr/>
          </p:nvSpPr>
          <p:spPr bwMode="invGray">
            <a:xfrm>
              <a:off x="11553825" y="1533677"/>
              <a:ext cx="44450" cy="3200"/>
            </a:xfrm>
            <a:custGeom>
              <a:avLst/>
              <a:gdLst>
                <a:gd name="T0" fmla="*/ 5674 w 47"/>
                <a:gd name="T1" fmla="*/ 3200 h 2"/>
                <a:gd name="T2" fmla="*/ 5674 w 47"/>
                <a:gd name="T3" fmla="*/ 3200 h 2"/>
                <a:gd name="T4" fmla="*/ 44450 w 47"/>
                <a:gd name="T5" fmla="*/ 0 h 2"/>
                <a:gd name="T6" fmla="*/ 1891 w 47"/>
                <a:gd name="T7" fmla="*/ 1600 h 2"/>
                <a:gd name="T8" fmla="*/ 5674 w 47"/>
                <a:gd name="T9" fmla="*/ 3200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a:lstStyle/>
            <a:p>
              <a:endParaRPr lang="tr-TR"/>
            </a:p>
          </p:txBody>
        </p:sp>
        <p:sp>
          <p:nvSpPr>
            <p:cNvPr id="25" name="Serbest Biçim 31"/>
            <p:cNvSpPr>
              <a:spLocks/>
            </p:cNvSpPr>
            <p:nvPr/>
          </p:nvSpPr>
          <p:spPr bwMode="invGray">
            <a:xfrm>
              <a:off x="11409363" y="1528877"/>
              <a:ext cx="31750" cy="3200"/>
            </a:xfrm>
            <a:custGeom>
              <a:avLst/>
              <a:gdLst>
                <a:gd name="T0" fmla="*/ 0 w 33"/>
                <a:gd name="T1" fmla="*/ 1067 h 3"/>
                <a:gd name="T2" fmla="*/ 0 w 33"/>
                <a:gd name="T3" fmla="*/ 1067 h 3"/>
                <a:gd name="T4" fmla="*/ 31750 w 33"/>
                <a:gd name="T5" fmla="*/ 3200 h 3"/>
                <a:gd name="T6" fmla="*/ 0 w 33"/>
                <a:gd name="T7" fmla="*/ 1067 h 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a:lstStyle/>
            <a:p>
              <a:endParaRPr lang="tr-TR"/>
            </a:p>
          </p:txBody>
        </p:sp>
        <p:sp>
          <p:nvSpPr>
            <p:cNvPr id="26" name="Serbest Biçim 32"/>
            <p:cNvSpPr>
              <a:spLocks/>
            </p:cNvSpPr>
            <p:nvPr/>
          </p:nvSpPr>
          <p:spPr bwMode="invGray">
            <a:xfrm>
              <a:off x="11618913" y="1532078"/>
              <a:ext cx="6350" cy="0"/>
            </a:xfrm>
            <a:custGeom>
              <a:avLst/>
              <a:gdLst>
                <a:gd name="T0" fmla="*/ 3175 w 6"/>
                <a:gd name="T1" fmla="*/ 1 h 1"/>
                <a:gd name="T2" fmla="*/ 3175 w 6"/>
                <a:gd name="T3" fmla="*/ 1 h 1"/>
                <a:gd name="T4" fmla="*/ 6350 w 6"/>
                <a:gd name="T5" fmla="*/ 1 h 1"/>
                <a:gd name="T6" fmla="*/ 3175 w 6"/>
                <a:gd name="T7" fmla="*/ 1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a:lstStyle/>
            <a:p>
              <a:endParaRPr lang="tr-TR"/>
            </a:p>
          </p:txBody>
        </p:sp>
        <p:sp>
          <p:nvSpPr>
            <p:cNvPr id="27" name="Serbest Biçim 33"/>
            <p:cNvSpPr>
              <a:spLocks/>
            </p:cNvSpPr>
            <p:nvPr/>
          </p:nvSpPr>
          <p:spPr bwMode="invGray">
            <a:xfrm>
              <a:off x="11598275" y="1532078"/>
              <a:ext cx="28575" cy="1600"/>
            </a:xfrm>
            <a:custGeom>
              <a:avLst/>
              <a:gdLst>
                <a:gd name="T0" fmla="*/ 23044 w 31"/>
                <a:gd name="T1" fmla="*/ 0 h 3"/>
                <a:gd name="T2" fmla="*/ 23044 w 31"/>
                <a:gd name="T3" fmla="*/ 0 h 3"/>
                <a:gd name="T4" fmla="*/ 0 w 31"/>
                <a:gd name="T5" fmla="*/ 1600 h 3"/>
                <a:gd name="T6" fmla="*/ 28575 w 31"/>
                <a:gd name="T7" fmla="*/ 1067 h 3"/>
                <a:gd name="T8" fmla="*/ 23044 w 31"/>
                <a:gd name="T9" fmla="*/ 0 h 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a:lstStyle/>
            <a:p>
              <a:endParaRPr lang="tr-TR"/>
            </a:p>
          </p:txBody>
        </p:sp>
        <p:sp>
          <p:nvSpPr>
            <p:cNvPr id="28" name="Serbest Biçim 34"/>
            <p:cNvSpPr>
              <a:spLocks/>
            </p:cNvSpPr>
            <p:nvPr/>
          </p:nvSpPr>
          <p:spPr bwMode="invGray">
            <a:xfrm>
              <a:off x="11137900" y="1533677"/>
              <a:ext cx="188913" cy="24004"/>
            </a:xfrm>
            <a:custGeom>
              <a:avLst/>
              <a:gdLst>
                <a:gd name="T0" fmla="*/ 57246 w 198"/>
                <a:gd name="T1" fmla="*/ 24004 h 27"/>
                <a:gd name="T2" fmla="*/ 57246 w 198"/>
                <a:gd name="T3" fmla="*/ 24004 h 27"/>
                <a:gd name="T4" fmla="*/ 148841 w 198"/>
                <a:gd name="T5" fmla="*/ 21337 h 27"/>
                <a:gd name="T6" fmla="*/ 127850 w 198"/>
                <a:gd name="T7" fmla="*/ 0 h 27"/>
                <a:gd name="T8" fmla="*/ 84915 w 198"/>
                <a:gd name="T9" fmla="*/ 5334 h 27"/>
                <a:gd name="T10" fmla="*/ 142162 w 198"/>
                <a:gd name="T11" fmla="*/ 12447 h 27"/>
                <a:gd name="T12" fmla="*/ 70604 w 198"/>
                <a:gd name="T13" fmla="*/ 9779 h 27"/>
                <a:gd name="T14" fmla="*/ 12403 w 198"/>
                <a:gd name="T15" fmla="*/ 22226 h 27"/>
                <a:gd name="T16" fmla="*/ 60109 w 198"/>
                <a:gd name="T17" fmla="*/ 20448 h 27"/>
                <a:gd name="T18" fmla="*/ 57246 w 198"/>
                <a:gd name="T19" fmla="*/ 24004 h 2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a:lstStyle/>
            <a:p>
              <a:endParaRPr lang="tr-TR"/>
            </a:p>
          </p:txBody>
        </p:sp>
        <p:sp>
          <p:nvSpPr>
            <p:cNvPr id="29" name="Serbest Biçim 35"/>
            <p:cNvSpPr>
              <a:spLocks/>
            </p:cNvSpPr>
            <p:nvPr/>
          </p:nvSpPr>
          <p:spPr bwMode="invGray">
            <a:xfrm>
              <a:off x="11266488" y="1528877"/>
              <a:ext cx="95250" cy="4800"/>
            </a:xfrm>
            <a:custGeom>
              <a:avLst/>
              <a:gdLst>
                <a:gd name="T0" fmla="*/ 78105 w 100"/>
                <a:gd name="T1" fmla="*/ 4800 h 6"/>
                <a:gd name="T2" fmla="*/ 78105 w 100"/>
                <a:gd name="T3" fmla="*/ 4800 h 6"/>
                <a:gd name="T4" fmla="*/ 95250 w 100"/>
                <a:gd name="T5" fmla="*/ 4800 h 6"/>
                <a:gd name="T6" fmla="*/ 36195 w 100"/>
                <a:gd name="T7" fmla="*/ 0 h 6"/>
                <a:gd name="T8" fmla="*/ 0 w 100"/>
                <a:gd name="T9" fmla="*/ 4000 h 6"/>
                <a:gd name="T10" fmla="*/ 83820 w 100"/>
                <a:gd name="T11" fmla="*/ 4800 h 6"/>
                <a:gd name="T12" fmla="*/ 78105 w 100"/>
                <a:gd name="T13" fmla="*/ 4800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a:lstStyle/>
            <a:p>
              <a:endParaRPr lang="tr-TR"/>
            </a:p>
          </p:txBody>
        </p:sp>
        <p:sp>
          <p:nvSpPr>
            <p:cNvPr id="30" name="Serbest Biçim 36"/>
            <p:cNvSpPr>
              <a:spLocks/>
            </p:cNvSpPr>
            <p:nvPr/>
          </p:nvSpPr>
          <p:spPr bwMode="invGray">
            <a:xfrm>
              <a:off x="11361738" y="1532078"/>
              <a:ext cx="134937" cy="11201"/>
            </a:xfrm>
            <a:custGeom>
              <a:avLst/>
              <a:gdLst>
                <a:gd name="T0" fmla="*/ 76021 w 142"/>
                <a:gd name="T1" fmla="*/ 2400 h 14"/>
                <a:gd name="T2" fmla="*/ 76021 w 142"/>
                <a:gd name="T3" fmla="*/ 2400 h 14"/>
                <a:gd name="T4" fmla="*/ 46563 w 142"/>
                <a:gd name="T5" fmla="*/ 11201 h 14"/>
                <a:gd name="T6" fmla="*/ 112131 w 142"/>
                <a:gd name="T7" fmla="*/ 6401 h 14"/>
                <a:gd name="T8" fmla="*/ 76971 w 142"/>
                <a:gd name="T9" fmla="*/ 2400 h 14"/>
                <a:gd name="T10" fmla="*/ 120683 w 142"/>
                <a:gd name="T11" fmla="*/ 1600 h 14"/>
                <a:gd name="T12" fmla="*/ 78872 w 142"/>
                <a:gd name="T13" fmla="*/ 0 h 14"/>
                <a:gd name="T14" fmla="*/ 80772 w 142"/>
                <a:gd name="T15" fmla="*/ 800 h 14"/>
                <a:gd name="T16" fmla="*/ 80772 w 142"/>
                <a:gd name="T17" fmla="*/ 800 h 14"/>
                <a:gd name="T18" fmla="*/ 80772 w 142"/>
                <a:gd name="T19" fmla="*/ 800 h 14"/>
                <a:gd name="T20" fmla="*/ 81722 w 142"/>
                <a:gd name="T21" fmla="*/ 800 h 14"/>
                <a:gd name="T22" fmla="*/ 79822 w 142"/>
                <a:gd name="T23" fmla="*/ 800 h 14"/>
                <a:gd name="T24" fmla="*/ 76021 w 142"/>
                <a:gd name="T25" fmla="*/ 2400 h 14"/>
                <a:gd name="T26" fmla="*/ 79822 w 142"/>
                <a:gd name="T27" fmla="*/ 800 h 14"/>
                <a:gd name="T28" fmla="*/ 80772 w 142"/>
                <a:gd name="T29" fmla="*/ 800 h 14"/>
                <a:gd name="T30" fmla="*/ 80772 w 142"/>
                <a:gd name="T31" fmla="*/ 800 h 14"/>
                <a:gd name="T32" fmla="*/ 0 w 142"/>
                <a:gd name="T33" fmla="*/ 2400 h 14"/>
                <a:gd name="T34" fmla="*/ 76021 w 142"/>
                <a:gd name="T35" fmla="*/ 2400 h 1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0" y="3"/>
                  </a:lnTo>
                  <a:cubicBezTo>
                    <a:pt x="18" y="3"/>
                    <a:pt x="40" y="3"/>
                    <a:pt x="80" y="3"/>
                  </a:cubicBezTo>
                  <a:close/>
                </a:path>
              </a:pathLst>
            </a:custGeom>
            <a:solidFill>
              <a:schemeClr val="accent1"/>
            </a:solidFill>
            <a:ln w="0">
              <a:noFill/>
              <a:prstDash val="solid"/>
              <a:round/>
              <a:headEnd/>
              <a:tailEnd/>
            </a:ln>
          </p:spPr>
          <p:txBody>
            <a:bodyPr/>
            <a:lstStyle/>
            <a:p>
              <a:endParaRPr lang="tr-TR"/>
            </a:p>
          </p:txBody>
        </p:sp>
        <p:sp>
          <p:nvSpPr>
            <p:cNvPr id="31" name="Serbest Biçim 37"/>
            <p:cNvSpPr>
              <a:spLocks/>
            </p:cNvSpPr>
            <p:nvPr/>
          </p:nvSpPr>
          <p:spPr bwMode="invGray">
            <a:xfrm>
              <a:off x="11834813" y="1552880"/>
              <a:ext cx="9525" cy="1601"/>
            </a:xfrm>
            <a:custGeom>
              <a:avLst/>
              <a:gdLst>
                <a:gd name="T0" fmla="*/ 9525 w 11"/>
                <a:gd name="T1" fmla="*/ 1601 h 1"/>
                <a:gd name="T2" fmla="*/ 9525 w 11"/>
                <a:gd name="T3" fmla="*/ 1601 h 1"/>
                <a:gd name="T4" fmla="*/ 6927 w 11"/>
                <a:gd name="T5" fmla="*/ 0 h 1"/>
                <a:gd name="T6" fmla="*/ 9525 w 11"/>
                <a:gd name="T7" fmla="*/ 1601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a:lstStyle/>
            <a:p>
              <a:endParaRPr lang="tr-TR"/>
            </a:p>
          </p:txBody>
        </p:sp>
        <p:sp>
          <p:nvSpPr>
            <p:cNvPr id="32" name="Serbest Biçim 38"/>
            <p:cNvSpPr>
              <a:spLocks/>
            </p:cNvSpPr>
            <p:nvPr/>
          </p:nvSpPr>
          <p:spPr bwMode="invGray">
            <a:xfrm>
              <a:off x="11764963" y="1543279"/>
              <a:ext cx="117475" cy="9601"/>
            </a:xfrm>
            <a:custGeom>
              <a:avLst/>
              <a:gdLst>
                <a:gd name="T0" fmla="*/ 46220 w 122"/>
                <a:gd name="T1" fmla="*/ 8801 h 12"/>
                <a:gd name="T2" fmla="*/ 46220 w 122"/>
                <a:gd name="T3" fmla="*/ 8801 h 12"/>
                <a:gd name="T4" fmla="*/ 76070 w 122"/>
                <a:gd name="T5" fmla="*/ 7201 h 12"/>
                <a:gd name="T6" fmla="*/ 77033 w 122"/>
                <a:gd name="T7" fmla="*/ 9601 h 12"/>
                <a:gd name="T8" fmla="*/ 80884 w 122"/>
                <a:gd name="T9" fmla="*/ 5601 h 12"/>
                <a:gd name="T10" fmla="*/ 75107 w 122"/>
                <a:gd name="T11" fmla="*/ 6401 h 12"/>
                <a:gd name="T12" fmla="*/ 5777 w 122"/>
                <a:gd name="T13" fmla="*/ 0 h 12"/>
                <a:gd name="T14" fmla="*/ 46220 w 122"/>
                <a:gd name="T15" fmla="*/ 8801 h 1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a:lstStyle/>
            <a:p>
              <a:endParaRPr lang="tr-TR"/>
            </a:p>
          </p:txBody>
        </p:sp>
        <p:sp>
          <p:nvSpPr>
            <p:cNvPr id="33" name="Serbest Biçim 39"/>
            <p:cNvSpPr>
              <a:spLocks/>
            </p:cNvSpPr>
            <p:nvPr/>
          </p:nvSpPr>
          <p:spPr bwMode="invGray">
            <a:xfrm>
              <a:off x="11555413" y="1543279"/>
              <a:ext cx="69850" cy="6401"/>
            </a:xfrm>
            <a:custGeom>
              <a:avLst/>
              <a:gdLst>
                <a:gd name="T0" fmla="*/ 66074 w 74"/>
                <a:gd name="T1" fmla="*/ 0 h 6"/>
                <a:gd name="T2" fmla="*/ 66074 w 74"/>
                <a:gd name="T3" fmla="*/ 0 h 6"/>
                <a:gd name="T4" fmla="*/ 0 w 74"/>
                <a:gd name="T5" fmla="*/ 2134 h 6"/>
                <a:gd name="T6" fmla="*/ 33981 w 74"/>
                <a:gd name="T7" fmla="*/ 6401 h 6"/>
                <a:gd name="T8" fmla="*/ 32093 w 74"/>
                <a:gd name="T9" fmla="*/ 4267 h 6"/>
                <a:gd name="T10" fmla="*/ 66074 w 74"/>
                <a:gd name="T11" fmla="*/ 0 h 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a:lstStyle/>
            <a:p>
              <a:endParaRPr lang="tr-TR"/>
            </a:p>
          </p:txBody>
        </p:sp>
        <p:sp>
          <p:nvSpPr>
            <p:cNvPr id="34" name="Serbest Biçim 40"/>
            <p:cNvSpPr>
              <a:spLocks/>
            </p:cNvSpPr>
            <p:nvPr/>
          </p:nvSpPr>
          <p:spPr bwMode="invGray">
            <a:xfrm>
              <a:off x="11223625" y="1527277"/>
              <a:ext cx="38100" cy="6401"/>
            </a:xfrm>
            <a:custGeom>
              <a:avLst/>
              <a:gdLst>
                <a:gd name="T0" fmla="*/ 29528 w 40"/>
                <a:gd name="T1" fmla="*/ 4572 h 7"/>
                <a:gd name="T2" fmla="*/ 29528 w 40"/>
                <a:gd name="T3" fmla="*/ 4572 h 7"/>
                <a:gd name="T4" fmla="*/ 38100 w 40"/>
                <a:gd name="T5" fmla="*/ 0 h 7"/>
                <a:gd name="T6" fmla="*/ 0 w 40"/>
                <a:gd name="T7" fmla="*/ 6401 h 7"/>
                <a:gd name="T8" fmla="*/ 29528 w 40"/>
                <a:gd name="T9" fmla="*/ 4572 h 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a:lstStyle/>
            <a:p>
              <a:endParaRPr lang="tr-TR"/>
            </a:p>
          </p:txBody>
        </p:sp>
        <p:sp>
          <p:nvSpPr>
            <p:cNvPr id="35" name="Serbest Biçim 41"/>
            <p:cNvSpPr>
              <a:spLocks/>
            </p:cNvSpPr>
            <p:nvPr/>
          </p:nvSpPr>
          <p:spPr bwMode="invGray">
            <a:xfrm>
              <a:off x="11145838" y="1528877"/>
              <a:ext cx="22225" cy="3200"/>
            </a:xfrm>
            <a:custGeom>
              <a:avLst/>
              <a:gdLst>
                <a:gd name="T0" fmla="*/ 19447 w 24"/>
                <a:gd name="T1" fmla="*/ 3200 h 4"/>
                <a:gd name="T2" fmla="*/ 19447 w 24"/>
                <a:gd name="T3" fmla="*/ 3200 h 4"/>
                <a:gd name="T4" fmla="*/ 22225 w 24"/>
                <a:gd name="T5" fmla="*/ 0 h 4"/>
                <a:gd name="T6" fmla="*/ 0 w 24"/>
                <a:gd name="T7" fmla="*/ 2400 h 4"/>
                <a:gd name="T8" fmla="*/ 19447 w 24"/>
                <a:gd name="T9" fmla="*/ 3200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a:lstStyle/>
            <a:p>
              <a:endParaRPr lang="tr-TR"/>
            </a:p>
          </p:txBody>
        </p:sp>
        <p:sp>
          <p:nvSpPr>
            <p:cNvPr id="36" name="Serbest Biçim 42"/>
            <p:cNvSpPr>
              <a:spLocks/>
            </p:cNvSpPr>
            <p:nvPr/>
          </p:nvSpPr>
          <p:spPr bwMode="invGray">
            <a:xfrm>
              <a:off x="6197600" y="1565681"/>
              <a:ext cx="20638" cy="1601"/>
            </a:xfrm>
            <a:custGeom>
              <a:avLst/>
              <a:gdLst>
                <a:gd name="T0" fmla="*/ 20638 w 21"/>
                <a:gd name="T1" fmla="*/ 0 h 1"/>
                <a:gd name="T2" fmla="*/ 20638 w 21"/>
                <a:gd name="T3" fmla="*/ 0 h 1"/>
                <a:gd name="T4" fmla="*/ 0 w 21"/>
                <a:gd name="T5" fmla="*/ 1601 h 1"/>
                <a:gd name="T6" fmla="*/ 20638 w 21"/>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a:lstStyle/>
            <a:p>
              <a:endParaRPr lang="tr-TR"/>
            </a:p>
          </p:txBody>
        </p:sp>
        <p:sp>
          <p:nvSpPr>
            <p:cNvPr id="37" name="Serbest Biçim 43"/>
            <p:cNvSpPr>
              <a:spLocks/>
            </p:cNvSpPr>
            <p:nvPr/>
          </p:nvSpPr>
          <p:spPr bwMode="invGray">
            <a:xfrm>
              <a:off x="6356350" y="1565681"/>
              <a:ext cx="9525" cy="0"/>
            </a:xfrm>
            <a:custGeom>
              <a:avLst/>
              <a:gdLst>
                <a:gd name="T0" fmla="*/ 5715 w 10"/>
                <a:gd name="T1" fmla="*/ 1 h 2"/>
                <a:gd name="T2" fmla="*/ 5715 w 10"/>
                <a:gd name="T3" fmla="*/ 1 h 2"/>
                <a:gd name="T4" fmla="*/ 9525 w 10"/>
                <a:gd name="T5" fmla="*/ 0 h 2"/>
                <a:gd name="T6" fmla="*/ 5715 w 10"/>
                <a:gd name="T7" fmla="*/ 1 h 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a:lstStyle/>
            <a:p>
              <a:endParaRPr lang="tr-TR"/>
            </a:p>
          </p:txBody>
        </p:sp>
        <p:sp>
          <p:nvSpPr>
            <p:cNvPr id="38" name="Serbest Biçim 44"/>
            <p:cNvSpPr>
              <a:spLocks/>
            </p:cNvSpPr>
            <p:nvPr/>
          </p:nvSpPr>
          <p:spPr bwMode="invGray">
            <a:xfrm>
              <a:off x="8950325" y="1522477"/>
              <a:ext cx="61913" cy="6401"/>
            </a:xfrm>
            <a:custGeom>
              <a:avLst/>
              <a:gdLst>
                <a:gd name="T0" fmla="*/ 61913 w 65"/>
                <a:gd name="T1" fmla="*/ 6401 h 9"/>
                <a:gd name="T2" fmla="*/ 61913 w 65"/>
                <a:gd name="T3" fmla="*/ 6401 h 9"/>
                <a:gd name="T4" fmla="*/ 3810 w 65"/>
                <a:gd name="T5" fmla="*/ 2845 h 9"/>
                <a:gd name="T6" fmla="*/ 12383 w 65"/>
                <a:gd name="T7" fmla="*/ 5690 h 9"/>
                <a:gd name="T8" fmla="*/ 61913 w 65"/>
                <a:gd name="T9" fmla="*/ 6401 h 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a:lstStyle/>
            <a:p>
              <a:endParaRPr lang="tr-TR"/>
            </a:p>
          </p:txBody>
        </p:sp>
        <p:sp>
          <p:nvSpPr>
            <p:cNvPr id="39" name="Serbest Biçim 45"/>
            <p:cNvSpPr>
              <a:spLocks/>
            </p:cNvSpPr>
            <p:nvPr/>
          </p:nvSpPr>
          <p:spPr bwMode="invGray">
            <a:xfrm>
              <a:off x="7537450" y="1546479"/>
              <a:ext cx="28575" cy="3200"/>
            </a:xfrm>
            <a:custGeom>
              <a:avLst/>
              <a:gdLst>
                <a:gd name="T0" fmla="*/ 0 w 29"/>
                <a:gd name="T1" fmla="*/ 2400 h 4"/>
                <a:gd name="T2" fmla="*/ 0 w 29"/>
                <a:gd name="T3" fmla="*/ 2400 h 4"/>
                <a:gd name="T4" fmla="*/ 8868 w 29"/>
                <a:gd name="T5" fmla="*/ 3200 h 4"/>
                <a:gd name="T6" fmla="*/ 28575 w 29"/>
                <a:gd name="T7" fmla="*/ 0 h 4"/>
                <a:gd name="T8" fmla="*/ 0 w 29"/>
                <a:gd name="T9" fmla="*/ 2400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a:lstStyle/>
            <a:p>
              <a:endParaRPr lang="tr-TR"/>
            </a:p>
          </p:txBody>
        </p:sp>
        <p:sp>
          <p:nvSpPr>
            <p:cNvPr id="40" name="Serbest Biçim 46"/>
            <p:cNvSpPr>
              <a:spLocks/>
            </p:cNvSpPr>
            <p:nvPr/>
          </p:nvSpPr>
          <p:spPr bwMode="invGray">
            <a:xfrm>
              <a:off x="7478713" y="1562481"/>
              <a:ext cx="38100" cy="3200"/>
            </a:xfrm>
            <a:custGeom>
              <a:avLst/>
              <a:gdLst>
                <a:gd name="T0" fmla="*/ 38100 w 40"/>
                <a:gd name="T1" fmla="*/ 3200 h 3"/>
                <a:gd name="T2" fmla="*/ 38100 w 40"/>
                <a:gd name="T3" fmla="*/ 3200 h 3"/>
                <a:gd name="T4" fmla="*/ 0 w 40"/>
                <a:gd name="T5" fmla="*/ 0 h 3"/>
                <a:gd name="T6" fmla="*/ 38100 w 40"/>
                <a:gd name="T7" fmla="*/ 3200 h 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a:lstStyle/>
            <a:p>
              <a:endParaRPr lang="tr-TR"/>
            </a:p>
          </p:txBody>
        </p:sp>
        <p:sp>
          <p:nvSpPr>
            <p:cNvPr id="41" name="Serbest Biçim 47"/>
            <p:cNvSpPr>
              <a:spLocks/>
            </p:cNvSpPr>
            <p:nvPr/>
          </p:nvSpPr>
          <p:spPr bwMode="invGray">
            <a:xfrm>
              <a:off x="5410200" y="1568882"/>
              <a:ext cx="36513" cy="3200"/>
            </a:xfrm>
            <a:custGeom>
              <a:avLst/>
              <a:gdLst>
                <a:gd name="T0" fmla="*/ 23061 w 38"/>
                <a:gd name="T1" fmla="*/ 0 h 5"/>
                <a:gd name="T2" fmla="*/ 23061 w 38"/>
                <a:gd name="T3" fmla="*/ 0 h 5"/>
                <a:gd name="T4" fmla="*/ 0 w 38"/>
                <a:gd name="T5" fmla="*/ 3200 h 5"/>
                <a:gd name="T6" fmla="*/ 23061 w 38"/>
                <a:gd name="T7" fmla="*/ 0 h 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a:lstStyle/>
            <a:p>
              <a:endParaRPr lang="tr-TR"/>
            </a:p>
          </p:txBody>
        </p:sp>
        <p:sp>
          <p:nvSpPr>
            <p:cNvPr id="42" name="Serbest Biçim 48"/>
            <p:cNvSpPr>
              <a:spLocks/>
            </p:cNvSpPr>
            <p:nvPr/>
          </p:nvSpPr>
          <p:spPr bwMode="invGray">
            <a:xfrm>
              <a:off x="10206038" y="1530477"/>
              <a:ext cx="61912" cy="4801"/>
            </a:xfrm>
            <a:custGeom>
              <a:avLst/>
              <a:gdLst>
                <a:gd name="T0" fmla="*/ 61912 w 65"/>
                <a:gd name="T1" fmla="*/ 2401 h 6"/>
                <a:gd name="T2" fmla="*/ 61912 w 65"/>
                <a:gd name="T3" fmla="*/ 2401 h 6"/>
                <a:gd name="T4" fmla="*/ 0 w 65"/>
                <a:gd name="T5" fmla="*/ 0 h 6"/>
                <a:gd name="T6" fmla="*/ 61912 w 65"/>
                <a:gd name="T7" fmla="*/ 2401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a:lstStyle/>
            <a:p>
              <a:endParaRPr lang="tr-TR"/>
            </a:p>
          </p:txBody>
        </p:sp>
        <p:sp>
          <p:nvSpPr>
            <p:cNvPr id="43" name="Serbest Biçim 49"/>
            <p:cNvSpPr>
              <a:spLocks/>
            </p:cNvSpPr>
            <p:nvPr/>
          </p:nvSpPr>
          <p:spPr bwMode="invGray">
            <a:xfrm>
              <a:off x="6257925" y="1525677"/>
              <a:ext cx="19050" cy="1600"/>
            </a:xfrm>
            <a:custGeom>
              <a:avLst/>
              <a:gdLst>
                <a:gd name="T0" fmla="*/ 16329 w 21"/>
                <a:gd name="T1" fmla="*/ 0 h 2"/>
                <a:gd name="T2" fmla="*/ 16329 w 21"/>
                <a:gd name="T3" fmla="*/ 0 h 2"/>
                <a:gd name="T4" fmla="*/ 0 w 21"/>
                <a:gd name="T5" fmla="*/ 1600 h 2"/>
                <a:gd name="T6" fmla="*/ 16329 w 21"/>
                <a:gd name="T7" fmla="*/ 0 h 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a:lstStyle/>
            <a:p>
              <a:endParaRPr lang="tr-TR"/>
            </a:p>
          </p:txBody>
        </p:sp>
        <p:sp>
          <p:nvSpPr>
            <p:cNvPr id="44" name="Serbest Biçim 50"/>
            <p:cNvSpPr>
              <a:spLocks/>
            </p:cNvSpPr>
            <p:nvPr/>
          </p:nvSpPr>
          <p:spPr bwMode="invGray">
            <a:xfrm>
              <a:off x="10134600" y="1527277"/>
              <a:ext cx="71438" cy="4801"/>
            </a:xfrm>
            <a:custGeom>
              <a:avLst/>
              <a:gdLst>
                <a:gd name="T0" fmla="*/ 0 w 75"/>
                <a:gd name="T1" fmla="*/ 3601 h 4"/>
                <a:gd name="T2" fmla="*/ 0 w 75"/>
                <a:gd name="T3" fmla="*/ 3601 h 4"/>
                <a:gd name="T4" fmla="*/ 12383 w 75"/>
                <a:gd name="T5" fmla="*/ 4801 h 4"/>
                <a:gd name="T6" fmla="*/ 71438 w 75"/>
                <a:gd name="T7" fmla="*/ 3601 h 4"/>
                <a:gd name="T8" fmla="*/ 0 w 75"/>
                <a:gd name="T9" fmla="*/ 3601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a:lstStyle/>
            <a:p>
              <a:endParaRPr lang="tr-TR"/>
            </a:p>
          </p:txBody>
        </p:sp>
        <p:sp>
          <p:nvSpPr>
            <p:cNvPr id="45" name="Serbest Biçim 51"/>
            <p:cNvSpPr>
              <a:spLocks/>
            </p:cNvSpPr>
            <p:nvPr/>
          </p:nvSpPr>
          <p:spPr bwMode="invGray">
            <a:xfrm>
              <a:off x="2582863" y="1559281"/>
              <a:ext cx="7937" cy="1601"/>
            </a:xfrm>
            <a:custGeom>
              <a:avLst/>
              <a:gdLst>
                <a:gd name="T0" fmla="*/ 7937 w 8"/>
                <a:gd name="T1" fmla="*/ 1601 h 1"/>
                <a:gd name="T2" fmla="*/ 7937 w 8"/>
                <a:gd name="T3" fmla="*/ 1601 h 1"/>
                <a:gd name="T4" fmla="*/ 992 w 8"/>
                <a:gd name="T5" fmla="*/ 0 h 1"/>
                <a:gd name="T6" fmla="*/ 7937 w 8"/>
                <a:gd name="T7" fmla="*/ 1601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a:lstStyle/>
            <a:p>
              <a:endParaRPr lang="tr-TR"/>
            </a:p>
          </p:txBody>
        </p:sp>
        <p:sp>
          <p:nvSpPr>
            <p:cNvPr id="46" name="Serbest Biçim 52"/>
            <p:cNvSpPr>
              <a:spLocks/>
            </p:cNvSpPr>
            <p:nvPr/>
          </p:nvSpPr>
          <p:spPr bwMode="invGray">
            <a:xfrm>
              <a:off x="1762125" y="1522477"/>
              <a:ext cx="34925" cy="0"/>
            </a:xfrm>
            <a:custGeom>
              <a:avLst/>
              <a:gdLst>
                <a:gd name="T0" fmla="*/ 0 w 36"/>
                <a:gd name="T1" fmla="*/ 1 h 1"/>
                <a:gd name="T2" fmla="*/ 0 w 36"/>
                <a:gd name="T3" fmla="*/ 1 h 1"/>
                <a:gd name="T4" fmla="*/ 34925 w 36"/>
                <a:gd name="T5" fmla="*/ 1 h 1"/>
                <a:gd name="T6" fmla="*/ 0 w 36"/>
                <a:gd name="T7" fmla="*/ 1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a:lstStyle/>
            <a:p>
              <a:endParaRPr lang="tr-TR"/>
            </a:p>
          </p:txBody>
        </p:sp>
        <p:sp>
          <p:nvSpPr>
            <p:cNvPr id="47" name="Serbest Biçim 53"/>
            <p:cNvSpPr>
              <a:spLocks/>
            </p:cNvSpPr>
            <p:nvPr/>
          </p:nvSpPr>
          <p:spPr bwMode="invGray">
            <a:xfrm>
              <a:off x="10812463" y="1528877"/>
              <a:ext cx="19050" cy="1600"/>
            </a:xfrm>
            <a:custGeom>
              <a:avLst/>
              <a:gdLst>
                <a:gd name="T0" fmla="*/ 0 w 20"/>
                <a:gd name="T1" fmla="*/ 1600 h 1"/>
                <a:gd name="T2" fmla="*/ 0 w 20"/>
                <a:gd name="T3" fmla="*/ 1600 h 1"/>
                <a:gd name="T4" fmla="*/ 0 w 20"/>
                <a:gd name="T5" fmla="*/ 1600 h 1"/>
                <a:gd name="T6" fmla="*/ 0 60000 65536"/>
                <a:gd name="T7" fmla="*/ 0 60000 65536"/>
                <a:gd name="T8" fmla="*/ 0 60000 65536"/>
              </a:gdLst>
              <a:ahLst/>
              <a:cxnLst>
                <a:cxn ang="T6">
                  <a:pos x="T0" y="T1"/>
                </a:cxn>
                <a:cxn ang="T7">
                  <a:pos x="T2" y="T3"/>
                </a:cxn>
                <a:cxn ang="T8">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a:lstStyle/>
            <a:p>
              <a:endParaRPr lang="tr-TR"/>
            </a:p>
          </p:txBody>
        </p:sp>
        <p:sp>
          <p:nvSpPr>
            <p:cNvPr id="48" name="Serbest Biçim 54"/>
            <p:cNvSpPr>
              <a:spLocks/>
            </p:cNvSpPr>
            <p:nvPr/>
          </p:nvSpPr>
          <p:spPr bwMode="invGray">
            <a:xfrm>
              <a:off x="10896600" y="1544879"/>
              <a:ext cx="7938" cy="3200"/>
            </a:xfrm>
            <a:custGeom>
              <a:avLst/>
              <a:gdLst>
                <a:gd name="T0" fmla="*/ 7938 w 8"/>
                <a:gd name="T1" fmla="*/ 0 h 3"/>
                <a:gd name="T2" fmla="*/ 7938 w 8"/>
                <a:gd name="T3" fmla="*/ 0 h 3"/>
                <a:gd name="T4" fmla="*/ 0 w 8"/>
                <a:gd name="T5" fmla="*/ 3200 h 3"/>
                <a:gd name="T6" fmla="*/ 7938 w 8"/>
                <a:gd name="T7" fmla="*/ 0 h 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a:lstStyle/>
            <a:p>
              <a:endParaRPr lang="tr-TR"/>
            </a:p>
          </p:txBody>
        </p:sp>
        <p:sp>
          <p:nvSpPr>
            <p:cNvPr id="49" name="Serbest Biçim 55"/>
            <p:cNvSpPr>
              <a:spLocks/>
            </p:cNvSpPr>
            <p:nvPr/>
          </p:nvSpPr>
          <p:spPr bwMode="invGray">
            <a:xfrm>
              <a:off x="9947275" y="1554481"/>
              <a:ext cx="4763" cy="0"/>
            </a:xfrm>
            <a:custGeom>
              <a:avLst/>
              <a:gdLst>
                <a:gd name="T0" fmla="*/ 953 w 5"/>
                <a:gd name="T1" fmla="*/ 0 h 1"/>
                <a:gd name="T2" fmla="*/ 953 w 5"/>
                <a:gd name="T3" fmla="*/ 0 h 1"/>
                <a:gd name="T4" fmla="*/ 0 w 5"/>
                <a:gd name="T5" fmla="*/ 0 h 1"/>
                <a:gd name="T6" fmla="*/ 953 w 5"/>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a:lstStyle/>
            <a:p>
              <a:endParaRPr lang="tr-TR"/>
            </a:p>
          </p:txBody>
        </p:sp>
        <p:sp>
          <p:nvSpPr>
            <p:cNvPr id="50" name="Serbest Biçim 56"/>
            <p:cNvSpPr>
              <a:spLocks/>
            </p:cNvSpPr>
            <p:nvPr/>
          </p:nvSpPr>
          <p:spPr bwMode="invGray">
            <a:xfrm>
              <a:off x="10817225" y="1532078"/>
              <a:ext cx="23813" cy="0"/>
            </a:xfrm>
            <a:custGeom>
              <a:avLst/>
              <a:gdLst>
                <a:gd name="T0" fmla="*/ 23813 w 25"/>
                <a:gd name="T1" fmla="*/ 1 h 1"/>
                <a:gd name="T2" fmla="*/ 23813 w 25"/>
                <a:gd name="T3" fmla="*/ 1 h 1"/>
                <a:gd name="T4" fmla="*/ 0 w 25"/>
                <a:gd name="T5" fmla="*/ 0 h 1"/>
                <a:gd name="T6" fmla="*/ 23813 w 25"/>
                <a:gd name="T7" fmla="*/ 1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a:lstStyle/>
            <a:p>
              <a:endParaRPr lang="tr-TR"/>
            </a:p>
          </p:txBody>
        </p:sp>
        <p:sp>
          <p:nvSpPr>
            <p:cNvPr id="51" name="Serbest Biçim 57"/>
            <p:cNvSpPr>
              <a:spLocks/>
            </p:cNvSpPr>
            <p:nvPr/>
          </p:nvSpPr>
          <p:spPr bwMode="invGray">
            <a:xfrm>
              <a:off x="10836275" y="1528877"/>
              <a:ext cx="19050" cy="1600"/>
            </a:xfrm>
            <a:custGeom>
              <a:avLst/>
              <a:gdLst>
                <a:gd name="T0" fmla="*/ 0 w 20"/>
                <a:gd name="T1" fmla="*/ 1600 h 1"/>
                <a:gd name="T2" fmla="*/ 0 w 20"/>
                <a:gd name="T3" fmla="*/ 1600 h 1"/>
                <a:gd name="T4" fmla="*/ 17145 w 20"/>
                <a:gd name="T5" fmla="*/ 1600 h 1"/>
                <a:gd name="T6" fmla="*/ 0 w 20"/>
                <a:gd name="T7" fmla="*/ 160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a:lstStyle/>
            <a:p>
              <a:endParaRPr lang="tr-TR"/>
            </a:p>
          </p:txBody>
        </p:sp>
        <p:sp>
          <p:nvSpPr>
            <p:cNvPr id="52" name="Serbest Biçim 58"/>
            <p:cNvSpPr>
              <a:spLocks/>
            </p:cNvSpPr>
            <p:nvPr/>
          </p:nvSpPr>
          <p:spPr bwMode="invGray">
            <a:xfrm>
              <a:off x="10787063" y="1530477"/>
              <a:ext cx="30162" cy="1601"/>
            </a:xfrm>
            <a:custGeom>
              <a:avLst/>
              <a:gdLst>
                <a:gd name="T0" fmla="*/ 0 w 31"/>
                <a:gd name="T1" fmla="*/ 0 h 1"/>
                <a:gd name="T2" fmla="*/ 0 w 31"/>
                <a:gd name="T3" fmla="*/ 0 h 1"/>
                <a:gd name="T4" fmla="*/ 30162 w 31"/>
                <a:gd name="T5" fmla="*/ 1601 h 1"/>
                <a:gd name="T6" fmla="*/ 26270 w 31"/>
                <a:gd name="T7" fmla="*/ 0 h 1"/>
                <a:gd name="T8" fmla="*/ 0 w 31"/>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a:lstStyle/>
            <a:p>
              <a:endParaRPr lang="tr-TR"/>
            </a:p>
          </p:txBody>
        </p:sp>
        <p:sp>
          <p:nvSpPr>
            <p:cNvPr id="53" name="Serbest Biçim 59"/>
            <p:cNvSpPr>
              <a:spLocks/>
            </p:cNvSpPr>
            <p:nvPr/>
          </p:nvSpPr>
          <p:spPr bwMode="invGray">
            <a:xfrm>
              <a:off x="4092575" y="1552880"/>
              <a:ext cx="20638" cy="1601"/>
            </a:xfrm>
            <a:custGeom>
              <a:avLst/>
              <a:gdLst>
                <a:gd name="T0" fmla="*/ 20638 w 23"/>
                <a:gd name="T1" fmla="*/ 0 h 2"/>
                <a:gd name="T2" fmla="*/ 20638 w 23"/>
                <a:gd name="T3" fmla="*/ 0 h 2"/>
                <a:gd name="T4" fmla="*/ 17049 w 23"/>
                <a:gd name="T5" fmla="*/ 0 h 2"/>
                <a:gd name="T6" fmla="*/ 20638 w 23"/>
                <a:gd name="T7" fmla="*/ 0 h 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a:lstStyle/>
            <a:p>
              <a:endParaRPr lang="tr-TR"/>
            </a:p>
          </p:txBody>
        </p:sp>
        <p:sp>
          <p:nvSpPr>
            <p:cNvPr id="54" name="Serbest Biçim 60"/>
            <p:cNvSpPr>
              <a:spLocks/>
            </p:cNvSpPr>
            <p:nvPr/>
          </p:nvSpPr>
          <p:spPr bwMode="invGray">
            <a:xfrm>
              <a:off x="8528050" y="1567282"/>
              <a:ext cx="3175" cy="1600"/>
            </a:xfrm>
            <a:custGeom>
              <a:avLst/>
              <a:gdLst>
                <a:gd name="T0" fmla="*/ 1058 w 3"/>
                <a:gd name="T1" fmla="*/ 1600 h 1"/>
                <a:gd name="T2" fmla="*/ 1058 w 3"/>
                <a:gd name="T3" fmla="*/ 1600 h 1"/>
                <a:gd name="T4" fmla="*/ 3175 w 3"/>
                <a:gd name="T5" fmla="*/ 0 h 1"/>
                <a:gd name="T6" fmla="*/ 0 w 3"/>
                <a:gd name="T7" fmla="*/ 0 h 1"/>
                <a:gd name="T8" fmla="*/ 1058 w 3"/>
                <a:gd name="T9" fmla="*/ 160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a:lstStyle/>
            <a:p>
              <a:endParaRPr lang="tr-TR"/>
            </a:p>
          </p:txBody>
        </p:sp>
        <p:sp>
          <p:nvSpPr>
            <p:cNvPr id="55" name="Serbest Biçim 61"/>
            <p:cNvSpPr>
              <a:spLocks/>
            </p:cNvSpPr>
            <p:nvPr/>
          </p:nvSpPr>
          <p:spPr bwMode="invGray">
            <a:xfrm>
              <a:off x="8461375" y="1556080"/>
              <a:ext cx="66675" cy="14402"/>
            </a:xfrm>
            <a:custGeom>
              <a:avLst/>
              <a:gdLst>
                <a:gd name="T0" fmla="*/ 0 w 69"/>
                <a:gd name="T1" fmla="*/ 14402 h 17"/>
                <a:gd name="T2" fmla="*/ 0 w 69"/>
                <a:gd name="T3" fmla="*/ 14402 h 17"/>
                <a:gd name="T4" fmla="*/ 66675 w 69"/>
                <a:gd name="T5" fmla="*/ 11013 h 17"/>
                <a:gd name="T6" fmla="*/ 44450 w 69"/>
                <a:gd name="T7" fmla="*/ 0 h 17"/>
                <a:gd name="T8" fmla="*/ 0 w 69"/>
                <a:gd name="T9" fmla="*/ 14402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a:lstStyle/>
            <a:p>
              <a:endParaRPr lang="tr-TR"/>
            </a:p>
          </p:txBody>
        </p:sp>
        <p:sp>
          <p:nvSpPr>
            <p:cNvPr id="56" name="Serbest Biçim 62"/>
            <p:cNvSpPr>
              <a:spLocks noEditPoints="1"/>
            </p:cNvSpPr>
            <p:nvPr/>
          </p:nvSpPr>
          <p:spPr bwMode="invGray">
            <a:xfrm>
              <a:off x="1562100" y="1514475"/>
              <a:ext cx="9563100" cy="64008"/>
            </a:xfrm>
            <a:custGeom>
              <a:avLst/>
              <a:gdLst>
                <a:gd name="T0" fmla="*/ 9110211 w 10030"/>
                <a:gd name="T1" fmla="*/ 21336 h 75"/>
                <a:gd name="T2" fmla="*/ 9046330 w 10030"/>
                <a:gd name="T3" fmla="*/ 19629 h 75"/>
                <a:gd name="T4" fmla="*/ 5013238 w 10030"/>
                <a:gd name="T5" fmla="*/ 51206 h 75"/>
                <a:gd name="T6" fmla="*/ 4359172 w 10030"/>
                <a:gd name="T7" fmla="*/ 55474 h 75"/>
                <a:gd name="T8" fmla="*/ 4656648 w 10030"/>
                <a:gd name="T9" fmla="*/ 52060 h 75"/>
                <a:gd name="T10" fmla="*/ 4854966 w 10030"/>
                <a:gd name="T11" fmla="*/ 47793 h 75"/>
                <a:gd name="T12" fmla="*/ 5015145 w 10030"/>
                <a:gd name="T13" fmla="*/ 51206 h 75"/>
                <a:gd name="T14" fmla="*/ 5301180 w 10030"/>
                <a:gd name="T15" fmla="*/ 52913 h 75"/>
                <a:gd name="T16" fmla="*/ 5726419 w 10030"/>
                <a:gd name="T17" fmla="*/ 47793 h 75"/>
                <a:gd name="T18" fmla="*/ 6014360 w 10030"/>
                <a:gd name="T19" fmla="*/ 27310 h 75"/>
                <a:gd name="T20" fmla="*/ 5977176 w 10030"/>
                <a:gd name="T21" fmla="*/ 44379 h 75"/>
                <a:gd name="T22" fmla="*/ 6354742 w 10030"/>
                <a:gd name="T23" fmla="*/ 34991 h 75"/>
                <a:gd name="T24" fmla="*/ 6489178 w 10030"/>
                <a:gd name="T25" fmla="*/ 45232 h 75"/>
                <a:gd name="T26" fmla="*/ 6868651 w 10030"/>
                <a:gd name="T27" fmla="*/ 42672 h 75"/>
                <a:gd name="T28" fmla="*/ 7136571 w 10030"/>
                <a:gd name="T29" fmla="*/ 52913 h 75"/>
                <a:gd name="T30" fmla="*/ 7310098 w 10030"/>
                <a:gd name="T31" fmla="*/ 52060 h 75"/>
                <a:gd name="T32" fmla="*/ 7550368 w 10030"/>
                <a:gd name="T33" fmla="*/ 53767 h 75"/>
                <a:gd name="T34" fmla="*/ 7798265 w 10030"/>
                <a:gd name="T35" fmla="*/ 43525 h 75"/>
                <a:gd name="T36" fmla="*/ 8009931 w 10030"/>
                <a:gd name="T37" fmla="*/ 26457 h 75"/>
                <a:gd name="T38" fmla="*/ 8287384 w 10030"/>
                <a:gd name="T39" fmla="*/ 49500 h 75"/>
                <a:gd name="T40" fmla="*/ 8661137 w 10030"/>
                <a:gd name="T41" fmla="*/ 52060 h 75"/>
                <a:gd name="T42" fmla="*/ 9055865 w 10030"/>
                <a:gd name="T43" fmla="*/ 37551 h 75"/>
                <a:gd name="T44" fmla="*/ 9219858 w 10030"/>
                <a:gd name="T45" fmla="*/ 38405 h 75"/>
                <a:gd name="T46" fmla="*/ 9417222 w 10030"/>
                <a:gd name="T47" fmla="*/ 27310 h 75"/>
                <a:gd name="T48" fmla="*/ 9281832 w 10030"/>
                <a:gd name="T49" fmla="*/ 17922 h 75"/>
                <a:gd name="T50" fmla="*/ 9187441 w 10030"/>
                <a:gd name="T51" fmla="*/ 23043 h 75"/>
                <a:gd name="T52" fmla="*/ 8857547 w 10030"/>
                <a:gd name="T53" fmla="*/ 18776 h 75"/>
                <a:gd name="T54" fmla="*/ 8102415 w 10030"/>
                <a:gd name="T55" fmla="*/ 10241 h 75"/>
                <a:gd name="T56" fmla="*/ 7531299 w 10030"/>
                <a:gd name="T57" fmla="*/ 17922 h 75"/>
                <a:gd name="T58" fmla="*/ 7412118 w 10030"/>
                <a:gd name="T59" fmla="*/ 18776 h 75"/>
                <a:gd name="T60" fmla="*/ 7144198 w 10030"/>
                <a:gd name="T61" fmla="*/ 27310 h 75"/>
                <a:gd name="T62" fmla="*/ 6855303 w 10030"/>
                <a:gd name="T63" fmla="*/ 26457 h 75"/>
                <a:gd name="T64" fmla="*/ 6119240 w 10030"/>
                <a:gd name="T65" fmla="*/ 17069 h 75"/>
                <a:gd name="T66" fmla="*/ 5957153 w 10030"/>
                <a:gd name="T67" fmla="*/ 20483 h 75"/>
                <a:gd name="T68" fmla="*/ 5551937 w 10030"/>
                <a:gd name="T69" fmla="*/ 23896 h 75"/>
                <a:gd name="T70" fmla="*/ 5169604 w 10030"/>
                <a:gd name="T71" fmla="*/ 9388 h 75"/>
                <a:gd name="T72" fmla="*/ 4695740 w 10030"/>
                <a:gd name="T73" fmla="*/ 13655 h 75"/>
                <a:gd name="T74" fmla="*/ 4109368 w 10030"/>
                <a:gd name="T75" fmla="*/ 15362 h 75"/>
                <a:gd name="T76" fmla="*/ 3278913 w 10030"/>
                <a:gd name="T77" fmla="*/ 17922 h 75"/>
                <a:gd name="T78" fmla="*/ 2612452 w 10030"/>
                <a:gd name="T79" fmla="*/ 15362 h 75"/>
                <a:gd name="T80" fmla="*/ 2476109 w 10030"/>
                <a:gd name="T81" fmla="*/ 7681 h 75"/>
                <a:gd name="T82" fmla="*/ 2256815 w 10030"/>
                <a:gd name="T83" fmla="*/ 17922 h 75"/>
                <a:gd name="T84" fmla="*/ 1493102 w 10030"/>
                <a:gd name="T85" fmla="*/ 9388 h 75"/>
                <a:gd name="T86" fmla="*/ 249804 w 10030"/>
                <a:gd name="T87" fmla="*/ 5974 h 75"/>
                <a:gd name="T88" fmla="*/ 99159 w 10030"/>
                <a:gd name="T89" fmla="*/ 35844 h 75"/>
                <a:gd name="T90" fmla="*/ 707460 w 10030"/>
                <a:gd name="T91" fmla="*/ 40112 h 75"/>
                <a:gd name="T92" fmla="*/ 1010657 w 10030"/>
                <a:gd name="T93" fmla="*/ 40112 h 75"/>
                <a:gd name="T94" fmla="*/ 1518845 w 10030"/>
                <a:gd name="T95" fmla="*/ 39258 h 75"/>
                <a:gd name="T96" fmla="*/ 1927875 w 10030"/>
                <a:gd name="T97" fmla="*/ 38405 h 75"/>
                <a:gd name="T98" fmla="*/ 2365509 w 10030"/>
                <a:gd name="T99" fmla="*/ 43525 h 75"/>
                <a:gd name="T100" fmla="*/ 2552385 w 10030"/>
                <a:gd name="T101" fmla="*/ 38405 h 75"/>
                <a:gd name="T102" fmla="*/ 2729726 w 10030"/>
                <a:gd name="T103" fmla="*/ 44379 h 75"/>
                <a:gd name="T104" fmla="*/ 3015761 w 10030"/>
                <a:gd name="T105" fmla="*/ 52913 h 75"/>
                <a:gd name="T106" fmla="*/ 3252217 w 10030"/>
                <a:gd name="T107" fmla="*/ 46086 h 75"/>
                <a:gd name="T108" fmla="*/ 3384746 w 10030"/>
                <a:gd name="T109" fmla="*/ 51206 h 75"/>
                <a:gd name="T110" fmla="*/ 3565902 w 10030"/>
                <a:gd name="T111" fmla="*/ 55474 h 75"/>
                <a:gd name="T112" fmla="*/ 4127484 w 10030"/>
                <a:gd name="T113" fmla="*/ 58034 h 7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a:lstStyle/>
            <a:p>
              <a:endParaRPr lang="tr-TR"/>
            </a:p>
          </p:txBody>
        </p:sp>
        <p:sp>
          <p:nvSpPr>
            <p:cNvPr id="57" name="Serbest Biçim 63"/>
            <p:cNvSpPr>
              <a:spLocks/>
            </p:cNvSpPr>
            <p:nvPr/>
          </p:nvSpPr>
          <p:spPr bwMode="invGray">
            <a:xfrm>
              <a:off x="7508875" y="1559281"/>
              <a:ext cx="11113" cy="4801"/>
            </a:xfrm>
            <a:custGeom>
              <a:avLst/>
              <a:gdLst>
                <a:gd name="T0" fmla="*/ 11113 w 12"/>
                <a:gd name="T1" fmla="*/ 4801 h 3"/>
                <a:gd name="T2" fmla="*/ 11113 w 12"/>
                <a:gd name="T3" fmla="*/ 4801 h 3"/>
                <a:gd name="T4" fmla="*/ 5557 w 12"/>
                <a:gd name="T5" fmla="*/ 0 h 3"/>
                <a:gd name="T6" fmla="*/ 11113 w 12"/>
                <a:gd name="T7" fmla="*/ 4801 h 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a:lstStyle/>
            <a:p>
              <a:endParaRPr lang="tr-TR"/>
            </a:p>
          </p:txBody>
        </p:sp>
        <p:sp>
          <p:nvSpPr>
            <p:cNvPr id="58" name="Serbest Biçim 64"/>
            <p:cNvSpPr>
              <a:spLocks/>
            </p:cNvSpPr>
            <p:nvPr/>
          </p:nvSpPr>
          <p:spPr bwMode="invGray">
            <a:xfrm>
              <a:off x="5434013" y="1567282"/>
              <a:ext cx="4762" cy="1600"/>
            </a:xfrm>
            <a:custGeom>
              <a:avLst/>
              <a:gdLst>
                <a:gd name="T0" fmla="*/ 4762 w 5"/>
                <a:gd name="T1" fmla="*/ 1600 h 1"/>
                <a:gd name="T2" fmla="*/ 4762 w 5"/>
                <a:gd name="T3" fmla="*/ 1600 h 1"/>
                <a:gd name="T4" fmla="*/ 2857 w 5"/>
                <a:gd name="T5" fmla="*/ 0 h 1"/>
                <a:gd name="T6" fmla="*/ 0 w 5"/>
                <a:gd name="T7" fmla="*/ 1600 h 1"/>
                <a:gd name="T8" fmla="*/ 4762 w 5"/>
                <a:gd name="T9" fmla="*/ 160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a:lstStyle/>
            <a:p>
              <a:endParaRPr lang="tr-TR"/>
            </a:p>
          </p:txBody>
        </p:sp>
        <p:sp>
          <p:nvSpPr>
            <p:cNvPr id="59" name="Serbest Biçim 65"/>
            <p:cNvSpPr>
              <a:spLocks/>
            </p:cNvSpPr>
            <p:nvPr/>
          </p:nvSpPr>
          <p:spPr bwMode="invGray">
            <a:xfrm>
              <a:off x="9672638" y="1567282"/>
              <a:ext cx="25400" cy="3200"/>
            </a:xfrm>
            <a:custGeom>
              <a:avLst/>
              <a:gdLst>
                <a:gd name="T0" fmla="*/ 25400 w 27"/>
                <a:gd name="T1" fmla="*/ 3200 h 3"/>
                <a:gd name="T2" fmla="*/ 25400 w 27"/>
                <a:gd name="T3" fmla="*/ 3200 h 3"/>
                <a:gd name="T4" fmla="*/ 941 w 27"/>
                <a:gd name="T5" fmla="*/ 0 h 3"/>
                <a:gd name="T6" fmla="*/ 25400 w 27"/>
                <a:gd name="T7" fmla="*/ 3200 h 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a:lstStyle/>
            <a:p>
              <a:endParaRPr lang="tr-TR"/>
            </a:p>
          </p:txBody>
        </p:sp>
        <p:sp>
          <p:nvSpPr>
            <p:cNvPr id="60" name="Serbest Biçim 66"/>
            <p:cNvSpPr>
              <a:spLocks/>
            </p:cNvSpPr>
            <p:nvPr/>
          </p:nvSpPr>
          <p:spPr bwMode="invGray">
            <a:xfrm>
              <a:off x="10966450" y="1528877"/>
              <a:ext cx="39688" cy="3200"/>
            </a:xfrm>
            <a:custGeom>
              <a:avLst/>
              <a:gdLst>
                <a:gd name="T0" fmla="*/ 39688 w 42"/>
                <a:gd name="T1" fmla="*/ 0 h 3"/>
                <a:gd name="T2" fmla="*/ 39688 w 42"/>
                <a:gd name="T3" fmla="*/ 0 h 3"/>
                <a:gd name="T4" fmla="*/ 0 w 42"/>
                <a:gd name="T5" fmla="*/ 1067 h 3"/>
                <a:gd name="T6" fmla="*/ 35908 w 42"/>
                <a:gd name="T7" fmla="*/ 3200 h 3"/>
                <a:gd name="T8" fmla="*/ 39688 w 42"/>
                <a:gd name="T9" fmla="*/ 0 h 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a:lstStyle/>
            <a:p>
              <a:endParaRPr lang="tr-TR"/>
            </a:p>
          </p:txBody>
        </p:sp>
        <p:sp>
          <p:nvSpPr>
            <p:cNvPr id="61" name="Serbest Biçim 67"/>
            <p:cNvSpPr>
              <a:spLocks/>
            </p:cNvSpPr>
            <p:nvPr/>
          </p:nvSpPr>
          <p:spPr bwMode="invGray">
            <a:xfrm>
              <a:off x="11329988" y="1552880"/>
              <a:ext cx="44450" cy="1601"/>
            </a:xfrm>
            <a:custGeom>
              <a:avLst/>
              <a:gdLst>
                <a:gd name="T0" fmla="*/ 26090 w 46"/>
                <a:gd name="T1" fmla="*/ 1601 h 3"/>
                <a:gd name="T2" fmla="*/ 26090 w 46"/>
                <a:gd name="T3" fmla="*/ 1601 h 3"/>
                <a:gd name="T4" fmla="*/ 44450 w 46"/>
                <a:gd name="T5" fmla="*/ 1067 h 3"/>
                <a:gd name="T6" fmla="*/ 42517 w 46"/>
                <a:gd name="T7" fmla="*/ 0 h 3"/>
                <a:gd name="T8" fmla="*/ 26090 w 46"/>
                <a:gd name="T9" fmla="*/ 1601 h 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a:lstStyle/>
            <a:p>
              <a:endParaRPr lang="tr-TR"/>
            </a:p>
          </p:txBody>
        </p:sp>
        <p:sp>
          <p:nvSpPr>
            <p:cNvPr id="62" name="Serbest Biçim 68"/>
            <p:cNvSpPr>
              <a:spLocks/>
            </p:cNvSpPr>
            <p:nvPr/>
          </p:nvSpPr>
          <p:spPr bwMode="invGray">
            <a:xfrm>
              <a:off x="11042650" y="1540078"/>
              <a:ext cx="60325" cy="6401"/>
            </a:xfrm>
            <a:custGeom>
              <a:avLst/>
              <a:gdLst>
                <a:gd name="T0" fmla="*/ 0 w 63"/>
                <a:gd name="T1" fmla="*/ 2743 h 7"/>
                <a:gd name="T2" fmla="*/ 0 w 63"/>
                <a:gd name="T3" fmla="*/ 2743 h 7"/>
                <a:gd name="T4" fmla="*/ 57452 w 63"/>
                <a:gd name="T5" fmla="*/ 4572 h 7"/>
                <a:gd name="T6" fmla="*/ 51707 w 63"/>
                <a:gd name="T7" fmla="*/ 4572 h 7"/>
                <a:gd name="T8" fmla="*/ 0 w 63"/>
                <a:gd name="T9" fmla="*/ 2743 h 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a:lstStyle/>
            <a:p>
              <a:endParaRPr lang="tr-TR"/>
            </a:p>
          </p:txBody>
        </p:sp>
        <p:sp>
          <p:nvSpPr>
            <p:cNvPr id="63" name="Serbest Biçim 69"/>
            <p:cNvSpPr>
              <a:spLocks/>
            </p:cNvSpPr>
            <p:nvPr/>
          </p:nvSpPr>
          <p:spPr bwMode="invGray">
            <a:xfrm>
              <a:off x="11106150" y="1543279"/>
              <a:ext cx="28575" cy="0"/>
            </a:xfrm>
            <a:custGeom>
              <a:avLst/>
              <a:gdLst>
                <a:gd name="T0" fmla="*/ 0 w 31"/>
                <a:gd name="T1" fmla="*/ 1 h 2"/>
                <a:gd name="T2" fmla="*/ 0 w 31"/>
                <a:gd name="T3" fmla="*/ 1 h 2"/>
                <a:gd name="T4" fmla="*/ 25810 w 31"/>
                <a:gd name="T5" fmla="*/ 1 h 2"/>
                <a:gd name="T6" fmla="*/ 0 w 31"/>
                <a:gd name="T7" fmla="*/ 1 h 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a:lstStyle/>
            <a:p>
              <a:endParaRPr lang="tr-TR"/>
            </a:p>
          </p:txBody>
        </p:sp>
        <p:sp>
          <p:nvSpPr>
            <p:cNvPr id="64" name="Serbest Biçim 70"/>
            <p:cNvSpPr>
              <a:spLocks/>
            </p:cNvSpPr>
            <p:nvPr/>
          </p:nvSpPr>
          <p:spPr bwMode="invGray">
            <a:xfrm>
              <a:off x="10679113" y="1525677"/>
              <a:ext cx="103187" cy="9601"/>
            </a:xfrm>
            <a:custGeom>
              <a:avLst/>
              <a:gdLst>
                <a:gd name="T0" fmla="*/ 72894 w 109"/>
                <a:gd name="T1" fmla="*/ 7201 h 12"/>
                <a:gd name="T2" fmla="*/ 72894 w 109"/>
                <a:gd name="T3" fmla="*/ 7201 h 12"/>
                <a:gd name="T4" fmla="*/ 88987 w 109"/>
                <a:gd name="T5" fmla="*/ 4801 h 12"/>
                <a:gd name="T6" fmla="*/ 72894 w 109"/>
                <a:gd name="T7" fmla="*/ 7201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a:lstStyle/>
            <a:p>
              <a:endParaRPr lang="tr-TR"/>
            </a:p>
          </p:txBody>
        </p:sp>
        <p:sp>
          <p:nvSpPr>
            <p:cNvPr id="65" name="Serbest Biçim 71"/>
            <p:cNvSpPr>
              <a:spLocks/>
            </p:cNvSpPr>
            <p:nvPr/>
          </p:nvSpPr>
          <p:spPr bwMode="invGray">
            <a:xfrm>
              <a:off x="11039475" y="1549679"/>
              <a:ext cx="26988" cy="4801"/>
            </a:xfrm>
            <a:custGeom>
              <a:avLst/>
              <a:gdLst>
                <a:gd name="T0" fmla="*/ 26988 w 27"/>
                <a:gd name="T1" fmla="*/ 4801 h 5"/>
                <a:gd name="T2" fmla="*/ 26988 w 27"/>
                <a:gd name="T3" fmla="*/ 4801 h 5"/>
                <a:gd name="T4" fmla="*/ 15993 w 27"/>
                <a:gd name="T5" fmla="*/ 0 h 5"/>
                <a:gd name="T6" fmla="*/ 0 w 27"/>
                <a:gd name="T7" fmla="*/ 3841 h 5"/>
                <a:gd name="T8" fmla="*/ 26988 w 27"/>
                <a:gd name="T9" fmla="*/ 4801 h 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a:lstStyle/>
            <a:p>
              <a:endParaRPr lang="tr-TR"/>
            </a:p>
          </p:txBody>
        </p:sp>
        <p:sp>
          <p:nvSpPr>
            <p:cNvPr id="66" name="Serbest Biçim 72"/>
            <p:cNvSpPr>
              <a:spLocks/>
            </p:cNvSpPr>
            <p:nvPr/>
          </p:nvSpPr>
          <p:spPr bwMode="invGray">
            <a:xfrm>
              <a:off x="10841038" y="1549679"/>
              <a:ext cx="58737" cy="1601"/>
            </a:xfrm>
            <a:custGeom>
              <a:avLst/>
              <a:gdLst>
                <a:gd name="T0" fmla="*/ 963 w 61"/>
                <a:gd name="T1" fmla="*/ 1067 h 3"/>
                <a:gd name="T2" fmla="*/ 963 w 61"/>
                <a:gd name="T3" fmla="*/ 1067 h 3"/>
                <a:gd name="T4" fmla="*/ 47182 w 61"/>
                <a:gd name="T5" fmla="*/ 1601 h 3"/>
                <a:gd name="T6" fmla="*/ 58737 w 61"/>
                <a:gd name="T7" fmla="*/ 1067 h 3"/>
                <a:gd name="T8" fmla="*/ 963 w 61"/>
                <a:gd name="T9" fmla="*/ 1067 h 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a:lstStyle/>
            <a:p>
              <a:endParaRPr lang="tr-TR"/>
            </a:p>
          </p:txBody>
        </p:sp>
        <p:sp>
          <p:nvSpPr>
            <p:cNvPr id="67" name="Serbest Biçim 73"/>
            <p:cNvSpPr>
              <a:spLocks/>
            </p:cNvSpPr>
            <p:nvPr/>
          </p:nvSpPr>
          <p:spPr bwMode="invGray">
            <a:xfrm>
              <a:off x="10899775" y="1549679"/>
              <a:ext cx="36513" cy="1601"/>
            </a:xfrm>
            <a:custGeom>
              <a:avLst/>
              <a:gdLst>
                <a:gd name="T0" fmla="*/ 0 w 38"/>
                <a:gd name="T1" fmla="*/ 1601 h 1"/>
                <a:gd name="T2" fmla="*/ 0 w 38"/>
                <a:gd name="T3" fmla="*/ 1601 h 1"/>
                <a:gd name="T4" fmla="*/ 36513 w 38"/>
                <a:gd name="T5" fmla="*/ 0 h 1"/>
                <a:gd name="T6" fmla="*/ 0 w 38"/>
                <a:gd name="T7" fmla="*/ 1601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a:lstStyle/>
            <a:p>
              <a:endParaRPr lang="tr-TR"/>
            </a:p>
          </p:txBody>
        </p:sp>
        <p:sp>
          <p:nvSpPr>
            <p:cNvPr id="68" name="Serbest Biçim 74"/>
            <p:cNvSpPr>
              <a:spLocks/>
            </p:cNvSpPr>
            <p:nvPr/>
          </p:nvSpPr>
          <p:spPr bwMode="invGray">
            <a:xfrm>
              <a:off x="10958513" y="1554481"/>
              <a:ext cx="46037" cy="0"/>
            </a:xfrm>
            <a:custGeom>
              <a:avLst/>
              <a:gdLst>
                <a:gd name="T0" fmla="*/ 46037 w 47"/>
                <a:gd name="T1" fmla="*/ 1 h 1"/>
                <a:gd name="T2" fmla="*/ 46037 w 47"/>
                <a:gd name="T3" fmla="*/ 1 h 1"/>
                <a:gd name="T4" fmla="*/ 32324 w 47"/>
                <a:gd name="T5" fmla="*/ 0 h 1"/>
                <a:gd name="T6" fmla="*/ 0 w 47"/>
                <a:gd name="T7" fmla="*/ 0 h 1"/>
                <a:gd name="T8" fmla="*/ 46037 w 47"/>
                <a:gd name="T9" fmla="*/ 1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a:lstStyle/>
            <a:p>
              <a:endParaRPr lang="tr-TR"/>
            </a:p>
          </p:txBody>
        </p:sp>
        <p:sp>
          <p:nvSpPr>
            <p:cNvPr id="69" name="Serbest Biçim 75"/>
            <p:cNvSpPr>
              <a:spLocks/>
            </p:cNvSpPr>
            <p:nvPr/>
          </p:nvSpPr>
          <p:spPr bwMode="invGray">
            <a:xfrm>
              <a:off x="10304463" y="1549679"/>
              <a:ext cx="61912" cy="3200"/>
            </a:xfrm>
            <a:custGeom>
              <a:avLst/>
              <a:gdLst>
                <a:gd name="T0" fmla="*/ 54292 w 65"/>
                <a:gd name="T1" fmla="*/ 0 h 4"/>
                <a:gd name="T2" fmla="*/ 54292 w 65"/>
                <a:gd name="T3" fmla="*/ 0 h 4"/>
                <a:gd name="T4" fmla="*/ 4762 w 65"/>
                <a:gd name="T5" fmla="*/ 800 h 4"/>
                <a:gd name="T6" fmla="*/ 31432 w 65"/>
                <a:gd name="T7" fmla="*/ 3200 h 4"/>
                <a:gd name="T8" fmla="*/ 54292 w 65"/>
                <a:gd name="T9" fmla="*/ 0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a:lstStyle/>
            <a:p>
              <a:endParaRPr lang="tr-TR"/>
            </a:p>
          </p:txBody>
        </p:sp>
        <p:sp>
          <p:nvSpPr>
            <p:cNvPr id="70" name="Serbest Biçim 76"/>
            <p:cNvSpPr>
              <a:spLocks/>
            </p:cNvSpPr>
            <p:nvPr/>
          </p:nvSpPr>
          <p:spPr bwMode="invGray">
            <a:xfrm>
              <a:off x="10483850" y="1557681"/>
              <a:ext cx="23813" cy="6401"/>
            </a:xfrm>
            <a:custGeom>
              <a:avLst/>
              <a:gdLst>
                <a:gd name="T0" fmla="*/ 23813 w 25"/>
                <a:gd name="T1" fmla="*/ 3658 h 7"/>
                <a:gd name="T2" fmla="*/ 23813 w 25"/>
                <a:gd name="T3" fmla="*/ 3658 h 7"/>
                <a:gd name="T4" fmla="*/ 1905 w 25"/>
                <a:gd name="T5" fmla="*/ 0 h 7"/>
                <a:gd name="T6" fmla="*/ 0 w 25"/>
                <a:gd name="T7" fmla="*/ 6401 h 7"/>
                <a:gd name="T8" fmla="*/ 23813 w 25"/>
                <a:gd name="T9" fmla="*/ 3658 h 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a:lstStyle/>
            <a:p>
              <a:endParaRPr lang="tr-TR"/>
            </a:p>
          </p:txBody>
        </p:sp>
        <p:sp>
          <p:nvSpPr>
            <p:cNvPr id="71" name="Serbest Biçim 77"/>
            <p:cNvSpPr>
              <a:spLocks/>
            </p:cNvSpPr>
            <p:nvPr/>
          </p:nvSpPr>
          <p:spPr bwMode="invGray">
            <a:xfrm>
              <a:off x="10291763" y="1564082"/>
              <a:ext cx="117475" cy="1600"/>
            </a:xfrm>
            <a:custGeom>
              <a:avLst/>
              <a:gdLst>
                <a:gd name="T0" fmla="*/ 71631 w 123"/>
                <a:gd name="T1" fmla="*/ 0 h 4"/>
                <a:gd name="T2" fmla="*/ 71631 w 123"/>
                <a:gd name="T3" fmla="*/ 0 h 4"/>
                <a:gd name="T4" fmla="*/ 63035 w 123"/>
                <a:gd name="T5" fmla="*/ 1600 h 4"/>
                <a:gd name="T6" fmla="*/ 71631 w 123"/>
                <a:gd name="T7" fmla="*/ 0 h 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a:lstStyle/>
            <a:p>
              <a:endParaRPr lang="tr-TR"/>
            </a:p>
          </p:txBody>
        </p:sp>
        <p:sp>
          <p:nvSpPr>
            <p:cNvPr id="72" name="Serbest Biçim 78"/>
            <p:cNvSpPr>
              <a:spLocks/>
            </p:cNvSpPr>
            <p:nvPr/>
          </p:nvSpPr>
          <p:spPr bwMode="invGray">
            <a:xfrm>
              <a:off x="9621838" y="1546479"/>
              <a:ext cx="11112" cy="8002"/>
            </a:xfrm>
            <a:custGeom>
              <a:avLst/>
              <a:gdLst>
                <a:gd name="T0" fmla="*/ 0 w 13"/>
                <a:gd name="T1" fmla="*/ 8002 h 10"/>
                <a:gd name="T2" fmla="*/ 0 w 13"/>
                <a:gd name="T3" fmla="*/ 8002 h 10"/>
                <a:gd name="T4" fmla="*/ 11112 w 13"/>
                <a:gd name="T5" fmla="*/ 8002 h 10"/>
                <a:gd name="T6" fmla="*/ 10257 w 13"/>
                <a:gd name="T7" fmla="*/ 0 h 10"/>
                <a:gd name="T8" fmla="*/ 0 w 13"/>
                <a:gd name="T9" fmla="*/ 8002 h 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a:lstStyle/>
            <a:p>
              <a:endParaRPr lang="tr-TR"/>
            </a:p>
          </p:txBody>
        </p:sp>
        <p:sp>
          <p:nvSpPr>
            <p:cNvPr id="73" name="Serbest Biçim 79"/>
            <p:cNvSpPr>
              <a:spLocks/>
            </p:cNvSpPr>
            <p:nvPr/>
          </p:nvSpPr>
          <p:spPr bwMode="invGray">
            <a:xfrm>
              <a:off x="8951913" y="1568882"/>
              <a:ext cx="96837" cy="8002"/>
            </a:xfrm>
            <a:custGeom>
              <a:avLst/>
              <a:gdLst>
                <a:gd name="T0" fmla="*/ 15341 w 101"/>
                <a:gd name="T1" fmla="*/ 6402 h 10"/>
                <a:gd name="T2" fmla="*/ 15341 w 101"/>
                <a:gd name="T3" fmla="*/ 6402 h 10"/>
                <a:gd name="T4" fmla="*/ 82455 w 101"/>
                <a:gd name="T5" fmla="*/ 3201 h 10"/>
                <a:gd name="T6" fmla="*/ 53692 w 101"/>
                <a:gd name="T7" fmla="*/ 0 h 10"/>
                <a:gd name="T8" fmla="*/ 15341 w 101"/>
                <a:gd name="T9" fmla="*/ 6402 h 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a:lstStyle/>
            <a:p>
              <a:endParaRPr lang="tr-TR"/>
            </a:p>
          </p:txBody>
        </p:sp>
        <p:sp>
          <p:nvSpPr>
            <p:cNvPr id="74" name="Serbest Biçim 80"/>
            <p:cNvSpPr>
              <a:spLocks/>
            </p:cNvSpPr>
            <p:nvPr/>
          </p:nvSpPr>
          <p:spPr bwMode="invGray">
            <a:xfrm>
              <a:off x="9005888" y="1565681"/>
              <a:ext cx="17462" cy="3200"/>
            </a:xfrm>
            <a:custGeom>
              <a:avLst/>
              <a:gdLst>
                <a:gd name="T0" fmla="*/ 0 w 19"/>
                <a:gd name="T1" fmla="*/ 3200 h 2"/>
                <a:gd name="T2" fmla="*/ 0 w 19"/>
                <a:gd name="T3" fmla="*/ 3200 h 2"/>
                <a:gd name="T4" fmla="*/ 17462 w 19"/>
                <a:gd name="T5" fmla="*/ 0 h 2"/>
                <a:gd name="T6" fmla="*/ 0 w 19"/>
                <a:gd name="T7" fmla="*/ 3200 h 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a:lstStyle/>
            <a:p>
              <a:endParaRPr lang="tr-TR"/>
            </a:p>
          </p:txBody>
        </p:sp>
        <p:sp>
          <p:nvSpPr>
            <p:cNvPr id="75" name="Serbest Biçim 81"/>
            <p:cNvSpPr>
              <a:spLocks/>
            </p:cNvSpPr>
            <p:nvPr/>
          </p:nvSpPr>
          <p:spPr bwMode="invGray">
            <a:xfrm>
              <a:off x="1587500" y="1517675"/>
              <a:ext cx="38100" cy="3200"/>
            </a:xfrm>
            <a:custGeom>
              <a:avLst/>
              <a:gdLst>
                <a:gd name="T0" fmla="*/ 38100 w 39"/>
                <a:gd name="T1" fmla="*/ 1600 h 4"/>
                <a:gd name="T2" fmla="*/ 38100 w 39"/>
                <a:gd name="T3" fmla="*/ 1600 h 4"/>
                <a:gd name="T4" fmla="*/ 0 w 39"/>
                <a:gd name="T5" fmla="*/ 0 h 4"/>
                <a:gd name="T6" fmla="*/ 24423 w 39"/>
                <a:gd name="T7" fmla="*/ 3200 h 4"/>
                <a:gd name="T8" fmla="*/ 38100 w 39"/>
                <a:gd name="T9" fmla="*/ 1600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a:lstStyle/>
            <a:p>
              <a:endParaRPr lang="tr-TR"/>
            </a:p>
          </p:txBody>
        </p:sp>
        <p:sp>
          <p:nvSpPr>
            <p:cNvPr id="76" name="Serbest Biçim 82"/>
            <p:cNvSpPr>
              <a:spLocks/>
            </p:cNvSpPr>
            <p:nvPr/>
          </p:nvSpPr>
          <p:spPr bwMode="invGray">
            <a:xfrm>
              <a:off x="1522413" y="1519276"/>
              <a:ext cx="30162" cy="4800"/>
            </a:xfrm>
            <a:custGeom>
              <a:avLst/>
              <a:gdLst>
                <a:gd name="T0" fmla="*/ 30162 w 32"/>
                <a:gd name="T1" fmla="*/ 4800 h 6"/>
                <a:gd name="T2" fmla="*/ 30162 w 32"/>
                <a:gd name="T3" fmla="*/ 4800 h 6"/>
                <a:gd name="T4" fmla="*/ 21679 w 32"/>
                <a:gd name="T5" fmla="*/ 0 h 6"/>
                <a:gd name="T6" fmla="*/ 0 w 32"/>
                <a:gd name="T7" fmla="*/ 4000 h 6"/>
                <a:gd name="T8" fmla="*/ 30162 w 32"/>
                <a:gd name="T9" fmla="*/ 480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a:lstStyle/>
            <a:p>
              <a:endParaRPr lang="tr-TR"/>
            </a:p>
          </p:txBody>
        </p:sp>
        <p:sp>
          <p:nvSpPr>
            <p:cNvPr id="77" name="Serbest Biçim 83"/>
            <p:cNvSpPr>
              <a:spLocks/>
            </p:cNvSpPr>
            <p:nvPr/>
          </p:nvSpPr>
          <p:spPr bwMode="invGray">
            <a:xfrm>
              <a:off x="6650038" y="1573683"/>
              <a:ext cx="33337" cy="3200"/>
            </a:xfrm>
            <a:custGeom>
              <a:avLst/>
              <a:gdLst>
                <a:gd name="T0" fmla="*/ 30396 w 34"/>
                <a:gd name="T1" fmla="*/ 3200 h 4"/>
                <a:gd name="T2" fmla="*/ 30396 w 34"/>
                <a:gd name="T3" fmla="*/ 3200 h 4"/>
                <a:gd name="T4" fmla="*/ 33337 w 34"/>
                <a:gd name="T5" fmla="*/ 1600 h 4"/>
                <a:gd name="T6" fmla="*/ 0 w 34"/>
                <a:gd name="T7" fmla="*/ 0 h 4"/>
                <a:gd name="T8" fmla="*/ 30396 w 34"/>
                <a:gd name="T9" fmla="*/ 3200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a:lstStyle/>
            <a:p>
              <a:endParaRPr lang="tr-TR"/>
            </a:p>
          </p:txBody>
        </p:sp>
        <p:sp>
          <p:nvSpPr>
            <p:cNvPr id="78" name="Serbest Biçim 84"/>
            <p:cNvSpPr>
              <a:spLocks/>
            </p:cNvSpPr>
            <p:nvPr/>
          </p:nvSpPr>
          <p:spPr bwMode="invGray">
            <a:xfrm>
              <a:off x="6162675" y="1565681"/>
              <a:ext cx="15875" cy="4801"/>
            </a:xfrm>
            <a:custGeom>
              <a:avLst/>
              <a:gdLst>
                <a:gd name="T0" fmla="*/ 7471 w 17"/>
                <a:gd name="T1" fmla="*/ 4801 h 6"/>
                <a:gd name="T2" fmla="*/ 7471 w 17"/>
                <a:gd name="T3" fmla="*/ 4801 h 6"/>
                <a:gd name="T4" fmla="*/ 15875 w 17"/>
                <a:gd name="T5" fmla="*/ 4801 h 6"/>
                <a:gd name="T6" fmla="*/ 0 w 17"/>
                <a:gd name="T7" fmla="*/ 0 h 6"/>
                <a:gd name="T8" fmla="*/ 7471 w 17"/>
                <a:gd name="T9" fmla="*/ 4801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a:lstStyle/>
            <a:p>
              <a:endParaRPr lang="tr-TR"/>
            </a:p>
          </p:txBody>
        </p:sp>
        <p:sp>
          <p:nvSpPr>
            <p:cNvPr id="79" name="Serbest Biçim 85"/>
            <p:cNvSpPr>
              <a:spLocks/>
            </p:cNvSpPr>
            <p:nvPr/>
          </p:nvSpPr>
          <p:spPr bwMode="invGray">
            <a:xfrm>
              <a:off x="5738813" y="1570483"/>
              <a:ext cx="60325" cy="6401"/>
            </a:xfrm>
            <a:custGeom>
              <a:avLst/>
              <a:gdLst>
                <a:gd name="T0" fmla="*/ 4788 w 63"/>
                <a:gd name="T1" fmla="*/ 5601 h 8"/>
                <a:gd name="T2" fmla="*/ 4788 w 63"/>
                <a:gd name="T3" fmla="*/ 5601 h 8"/>
                <a:gd name="T4" fmla="*/ 60325 w 63"/>
                <a:gd name="T5" fmla="*/ 5601 h 8"/>
                <a:gd name="T6" fmla="*/ 4788 w 63"/>
                <a:gd name="T7" fmla="*/ 5601 h 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a:lstStyle/>
            <a:p>
              <a:endParaRPr lang="tr-TR"/>
            </a:p>
          </p:txBody>
        </p:sp>
      </p:grpSp>
      <p:sp>
        <p:nvSpPr>
          <p:cNvPr id="2" name="Başlık 1"/>
          <p:cNvSpPr>
            <a:spLocks noGrp="1"/>
          </p:cNvSpPr>
          <p:nvPr>
            <p:ph type="title"/>
          </p:nvPr>
        </p:nvSpPr>
        <p:spPr>
          <a:xfrm>
            <a:off x="1522414" y="274638"/>
            <a:ext cx="9143998" cy="1020762"/>
          </a:xfrm>
        </p:spPr>
        <p:txBody>
          <a:bodyPr/>
          <a:lstStyle/>
          <a:p>
            <a:r>
              <a:rPr lang="tr-TR" dirty="0"/>
              <a:t>Asıl başlık stili için tıklatın</a:t>
            </a:r>
          </a:p>
        </p:txBody>
      </p:sp>
      <p:sp>
        <p:nvSpPr>
          <p:cNvPr id="3" name="İçerik Yer Tutucusu 2"/>
          <p:cNvSpPr>
            <a:spLocks noGrp="1"/>
          </p:cNvSpPr>
          <p:nvPr>
            <p:ph sz="half" idx="1"/>
          </p:nvPr>
        </p:nvSpPr>
        <p:spPr>
          <a:xfrm>
            <a:off x="1522413" y="1905000"/>
            <a:ext cx="4419599" cy="4267200"/>
          </a:xfrm>
        </p:spPr>
        <p:txBody>
          <a:bodyPr>
            <a:normAutofit/>
          </a:bodyPr>
          <a:lstStyle>
            <a:lvl1pPr latinLnBrk="0">
              <a:defRPr lang="tr-TR" sz="2400"/>
            </a:lvl1pPr>
            <a:lvl2pPr latinLnBrk="0">
              <a:defRPr lang="tr-TR" sz="2000"/>
            </a:lvl2pPr>
            <a:lvl3pPr latinLnBrk="0">
              <a:defRPr lang="tr-TR" sz="1800"/>
            </a:lvl3pPr>
            <a:lvl4pPr latinLnBrk="0">
              <a:defRPr lang="tr-TR" sz="1600"/>
            </a:lvl4pPr>
            <a:lvl5pPr latinLnBrk="0">
              <a:defRPr lang="tr-TR" sz="1600"/>
            </a:lvl5pPr>
            <a:lvl6pPr marL="1956816" latinLnBrk="0">
              <a:defRPr lang="tr-TR" sz="1600"/>
            </a:lvl6pPr>
            <a:lvl7pPr marL="1956816" latinLnBrk="0">
              <a:defRPr lang="tr-TR" sz="1600" baseline="0"/>
            </a:lvl7pPr>
            <a:lvl8pPr marL="1956816" latinLnBrk="0">
              <a:defRPr lang="tr-TR" sz="1600" baseline="0"/>
            </a:lvl8pPr>
            <a:lvl9pPr marL="1956816" latinLnBrk="0">
              <a:defRPr lang="tr-TR" sz="1600" baseline="0"/>
            </a:lvl9p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İçerik Yer Tutucusu 3"/>
          <p:cNvSpPr>
            <a:spLocks noGrp="1"/>
          </p:cNvSpPr>
          <p:nvPr>
            <p:ph sz="half" idx="2"/>
          </p:nvPr>
        </p:nvSpPr>
        <p:spPr>
          <a:xfrm>
            <a:off x="6246815" y="1905000"/>
            <a:ext cx="4419598" cy="4267200"/>
          </a:xfrm>
        </p:spPr>
        <p:txBody>
          <a:bodyPr>
            <a:normAutofit/>
          </a:bodyPr>
          <a:lstStyle>
            <a:lvl1pPr latinLnBrk="0">
              <a:defRPr lang="tr-TR" sz="2400"/>
            </a:lvl1pPr>
            <a:lvl2pPr latinLnBrk="0">
              <a:defRPr lang="tr-TR" sz="2000"/>
            </a:lvl2pPr>
            <a:lvl3pPr latinLnBrk="0">
              <a:defRPr lang="tr-TR" sz="1800"/>
            </a:lvl3pPr>
            <a:lvl4pPr latinLnBrk="0">
              <a:defRPr lang="tr-TR" sz="1600"/>
            </a:lvl4pPr>
            <a:lvl5pPr latinLnBrk="0">
              <a:defRPr lang="tr-TR" sz="1600"/>
            </a:lvl5pPr>
            <a:lvl6pPr marL="1956816" latinLnBrk="0">
              <a:defRPr lang="tr-TR" sz="1600"/>
            </a:lvl6pPr>
            <a:lvl7pPr marL="1956816" latinLnBrk="0">
              <a:defRPr lang="tr-TR" sz="1600"/>
            </a:lvl7pPr>
            <a:lvl8pPr marL="1956816" latinLnBrk="0">
              <a:defRPr lang="tr-TR" sz="1600" baseline="0"/>
            </a:lvl8pPr>
            <a:lvl9pPr marL="1956816" latinLnBrk="0">
              <a:defRPr lang="tr-TR" sz="1600" baseline="0"/>
            </a:lvl9p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80" name="Tarih Yer Tutucusu 4">
            <a:extLst>
              <a:ext uri="{FF2B5EF4-FFF2-40B4-BE49-F238E27FC236}">
                <a16:creationId xmlns="" xmlns:a16="http://schemas.microsoft.com/office/drawing/2014/main" id="{0844AFBE-2D8B-4F11-89E6-FA54038D70A5}"/>
              </a:ext>
            </a:extLst>
          </p:cNvPr>
          <p:cNvSpPr>
            <a:spLocks noGrp="1"/>
          </p:cNvSpPr>
          <p:nvPr>
            <p:ph type="dt" sz="half" idx="10"/>
          </p:nvPr>
        </p:nvSpPr>
        <p:spPr/>
        <p:txBody>
          <a:bodyPr/>
          <a:lstStyle>
            <a:lvl1pPr>
              <a:defRPr/>
            </a:lvl1pPr>
          </a:lstStyle>
          <a:p>
            <a:pPr>
              <a:defRPr/>
            </a:pPr>
            <a:fld id="{8D5607B1-24CC-44D9-8E41-BF5C6F361ED5}" type="datetime1">
              <a:rPr/>
              <a:pPr>
                <a:defRPr/>
              </a:pPr>
              <a:t>13.2.2018</a:t>
            </a:fld>
            <a:endParaRPr dirty="0"/>
          </a:p>
        </p:txBody>
      </p:sp>
      <p:sp>
        <p:nvSpPr>
          <p:cNvPr id="81" name="Alt Bilgi Yer Tutucusu 5">
            <a:extLst>
              <a:ext uri="{FF2B5EF4-FFF2-40B4-BE49-F238E27FC236}">
                <a16:creationId xmlns="" xmlns:a16="http://schemas.microsoft.com/office/drawing/2014/main" id="{23E9A229-4F06-4525-9738-F20459FA445D}"/>
              </a:ext>
            </a:extLst>
          </p:cNvPr>
          <p:cNvSpPr>
            <a:spLocks noGrp="1"/>
          </p:cNvSpPr>
          <p:nvPr>
            <p:ph type="ftr" sz="quarter" idx="11"/>
          </p:nvPr>
        </p:nvSpPr>
        <p:spPr/>
        <p:txBody>
          <a:bodyPr/>
          <a:lstStyle>
            <a:lvl1pPr>
              <a:defRPr/>
            </a:lvl1pPr>
          </a:lstStyle>
          <a:p>
            <a:pPr>
              <a:defRPr/>
            </a:pPr>
            <a:endParaRPr/>
          </a:p>
        </p:txBody>
      </p:sp>
      <p:sp>
        <p:nvSpPr>
          <p:cNvPr id="82" name="Slayt Numarası Yer Tutucusu 6">
            <a:extLst>
              <a:ext uri="{FF2B5EF4-FFF2-40B4-BE49-F238E27FC236}">
                <a16:creationId xmlns="" xmlns:a16="http://schemas.microsoft.com/office/drawing/2014/main" id="{A89F5394-3068-4F6C-B3A1-091259F1608A}"/>
              </a:ext>
            </a:extLst>
          </p:cNvPr>
          <p:cNvSpPr>
            <a:spLocks noGrp="1"/>
          </p:cNvSpPr>
          <p:nvPr>
            <p:ph type="sldNum" sz="quarter" idx="12"/>
          </p:nvPr>
        </p:nvSpPr>
        <p:spPr/>
        <p:txBody>
          <a:bodyPr/>
          <a:lstStyle>
            <a:lvl1pPr>
              <a:defRPr/>
            </a:lvl1pPr>
          </a:lstStyle>
          <a:p>
            <a:fld id="{AB812C7C-E9B3-4F85-ACFB-C89BAA818213}" type="slidenum">
              <a:rPr lang="tr-TR" altLang="tr-TR"/>
              <a:pPr/>
              <a:t>‹#›</a:t>
            </a:fld>
            <a:endParaRPr lang="tr-TR" altLang="tr-TR"/>
          </a:p>
        </p:txBody>
      </p:sp>
    </p:spTree>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grpSp>
        <p:nvGrpSpPr>
          <p:cNvPr id="7" name="çizgi"/>
          <p:cNvGrpSpPr>
            <a:grpSpLocks/>
          </p:cNvGrpSpPr>
          <p:nvPr/>
        </p:nvGrpSpPr>
        <p:grpSpPr bwMode="auto">
          <a:xfrm>
            <a:off x="1522413" y="1514475"/>
            <a:ext cx="10569575" cy="63500"/>
            <a:chOff x="1522413" y="1514475"/>
            <a:chExt cx="10569575" cy="64008"/>
          </a:xfrm>
        </p:grpSpPr>
        <p:sp>
          <p:nvSpPr>
            <p:cNvPr id="8" name="Serbest Biçim 160"/>
            <p:cNvSpPr>
              <a:spLocks/>
            </p:cNvSpPr>
            <p:nvPr/>
          </p:nvSpPr>
          <p:spPr bwMode="invGray">
            <a:xfrm>
              <a:off x="12028488" y="1525677"/>
              <a:ext cx="63500" cy="4800"/>
            </a:xfrm>
            <a:custGeom>
              <a:avLst/>
              <a:gdLst>
                <a:gd name="T0" fmla="*/ 28433 w 67"/>
                <a:gd name="T1" fmla="*/ 4800 h 6"/>
                <a:gd name="T2" fmla="*/ 28433 w 67"/>
                <a:gd name="T3" fmla="*/ 4800 h 6"/>
                <a:gd name="T4" fmla="*/ 63500 w 67"/>
                <a:gd name="T5" fmla="*/ 2400 h 6"/>
                <a:gd name="T6" fmla="*/ 36963 w 67"/>
                <a:gd name="T7" fmla="*/ 0 h 6"/>
                <a:gd name="T8" fmla="*/ 28433 w 67"/>
                <a:gd name="T9" fmla="*/ 480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a:lstStyle/>
            <a:p>
              <a:endParaRPr lang="tr-TR"/>
            </a:p>
          </p:txBody>
        </p:sp>
        <p:sp>
          <p:nvSpPr>
            <p:cNvPr id="9" name="Serbest Biçim 161"/>
            <p:cNvSpPr>
              <a:spLocks/>
            </p:cNvSpPr>
            <p:nvPr/>
          </p:nvSpPr>
          <p:spPr bwMode="invGray">
            <a:xfrm>
              <a:off x="12022138" y="1533677"/>
              <a:ext cx="19050" cy="0"/>
            </a:xfrm>
            <a:custGeom>
              <a:avLst/>
              <a:gdLst>
                <a:gd name="T0" fmla="*/ 0 w 20"/>
                <a:gd name="T1" fmla="*/ 1 h 2"/>
                <a:gd name="T2" fmla="*/ 0 w 20"/>
                <a:gd name="T3" fmla="*/ 1 h 2"/>
                <a:gd name="T4" fmla="*/ 19050 w 20"/>
                <a:gd name="T5" fmla="*/ 1 h 2"/>
                <a:gd name="T6" fmla="*/ 0 w 20"/>
                <a:gd name="T7" fmla="*/ 1 h 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a:lstStyle/>
            <a:p>
              <a:endParaRPr lang="tr-TR"/>
            </a:p>
          </p:txBody>
        </p:sp>
        <p:sp>
          <p:nvSpPr>
            <p:cNvPr id="10" name="Serbest Biçim 162"/>
            <p:cNvSpPr>
              <a:spLocks/>
            </p:cNvSpPr>
            <p:nvPr/>
          </p:nvSpPr>
          <p:spPr bwMode="invGray">
            <a:xfrm>
              <a:off x="12041188" y="1532078"/>
              <a:ext cx="39687" cy="6401"/>
            </a:xfrm>
            <a:custGeom>
              <a:avLst/>
              <a:gdLst>
                <a:gd name="T0" fmla="*/ 39687 w 41"/>
                <a:gd name="T1" fmla="*/ 0 h 6"/>
                <a:gd name="T2" fmla="*/ 39687 w 41"/>
                <a:gd name="T3" fmla="*/ 0 h 6"/>
                <a:gd name="T4" fmla="*/ 0 w 41"/>
                <a:gd name="T5" fmla="*/ 2134 h 6"/>
                <a:gd name="T6" fmla="*/ 18392 w 41"/>
                <a:gd name="T7" fmla="*/ 1067 h 6"/>
                <a:gd name="T8" fmla="*/ 39687 w 41"/>
                <a:gd name="T9" fmla="*/ 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a:lstStyle/>
            <a:p>
              <a:endParaRPr lang="tr-TR"/>
            </a:p>
          </p:txBody>
        </p:sp>
        <p:sp>
          <p:nvSpPr>
            <p:cNvPr id="11" name="Serbest Biçim 15"/>
            <p:cNvSpPr>
              <a:spLocks/>
            </p:cNvSpPr>
            <p:nvPr/>
          </p:nvSpPr>
          <p:spPr bwMode="invGray">
            <a:xfrm>
              <a:off x="11831638" y="1527277"/>
              <a:ext cx="42862" cy="4801"/>
            </a:xfrm>
            <a:custGeom>
              <a:avLst/>
              <a:gdLst>
                <a:gd name="T0" fmla="*/ 1905 w 45"/>
                <a:gd name="T1" fmla="*/ 0 h 6"/>
                <a:gd name="T2" fmla="*/ 1905 w 45"/>
                <a:gd name="T3" fmla="*/ 0 h 6"/>
                <a:gd name="T4" fmla="*/ 17145 w 45"/>
                <a:gd name="T5" fmla="*/ 4801 h 6"/>
                <a:gd name="T6" fmla="*/ 42862 w 45"/>
                <a:gd name="T7" fmla="*/ 3201 h 6"/>
                <a:gd name="T8" fmla="*/ 1905 w 45"/>
                <a:gd name="T9" fmla="*/ 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a:lstStyle/>
            <a:p>
              <a:endParaRPr lang="tr-TR"/>
            </a:p>
          </p:txBody>
        </p:sp>
        <p:sp>
          <p:nvSpPr>
            <p:cNvPr id="12" name="Serbest Biçim 16"/>
            <p:cNvSpPr>
              <a:spLocks/>
            </p:cNvSpPr>
            <p:nvPr/>
          </p:nvSpPr>
          <p:spPr bwMode="invGray">
            <a:xfrm>
              <a:off x="11809413" y="1532078"/>
              <a:ext cx="41275" cy="1600"/>
            </a:xfrm>
            <a:custGeom>
              <a:avLst/>
              <a:gdLst>
                <a:gd name="T0" fmla="*/ 39399 w 44"/>
                <a:gd name="T1" fmla="*/ 0 h 3"/>
                <a:gd name="T2" fmla="*/ 39399 w 44"/>
                <a:gd name="T3" fmla="*/ 0 h 3"/>
                <a:gd name="T4" fmla="*/ 0 w 44"/>
                <a:gd name="T5" fmla="*/ 1600 h 3"/>
                <a:gd name="T6" fmla="*/ 39399 w 44"/>
                <a:gd name="T7" fmla="*/ 0 h 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a:lstStyle/>
            <a:p>
              <a:endParaRPr lang="tr-TR"/>
            </a:p>
          </p:txBody>
        </p:sp>
        <p:sp>
          <p:nvSpPr>
            <p:cNvPr id="13" name="Serbest Biçim 17"/>
            <p:cNvSpPr>
              <a:spLocks/>
            </p:cNvSpPr>
            <p:nvPr/>
          </p:nvSpPr>
          <p:spPr bwMode="invGray">
            <a:xfrm>
              <a:off x="12003088" y="1538479"/>
              <a:ext cx="77787" cy="3200"/>
            </a:xfrm>
            <a:custGeom>
              <a:avLst/>
              <a:gdLst>
                <a:gd name="T0" fmla="*/ 13281 w 82"/>
                <a:gd name="T1" fmla="*/ 3200 h 5"/>
                <a:gd name="T2" fmla="*/ 13281 w 82"/>
                <a:gd name="T3" fmla="*/ 3200 h 5"/>
                <a:gd name="T4" fmla="*/ 77787 w 82"/>
                <a:gd name="T5" fmla="*/ 0 h 5"/>
                <a:gd name="T6" fmla="*/ 0 w 82"/>
                <a:gd name="T7" fmla="*/ 3200 h 5"/>
                <a:gd name="T8" fmla="*/ 13281 w 82"/>
                <a:gd name="T9" fmla="*/ 3200 h 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a:lstStyle/>
            <a:p>
              <a:endParaRPr lang="tr-TR"/>
            </a:p>
          </p:txBody>
        </p:sp>
        <p:sp>
          <p:nvSpPr>
            <p:cNvPr id="14" name="Serbest Biçim 18"/>
            <p:cNvSpPr>
              <a:spLocks/>
            </p:cNvSpPr>
            <p:nvPr/>
          </p:nvSpPr>
          <p:spPr bwMode="invGray">
            <a:xfrm>
              <a:off x="11664950" y="1522477"/>
              <a:ext cx="39688" cy="4800"/>
            </a:xfrm>
            <a:custGeom>
              <a:avLst/>
              <a:gdLst>
                <a:gd name="T0" fmla="*/ 17954 w 42"/>
                <a:gd name="T1" fmla="*/ 3840 h 5"/>
                <a:gd name="T2" fmla="*/ 17954 w 42"/>
                <a:gd name="T3" fmla="*/ 3840 h 5"/>
                <a:gd name="T4" fmla="*/ 39688 w 42"/>
                <a:gd name="T5" fmla="*/ 0 h 5"/>
                <a:gd name="T6" fmla="*/ 0 w 42"/>
                <a:gd name="T7" fmla="*/ 4800 h 5"/>
                <a:gd name="T8" fmla="*/ 17954 w 42"/>
                <a:gd name="T9" fmla="*/ 3840 h 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a:lstStyle/>
            <a:p>
              <a:endParaRPr lang="tr-TR"/>
            </a:p>
          </p:txBody>
        </p:sp>
        <p:sp>
          <p:nvSpPr>
            <p:cNvPr id="15" name="Serbest Biçim 19"/>
            <p:cNvSpPr>
              <a:spLocks/>
            </p:cNvSpPr>
            <p:nvPr/>
          </p:nvSpPr>
          <p:spPr bwMode="invGray">
            <a:xfrm>
              <a:off x="11506200" y="1522477"/>
              <a:ext cx="92075" cy="4800"/>
            </a:xfrm>
            <a:custGeom>
              <a:avLst/>
              <a:gdLst>
                <a:gd name="T0" fmla="*/ 76103 w 98"/>
                <a:gd name="T1" fmla="*/ 4800 h 6"/>
                <a:gd name="T2" fmla="*/ 76103 w 98"/>
                <a:gd name="T3" fmla="*/ 4800 h 6"/>
                <a:gd name="T4" fmla="*/ 70466 w 98"/>
                <a:gd name="T5" fmla="*/ 0 h 6"/>
                <a:gd name="T6" fmla="*/ 0 w 98"/>
                <a:gd name="T7" fmla="*/ 4000 h 6"/>
                <a:gd name="T8" fmla="*/ 76103 w 98"/>
                <a:gd name="T9" fmla="*/ 480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a:lstStyle/>
            <a:p>
              <a:endParaRPr lang="tr-TR"/>
            </a:p>
          </p:txBody>
        </p:sp>
        <p:sp>
          <p:nvSpPr>
            <p:cNvPr id="16" name="Serbest Biçim 20"/>
            <p:cNvSpPr>
              <a:spLocks/>
            </p:cNvSpPr>
            <p:nvPr/>
          </p:nvSpPr>
          <p:spPr bwMode="invGray">
            <a:xfrm>
              <a:off x="11471275" y="1525677"/>
              <a:ext cx="34925" cy="3200"/>
            </a:xfrm>
            <a:custGeom>
              <a:avLst/>
              <a:gdLst>
                <a:gd name="T0" fmla="*/ 0 w 36"/>
                <a:gd name="T1" fmla="*/ 3200 h 3"/>
                <a:gd name="T2" fmla="*/ 0 w 36"/>
                <a:gd name="T3" fmla="*/ 3200 h 3"/>
                <a:gd name="T4" fmla="*/ 34925 w 36"/>
                <a:gd name="T5" fmla="*/ 0 h 3"/>
                <a:gd name="T6" fmla="*/ 0 w 36"/>
                <a:gd name="T7" fmla="*/ 3200 h 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a:lstStyle/>
            <a:p>
              <a:endParaRPr lang="tr-TR"/>
            </a:p>
          </p:txBody>
        </p:sp>
        <p:sp>
          <p:nvSpPr>
            <p:cNvPr id="17" name="Serbest Biçim 21"/>
            <p:cNvSpPr>
              <a:spLocks/>
            </p:cNvSpPr>
            <p:nvPr/>
          </p:nvSpPr>
          <p:spPr bwMode="invGray">
            <a:xfrm>
              <a:off x="11710988" y="1528877"/>
              <a:ext cx="30162" cy="4800"/>
            </a:xfrm>
            <a:custGeom>
              <a:avLst/>
              <a:gdLst>
                <a:gd name="T0" fmla="*/ 30162 w 32"/>
                <a:gd name="T1" fmla="*/ 4800 h 5"/>
                <a:gd name="T2" fmla="*/ 30162 w 32"/>
                <a:gd name="T3" fmla="*/ 4800 h 5"/>
                <a:gd name="T4" fmla="*/ 0 w 32"/>
                <a:gd name="T5" fmla="*/ 0 h 5"/>
                <a:gd name="T6" fmla="*/ 15081 w 32"/>
                <a:gd name="T7" fmla="*/ 4800 h 5"/>
                <a:gd name="T8" fmla="*/ 30162 w 32"/>
                <a:gd name="T9" fmla="*/ 4800 h 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a:lstStyle/>
            <a:p>
              <a:endParaRPr lang="tr-TR"/>
            </a:p>
          </p:txBody>
        </p:sp>
        <p:sp>
          <p:nvSpPr>
            <p:cNvPr id="18" name="Serbest Biçim 22"/>
            <p:cNvSpPr>
              <a:spLocks/>
            </p:cNvSpPr>
            <p:nvPr/>
          </p:nvSpPr>
          <p:spPr bwMode="invGray">
            <a:xfrm>
              <a:off x="11691938" y="1533677"/>
              <a:ext cx="34925" cy="0"/>
            </a:xfrm>
            <a:custGeom>
              <a:avLst/>
              <a:gdLst>
                <a:gd name="T0" fmla="*/ 34925 w 36"/>
                <a:gd name="T1" fmla="*/ 1 h 1"/>
                <a:gd name="T2" fmla="*/ 34925 w 36"/>
                <a:gd name="T3" fmla="*/ 1 h 1"/>
                <a:gd name="T4" fmla="*/ 33955 w 36"/>
                <a:gd name="T5" fmla="*/ 1 h 1"/>
                <a:gd name="T6" fmla="*/ 0 w 36"/>
                <a:gd name="T7" fmla="*/ 0 h 1"/>
                <a:gd name="T8" fmla="*/ 34925 w 36"/>
                <a:gd name="T9" fmla="*/ 1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a:lstStyle/>
            <a:p>
              <a:endParaRPr lang="tr-TR"/>
            </a:p>
          </p:txBody>
        </p:sp>
        <p:sp>
          <p:nvSpPr>
            <p:cNvPr id="19" name="Serbest Biçim 23"/>
            <p:cNvSpPr>
              <a:spLocks/>
            </p:cNvSpPr>
            <p:nvPr/>
          </p:nvSpPr>
          <p:spPr bwMode="invGray">
            <a:xfrm>
              <a:off x="11741150" y="1533677"/>
              <a:ext cx="4763" cy="0"/>
            </a:xfrm>
            <a:custGeom>
              <a:avLst/>
              <a:gdLst>
                <a:gd name="T0" fmla="*/ 4763 w 5"/>
                <a:gd name="T1" fmla="*/ 4763 w 5"/>
                <a:gd name="T2" fmla="*/ 0 w 5"/>
                <a:gd name="T3" fmla="*/ 4763 w 5"/>
                <a:gd name="T4" fmla="*/ 0 60000 65536"/>
                <a:gd name="T5" fmla="*/ 0 60000 65536"/>
                <a:gd name="T6" fmla="*/ 0 60000 65536"/>
                <a:gd name="T7" fmla="*/ 0 60000 65536"/>
              </a:gdLst>
              <a:ahLst/>
              <a:cxnLst>
                <a:cxn ang="T4">
                  <a:pos x="T0" y="0"/>
                </a:cxn>
                <a:cxn ang="T5">
                  <a:pos x="T1" y="0"/>
                </a:cxn>
                <a:cxn ang="T6">
                  <a:pos x="T2" y="0"/>
                </a:cxn>
                <a:cxn ang="T7">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a:lstStyle/>
            <a:p>
              <a:endParaRPr lang="tr-TR"/>
            </a:p>
          </p:txBody>
        </p:sp>
        <p:sp>
          <p:nvSpPr>
            <p:cNvPr id="20" name="Serbest Biçim 24"/>
            <p:cNvSpPr>
              <a:spLocks/>
            </p:cNvSpPr>
            <p:nvPr/>
          </p:nvSpPr>
          <p:spPr bwMode="invGray">
            <a:xfrm>
              <a:off x="11841163" y="1538479"/>
              <a:ext cx="71437" cy="8000"/>
            </a:xfrm>
            <a:custGeom>
              <a:avLst/>
              <a:gdLst>
                <a:gd name="T0" fmla="*/ 71437 w 75"/>
                <a:gd name="T1" fmla="*/ 0 h 9"/>
                <a:gd name="T2" fmla="*/ 71437 w 75"/>
                <a:gd name="T3" fmla="*/ 0 h 9"/>
                <a:gd name="T4" fmla="*/ 46672 w 75"/>
                <a:gd name="T5" fmla="*/ 8000 h 9"/>
                <a:gd name="T6" fmla="*/ 71437 w 75"/>
                <a:gd name="T7" fmla="*/ 0 h 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a:lstStyle/>
            <a:p>
              <a:endParaRPr lang="tr-TR"/>
            </a:p>
          </p:txBody>
        </p:sp>
        <p:sp>
          <p:nvSpPr>
            <p:cNvPr id="21" name="Serbest Biçim 25"/>
            <p:cNvSpPr>
              <a:spLocks/>
            </p:cNvSpPr>
            <p:nvPr/>
          </p:nvSpPr>
          <p:spPr bwMode="invGray">
            <a:xfrm>
              <a:off x="11764963" y="1535278"/>
              <a:ext cx="44450" cy="3200"/>
            </a:xfrm>
            <a:custGeom>
              <a:avLst/>
              <a:gdLst>
                <a:gd name="T0" fmla="*/ 0 w 47"/>
                <a:gd name="T1" fmla="*/ 2400 h 4"/>
                <a:gd name="T2" fmla="*/ 0 w 47"/>
                <a:gd name="T3" fmla="*/ 2400 h 4"/>
                <a:gd name="T4" fmla="*/ 41613 w 47"/>
                <a:gd name="T5" fmla="*/ 3200 h 4"/>
                <a:gd name="T6" fmla="*/ 44450 w 47"/>
                <a:gd name="T7" fmla="*/ 0 h 4"/>
                <a:gd name="T8" fmla="*/ 0 w 47"/>
                <a:gd name="T9" fmla="*/ 2400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a:lstStyle/>
            <a:p>
              <a:endParaRPr lang="tr-TR"/>
            </a:p>
          </p:txBody>
        </p:sp>
        <p:sp>
          <p:nvSpPr>
            <p:cNvPr id="22" name="Serbest Biçim 26"/>
            <p:cNvSpPr>
              <a:spLocks/>
            </p:cNvSpPr>
            <p:nvPr/>
          </p:nvSpPr>
          <p:spPr bwMode="invGray">
            <a:xfrm>
              <a:off x="11744325" y="1538479"/>
              <a:ext cx="20638" cy="1600"/>
            </a:xfrm>
            <a:custGeom>
              <a:avLst/>
              <a:gdLst>
                <a:gd name="T0" fmla="*/ 0 w 22"/>
                <a:gd name="T1" fmla="*/ 1600 h 2"/>
                <a:gd name="T2" fmla="*/ 0 w 22"/>
                <a:gd name="T3" fmla="*/ 1600 h 2"/>
                <a:gd name="T4" fmla="*/ 20638 w 22"/>
                <a:gd name="T5" fmla="*/ 0 h 2"/>
                <a:gd name="T6" fmla="*/ 4690 w 22"/>
                <a:gd name="T7" fmla="*/ 0 h 2"/>
                <a:gd name="T8" fmla="*/ 0 w 22"/>
                <a:gd name="T9" fmla="*/ 1600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a:lstStyle/>
            <a:p>
              <a:endParaRPr lang="tr-TR"/>
            </a:p>
          </p:txBody>
        </p:sp>
        <p:sp>
          <p:nvSpPr>
            <p:cNvPr id="23" name="Serbest Biçim 27"/>
            <p:cNvSpPr>
              <a:spLocks/>
            </p:cNvSpPr>
            <p:nvPr/>
          </p:nvSpPr>
          <p:spPr bwMode="invGray">
            <a:xfrm>
              <a:off x="11482388" y="1532078"/>
              <a:ext cx="85725" cy="3200"/>
            </a:xfrm>
            <a:custGeom>
              <a:avLst/>
              <a:gdLst>
                <a:gd name="T0" fmla="*/ 60008 w 90"/>
                <a:gd name="T1" fmla="*/ 0 h 4"/>
                <a:gd name="T2" fmla="*/ 60008 w 90"/>
                <a:gd name="T3" fmla="*/ 0 h 4"/>
                <a:gd name="T4" fmla="*/ 0 w 90"/>
                <a:gd name="T5" fmla="*/ 1600 h 4"/>
                <a:gd name="T6" fmla="*/ 72390 w 90"/>
                <a:gd name="T7" fmla="*/ 3200 h 4"/>
                <a:gd name="T8" fmla="*/ 60008 w 90"/>
                <a:gd name="T9" fmla="*/ 0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a:lstStyle/>
            <a:p>
              <a:endParaRPr lang="tr-TR"/>
            </a:p>
          </p:txBody>
        </p:sp>
        <p:sp>
          <p:nvSpPr>
            <p:cNvPr id="24" name="Serbest Biçim 28"/>
            <p:cNvSpPr>
              <a:spLocks/>
            </p:cNvSpPr>
            <p:nvPr/>
          </p:nvSpPr>
          <p:spPr bwMode="invGray">
            <a:xfrm>
              <a:off x="11626850" y="1533677"/>
              <a:ext cx="4763" cy="0"/>
            </a:xfrm>
            <a:custGeom>
              <a:avLst/>
              <a:gdLst>
                <a:gd name="T0" fmla="*/ 4763 w 5"/>
                <a:gd name="T1" fmla="*/ 0 h 1"/>
                <a:gd name="T2" fmla="*/ 4763 w 5"/>
                <a:gd name="T3" fmla="*/ 0 h 1"/>
                <a:gd name="T4" fmla="*/ 0 w 5"/>
                <a:gd name="T5" fmla="*/ 1 h 1"/>
                <a:gd name="T6" fmla="*/ 4763 w 5"/>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a:lstStyle/>
            <a:p>
              <a:endParaRPr lang="tr-TR"/>
            </a:p>
          </p:txBody>
        </p:sp>
        <p:sp>
          <p:nvSpPr>
            <p:cNvPr id="25" name="Serbest Biçim 29"/>
            <p:cNvSpPr>
              <a:spLocks/>
            </p:cNvSpPr>
            <p:nvPr/>
          </p:nvSpPr>
          <p:spPr bwMode="invGray">
            <a:xfrm>
              <a:off x="11261725" y="1533677"/>
              <a:ext cx="4763" cy="0"/>
            </a:xfrm>
            <a:custGeom>
              <a:avLst/>
              <a:gdLst>
                <a:gd name="T0" fmla="*/ 0 w 5"/>
                <a:gd name="T1" fmla="*/ 0 h 1"/>
                <a:gd name="T2" fmla="*/ 0 w 5"/>
                <a:gd name="T3" fmla="*/ 0 h 1"/>
                <a:gd name="T4" fmla="*/ 3810 w 5"/>
                <a:gd name="T5" fmla="*/ 1 h 1"/>
                <a:gd name="T6" fmla="*/ 4763 w 5"/>
                <a:gd name="T7" fmla="*/ 0 h 1"/>
                <a:gd name="T8" fmla="*/ 0 w 5"/>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a:lstStyle/>
            <a:p>
              <a:endParaRPr lang="tr-TR"/>
            </a:p>
          </p:txBody>
        </p:sp>
        <p:sp>
          <p:nvSpPr>
            <p:cNvPr id="26" name="Serbest Biçim 30"/>
            <p:cNvSpPr>
              <a:spLocks/>
            </p:cNvSpPr>
            <p:nvPr/>
          </p:nvSpPr>
          <p:spPr bwMode="invGray">
            <a:xfrm>
              <a:off x="11553825" y="1533677"/>
              <a:ext cx="44450" cy="3200"/>
            </a:xfrm>
            <a:custGeom>
              <a:avLst/>
              <a:gdLst>
                <a:gd name="T0" fmla="*/ 5674 w 47"/>
                <a:gd name="T1" fmla="*/ 3200 h 2"/>
                <a:gd name="T2" fmla="*/ 5674 w 47"/>
                <a:gd name="T3" fmla="*/ 3200 h 2"/>
                <a:gd name="T4" fmla="*/ 44450 w 47"/>
                <a:gd name="T5" fmla="*/ 0 h 2"/>
                <a:gd name="T6" fmla="*/ 1891 w 47"/>
                <a:gd name="T7" fmla="*/ 1600 h 2"/>
                <a:gd name="T8" fmla="*/ 5674 w 47"/>
                <a:gd name="T9" fmla="*/ 3200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a:lstStyle/>
            <a:p>
              <a:endParaRPr lang="tr-TR"/>
            </a:p>
          </p:txBody>
        </p:sp>
        <p:sp>
          <p:nvSpPr>
            <p:cNvPr id="27" name="Serbest Biçim 31"/>
            <p:cNvSpPr>
              <a:spLocks/>
            </p:cNvSpPr>
            <p:nvPr/>
          </p:nvSpPr>
          <p:spPr bwMode="invGray">
            <a:xfrm>
              <a:off x="11409363" y="1528877"/>
              <a:ext cx="31750" cy="3200"/>
            </a:xfrm>
            <a:custGeom>
              <a:avLst/>
              <a:gdLst>
                <a:gd name="T0" fmla="*/ 0 w 33"/>
                <a:gd name="T1" fmla="*/ 1067 h 3"/>
                <a:gd name="T2" fmla="*/ 0 w 33"/>
                <a:gd name="T3" fmla="*/ 1067 h 3"/>
                <a:gd name="T4" fmla="*/ 31750 w 33"/>
                <a:gd name="T5" fmla="*/ 3200 h 3"/>
                <a:gd name="T6" fmla="*/ 0 w 33"/>
                <a:gd name="T7" fmla="*/ 1067 h 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a:lstStyle/>
            <a:p>
              <a:endParaRPr lang="tr-TR"/>
            </a:p>
          </p:txBody>
        </p:sp>
        <p:sp>
          <p:nvSpPr>
            <p:cNvPr id="28" name="Serbest Biçim 32"/>
            <p:cNvSpPr>
              <a:spLocks/>
            </p:cNvSpPr>
            <p:nvPr/>
          </p:nvSpPr>
          <p:spPr bwMode="invGray">
            <a:xfrm>
              <a:off x="11618913" y="1532078"/>
              <a:ext cx="6350" cy="0"/>
            </a:xfrm>
            <a:custGeom>
              <a:avLst/>
              <a:gdLst>
                <a:gd name="T0" fmla="*/ 3175 w 6"/>
                <a:gd name="T1" fmla="*/ 1 h 1"/>
                <a:gd name="T2" fmla="*/ 3175 w 6"/>
                <a:gd name="T3" fmla="*/ 1 h 1"/>
                <a:gd name="T4" fmla="*/ 6350 w 6"/>
                <a:gd name="T5" fmla="*/ 1 h 1"/>
                <a:gd name="T6" fmla="*/ 3175 w 6"/>
                <a:gd name="T7" fmla="*/ 1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a:lstStyle/>
            <a:p>
              <a:endParaRPr lang="tr-TR"/>
            </a:p>
          </p:txBody>
        </p:sp>
        <p:sp>
          <p:nvSpPr>
            <p:cNvPr id="29" name="Serbest Biçim 33"/>
            <p:cNvSpPr>
              <a:spLocks/>
            </p:cNvSpPr>
            <p:nvPr/>
          </p:nvSpPr>
          <p:spPr bwMode="invGray">
            <a:xfrm>
              <a:off x="11598275" y="1532078"/>
              <a:ext cx="28575" cy="1600"/>
            </a:xfrm>
            <a:custGeom>
              <a:avLst/>
              <a:gdLst>
                <a:gd name="T0" fmla="*/ 23044 w 31"/>
                <a:gd name="T1" fmla="*/ 0 h 3"/>
                <a:gd name="T2" fmla="*/ 23044 w 31"/>
                <a:gd name="T3" fmla="*/ 0 h 3"/>
                <a:gd name="T4" fmla="*/ 0 w 31"/>
                <a:gd name="T5" fmla="*/ 1600 h 3"/>
                <a:gd name="T6" fmla="*/ 28575 w 31"/>
                <a:gd name="T7" fmla="*/ 1067 h 3"/>
                <a:gd name="T8" fmla="*/ 23044 w 31"/>
                <a:gd name="T9" fmla="*/ 0 h 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a:lstStyle/>
            <a:p>
              <a:endParaRPr lang="tr-TR"/>
            </a:p>
          </p:txBody>
        </p:sp>
        <p:sp>
          <p:nvSpPr>
            <p:cNvPr id="30" name="Serbest Biçim 34"/>
            <p:cNvSpPr>
              <a:spLocks/>
            </p:cNvSpPr>
            <p:nvPr/>
          </p:nvSpPr>
          <p:spPr bwMode="invGray">
            <a:xfrm>
              <a:off x="11137900" y="1533677"/>
              <a:ext cx="188913" cy="24004"/>
            </a:xfrm>
            <a:custGeom>
              <a:avLst/>
              <a:gdLst>
                <a:gd name="T0" fmla="*/ 57246 w 198"/>
                <a:gd name="T1" fmla="*/ 24004 h 27"/>
                <a:gd name="T2" fmla="*/ 57246 w 198"/>
                <a:gd name="T3" fmla="*/ 24004 h 27"/>
                <a:gd name="T4" fmla="*/ 148841 w 198"/>
                <a:gd name="T5" fmla="*/ 21337 h 27"/>
                <a:gd name="T6" fmla="*/ 127850 w 198"/>
                <a:gd name="T7" fmla="*/ 0 h 27"/>
                <a:gd name="T8" fmla="*/ 84915 w 198"/>
                <a:gd name="T9" fmla="*/ 5334 h 27"/>
                <a:gd name="T10" fmla="*/ 142162 w 198"/>
                <a:gd name="T11" fmla="*/ 12447 h 27"/>
                <a:gd name="T12" fmla="*/ 70604 w 198"/>
                <a:gd name="T13" fmla="*/ 9779 h 27"/>
                <a:gd name="T14" fmla="*/ 12403 w 198"/>
                <a:gd name="T15" fmla="*/ 22226 h 27"/>
                <a:gd name="T16" fmla="*/ 60109 w 198"/>
                <a:gd name="T17" fmla="*/ 20448 h 27"/>
                <a:gd name="T18" fmla="*/ 57246 w 198"/>
                <a:gd name="T19" fmla="*/ 24004 h 2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a:lstStyle/>
            <a:p>
              <a:endParaRPr lang="tr-TR"/>
            </a:p>
          </p:txBody>
        </p:sp>
        <p:sp>
          <p:nvSpPr>
            <p:cNvPr id="31" name="Serbest Biçim 35"/>
            <p:cNvSpPr>
              <a:spLocks/>
            </p:cNvSpPr>
            <p:nvPr/>
          </p:nvSpPr>
          <p:spPr bwMode="invGray">
            <a:xfrm>
              <a:off x="11266488" y="1528877"/>
              <a:ext cx="95250" cy="4800"/>
            </a:xfrm>
            <a:custGeom>
              <a:avLst/>
              <a:gdLst>
                <a:gd name="T0" fmla="*/ 78105 w 100"/>
                <a:gd name="T1" fmla="*/ 4800 h 6"/>
                <a:gd name="T2" fmla="*/ 78105 w 100"/>
                <a:gd name="T3" fmla="*/ 4800 h 6"/>
                <a:gd name="T4" fmla="*/ 95250 w 100"/>
                <a:gd name="T5" fmla="*/ 4800 h 6"/>
                <a:gd name="T6" fmla="*/ 36195 w 100"/>
                <a:gd name="T7" fmla="*/ 0 h 6"/>
                <a:gd name="T8" fmla="*/ 0 w 100"/>
                <a:gd name="T9" fmla="*/ 4000 h 6"/>
                <a:gd name="T10" fmla="*/ 83820 w 100"/>
                <a:gd name="T11" fmla="*/ 4800 h 6"/>
                <a:gd name="T12" fmla="*/ 78105 w 100"/>
                <a:gd name="T13" fmla="*/ 4800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a:lstStyle/>
            <a:p>
              <a:endParaRPr lang="tr-TR"/>
            </a:p>
          </p:txBody>
        </p:sp>
        <p:sp>
          <p:nvSpPr>
            <p:cNvPr id="32" name="Serbest Biçim 36"/>
            <p:cNvSpPr>
              <a:spLocks/>
            </p:cNvSpPr>
            <p:nvPr/>
          </p:nvSpPr>
          <p:spPr bwMode="invGray">
            <a:xfrm>
              <a:off x="11361738" y="1532078"/>
              <a:ext cx="134937" cy="11201"/>
            </a:xfrm>
            <a:custGeom>
              <a:avLst/>
              <a:gdLst>
                <a:gd name="T0" fmla="*/ 76021 w 142"/>
                <a:gd name="T1" fmla="*/ 2400 h 14"/>
                <a:gd name="T2" fmla="*/ 76021 w 142"/>
                <a:gd name="T3" fmla="*/ 2400 h 14"/>
                <a:gd name="T4" fmla="*/ 46563 w 142"/>
                <a:gd name="T5" fmla="*/ 11201 h 14"/>
                <a:gd name="T6" fmla="*/ 112131 w 142"/>
                <a:gd name="T7" fmla="*/ 6401 h 14"/>
                <a:gd name="T8" fmla="*/ 76971 w 142"/>
                <a:gd name="T9" fmla="*/ 2400 h 14"/>
                <a:gd name="T10" fmla="*/ 120683 w 142"/>
                <a:gd name="T11" fmla="*/ 1600 h 14"/>
                <a:gd name="T12" fmla="*/ 78872 w 142"/>
                <a:gd name="T13" fmla="*/ 0 h 14"/>
                <a:gd name="T14" fmla="*/ 80772 w 142"/>
                <a:gd name="T15" fmla="*/ 800 h 14"/>
                <a:gd name="T16" fmla="*/ 80772 w 142"/>
                <a:gd name="T17" fmla="*/ 800 h 14"/>
                <a:gd name="T18" fmla="*/ 80772 w 142"/>
                <a:gd name="T19" fmla="*/ 800 h 14"/>
                <a:gd name="T20" fmla="*/ 81722 w 142"/>
                <a:gd name="T21" fmla="*/ 800 h 14"/>
                <a:gd name="T22" fmla="*/ 79822 w 142"/>
                <a:gd name="T23" fmla="*/ 800 h 14"/>
                <a:gd name="T24" fmla="*/ 76021 w 142"/>
                <a:gd name="T25" fmla="*/ 2400 h 14"/>
                <a:gd name="T26" fmla="*/ 79822 w 142"/>
                <a:gd name="T27" fmla="*/ 800 h 14"/>
                <a:gd name="T28" fmla="*/ 80772 w 142"/>
                <a:gd name="T29" fmla="*/ 800 h 14"/>
                <a:gd name="T30" fmla="*/ 80772 w 142"/>
                <a:gd name="T31" fmla="*/ 800 h 14"/>
                <a:gd name="T32" fmla="*/ 0 w 142"/>
                <a:gd name="T33" fmla="*/ 2400 h 14"/>
                <a:gd name="T34" fmla="*/ 76021 w 142"/>
                <a:gd name="T35" fmla="*/ 2400 h 1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0" y="3"/>
                  </a:lnTo>
                  <a:cubicBezTo>
                    <a:pt x="18" y="3"/>
                    <a:pt x="40" y="3"/>
                    <a:pt x="80" y="3"/>
                  </a:cubicBezTo>
                  <a:close/>
                </a:path>
              </a:pathLst>
            </a:custGeom>
            <a:solidFill>
              <a:schemeClr val="accent1"/>
            </a:solidFill>
            <a:ln w="0">
              <a:noFill/>
              <a:prstDash val="solid"/>
              <a:round/>
              <a:headEnd/>
              <a:tailEnd/>
            </a:ln>
          </p:spPr>
          <p:txBody>
            <a:bodyPr/>
            <a:lstStyle/>
            <a:p>
              <a:endParaRPr lang="tr-TR"/>
            </a:p>
          </p:txBody>
        </p:sp>
        <p:sp>
          <p:nvSpPr>
            <p:cNvPr id="33" name="Serbest Biçim 37"/>
            <p:cNvSpPr>
              <a:spLocks/>
            </p:cNvSpPr>
            <p:nvPr/>
          </p:nvSpPr>
          <p:spPr bwMode="invGray">
            <a:xfrm>
              <a:off x="11834813" y="1552880"/>
              <a:ext cx="9525" cy="1601"/>
            </a:xfrm>
            <a:custGeom>
              <a:avLst/>
              <a:gdLst>
                <a:gd name="T0" fmla="*/ 9525 w 11"/>
                <a:gd name="T1" fmla="*/ 1601 h 1"/>
                <a:gd name="T2" fmla="*/ 9525 w 11"/>
                <a:gd name="T3" fmla="*/ 1601 h 1"/>
                <a:gd name="T4" fmla="*/ 6927 w 11"/>
                <a:gd name="T5" fmla="*/ 0 h 1"/>
                <a:gd name="T6" fmla="*/ 9525 w 11"/>
                <a:gd name="T7" fmla="*/ 1601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a:lstStyle/>
            <a:p>
              <a:endParaRPr lang="tr-TR"/>
            </a:p>
          </p:txBody>
        </p:sp>
        <p:sp>
          <p:nvSpPr>
            <p:cNvPr id="34" name="Serbest Biçim 38"/>
            <p:cNvSpPr>
              <a:spLocks/>
            </p:cNvSpPr>
            <p:nvPr/>
          </p:nvSpPr>
          <p:spPr bwMode="invGray">
            <a:xfrm>
              <a:off x="11764963" y="1543279"/>
              <a:ext cx="117475" cy="9601"/>
            </a:xfrm>
            <a:custGeom>
              <a:avLst/>
              <a:gdLst>
                <a:gd name="T0" fmla="*/ 46220 w 122"/>
                <a:gd name="T1" fmla="*/ 8801 h 12"/>
                <a:gd name="T2" fmla="*/ 46220 w 122"/>
                <a:gd name="T3" fmla="*/ 8801 h 12"/>
                <a:gd name="T4" fmla="*/ 76070 w 122"/>
                <a:gd name="T5" fmla="*/ 7201 h 12"/>
                <a:gd name="T6" fmla="*/ 77033 w 122"/>
                <a:gd name="T7" fmla="*/ 9601 h 12"/>
                <a:gd name="T8" fmla="*/ 80884 w 122"/>
                <a:gd name="T9" fmla="*/ 5601 h 12"/>
                <a:gd name="T10" fmla="*/ 75107 w 122"/>
                <a:gd name="T11" fmla="*/ 6401 h 12"/>
                <a:gd name="T12" fmla="*/ 5777 w 122"/>
                <a:gd name="T13" fmla="*/ 0 h 12"/>
                <a:gd name="T14" fmla="*/ 46220 w 122"/>
                <a:gd name="T15" fmla="*/ 8801 h 1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a:lstStyle/>
            <a:p>
              <a:endParaRPr lang="tr-TR"/>
            </a:p>
          </p:txBody>
        </p:sp>
        <p:sp>
          <p:nvSpPr>
            <p:cNvPr id="35" name="Serbest Biçim 39"/>
            <p:cNvSpPr>
              <a:spLocks/>
            </p:cNvSpPr>
            <p:nvPr/>
          </p:nvSpPr>
          <p:spPr bwMode="invGray">
            <a:xfrm>
              <a:off x="11555413" y="1543279"/>
              <a:ext cx="69850" cy="6401"/>
            </a:xfrm>
            <a:custGeom>
              <a:avLst/>
              <a:gdLst>
                <a:gd name="T0" fmla="*/ 66074 w 74"/>
                <a:gd name="T1" fmla="*/ 0 h 6"/>
                <a:gd name="T2" fmla="*/ 66074 w 74"/>
                <a:gd name="T3" fmla="*/ 0 h 6"/>
                <a:gd name="T4" fmla="*/ 0 w 74"/>
                <a:gd name="T5" fmla="*/ 2134 h 6"/>
                <a:gd name="T6" fmla="*/ 33981 w 74"/>
                <a:gd name="T7" fmla="*/ 6401 h 6"/>
                <a:gd name="T8" fmla="*/ 32093 w 74"/>
                <a:gd name="T9" fmla="*/ 4267 h 6"/>
                <a:gd name="T10" fmla="*/ 66074 w 74"/>
                <a:gd name="T11" fmla="*/ 0 h 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a:lstStyle/>
            <a:p>
              <a:endParaRPr lang="tr-TR"/>
            </a:p>
          </p:txBody>
        </p:sp>
        <p:sp>
          <p:nvSpPr>
            <p:cNvPr id="36" name="Serbest Biçim 40"/>
            <p:cNvSpPr>
              <a:spLocks/>
            </p:cNvSpPr>
            <p:nvPr/>
          </p:nvSpPr>
          <p:spPr bwMode="invGray">
            <a:xfrm>
              <a:off x="11223625" y="1527277"/>
              <a:ext cx="38100" cy="6401"/>
            </a:xfrm>
            <a:custGeom>
              <a:avLst/>
              <a:gdLst>
                <a:gd name="T0" fmla="*/ 29528 w 40"/>
                <a:gd name="T1" fmla="*/ 4572 h 7"/>
                <a:gd name="T2" fmla="*/ 29528 w 40"/>
                <a:gd name="T3" fmla="*/ 4572 h 7"/>
                <a:gd name="T4" fmla="*/ 38100 w 40"/>
                <a:gd name="T5" fmla="*/ 0 h 7"/>
                <a:gd name="T6" fmla="*/ 0 w 40"/>
                <a:gd name="T7" fmla="*/ 6401 h 7"/>
                <a:gd name="T8" fmla="*/ 29528 w 40"/>
                <a:gd name="T9" fmla="*/ 4572 h 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a:lstStyle/>
            <a:p>
              <a:endParaRPr lang="tr-TR"/>
            </a:p>
          </p:txBody>
        </p:sp>
        <p:sp>
          <p:nvSpPr>
            <p:cNvPr id="37" name="Serbest Biçim 41"/>
            <p:cNvSpPr>
              <a:spLocks/>
            </p:cNvSpPr>
            <p:nvPr/>
          </p:nvSpPr>
          <p:spPr bwMode="invGray">
            <a:xfrm>
              <a:off x="11145838" y="1528877"/>
              <a:ext cx="22225" cy="3200"/>
            </a:xfrm>
            <a:custGeom>
              <a:avLst/>
              <a:gdLst>
                <a:gd name="T0" fmla="*/ 19447 w 24"/>
                <a:gd name="T1" fmla="*/ 3200 h 4"/>
                <a:gd name="T2" fmla="*/ 19447 w 24"/>
                <a:gd name="T3" fmla="*/ 3200 h 4"/>
                <a:gd name="T4" fmla="*/ 22225 w 24"/>
                <a:gd name="T5" fmla="*/ 0 h 4"/>
                <a:gd name="T6" fmla="*/ 0 w 24"/>
                <a:gd name="T7" fmla="*/ 2400 h 4"/>
                <a:gd name="T8" fmla="*/ 19447 w 24"/>
                <a:gd name="T9" fmla="*/ 3200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a:lstStyle/>
            <a:p>
              <a:endParaRPr lang="tr-TR"/>
            </a:p>
          </p:txBody>
        </p:sp>
        <p:sp>
          <p:nvSpPr>
            <p:cNvPr id="38" name="Serbest Biçim 42"/>
            <p:cNvSpPr>
              <a:spLocks/>
            </p:cNvSpPr>
            <p:nvPr/>
          </p:nvSpPr>
          <p:spPr bwMode="invGray">
            <a:xfrm>
              <a:off x="6197600" y="1565681"/>
              <a:ext cx="20638" cy="1601"/>
            </a:xfrm>
            <a:custGeom>
              <a:avLst/>
              <a:gdLst>
                <a:gd name="T0" fmla="*/ 20638 w 21"/>
                <a:gd name="T1" fmla="*/ 0 h 1"/>
                <a:gd name="T2" fmla="*/ 20638 w 21"/>
                <a:gd name="T3" fmla="*/ 0 h 1"/>
                <a:gd name="T4" fmla="*/ 0 w 21"/>
                <a:gd name="T5" fmla="*/ 1601 h 1"/>
                <a:gd name="T6" fmla="*/ 20638 w 21"/>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a:lstStyle/>
            <a:p>
              <a:endParaRPr lang="tr-TR"/>
            </a:p>
          </p:txBody>
        </p:sp>
        <p:sp>
          <p:nvSpPr>
            <p:cNvPr id="39" name="Serbest Biçim 43"/>
            <p:cNvSpPr>
              <a:spLocks/>
            </p:cNvSpPr>
            <p:nvPr/>
          </p:nvSpPr>
          <p:spPr bwMode="invGray">
            <a:xfrm>
              <a:off x="6356350" y="1565681"/>
              <a:ext cx="9525" cy="0"/>
            </a:xfrm>
            <a:custGeom>
              <a:avLst/>
              <a:gdLst>
                <a:gd name="T0" fmla="*/ 5715 w 10"/>
                <a:gd name="T1" fmla="*/ 1 h 2"/>
                <a:gd name="T2" fmla="*/ 5715 w 10"/>
                <a:gd name="T3" fmla="*/ 1 h 2"/>
                <a:gd name="T4" fmla="*/ 9525 w 10"/>
                <a:gd name="T5" fmla="*/ 0 h 2"/>
                <a:gd name="T6" fmla="*/ 5715 w 10"/>
                <a:gd name="T7" fmla="*/ 1 h 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a:lstStyle/>
            <a:p>
              <a:endParaRPr lang="tr-TR"/>
            </a:p>
          </p:txBody>
        </p:sp>
        <p:sp>
          <p:nvSpPr>
            <p:cNvPr id="40" name="Serbest Biçim 44"/>
            <p:cNvSpPr>
              <a:spLocks/>
            </p:cNvSpPr>
            <p:nvPr/>
          </p:nvSpPr>
          <p:spPr bwMode="invGray">
            <a:xfrm>
              <a:off x="8950325" y="1522477"/>
              <a:ext cx="61913" cy="6401"/>
            </a:xfrm>
            <a:custGeom>
              <a:avLst/>
              <a:gdLst>
                <a:gd name="T0" fmla="*/ 61913 w 65"/>
                <a:gd name="T1" fmla="*/ 6401 h 9"/>
                <a:gd name="T2" fmla="*/ 61913 w 65"/>
                <a:gd name="T3" fmla="*/ 6401 h 9"/>
                <a:gd name="T4" fmla="*/ 3810 w 65"/>
                <a:gd name="T5" fmla="*/ 2845 h 9"/>
                <a:gd name="T6" fmla="*/ 12383 w 65"/>
                <a:gd name="T7" fmla="*/ 5690 h 9"/>
                <a:gd name="T8" fmla="*/ 61913 w 65"/>
                <a:gd name="T9" fmla="*/ 6401 h 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a:lstStyle/>
            <a:p>
              <a:endParaRPr lang="tr-TR"/>
            </a:p>
          </p:txBody>
        </p:sp>
        <p:sp>
          <p:nvSpPr>
            <p:cNvPr id="41" name="Serbest Biçim 45"/>
            <p:cNvSpPr>
              <a:spLocks/>
            </p:cNvSpPr>
            <p:nvPr/>
          </p:nvSpPr>
          <p:spPr bwMode="invGray">
            <a:xfrm>
              <a:off x="7537450" y="1546479"/>
              <a:ext cx="28575" cy="3200"/>
            </a:xfrm>
            <a:custGeom>
              <a:avLst/>
              <a:gdLst>
                <a:gd name="T0" fmla="*/ 0 w 29"/>
                <a:gd name="T1" fmla="*/ 2400 h 4"/>
                <a:gd name="T2" fmla="*/ 0 w 29"/>
                <a:gd name="T3" fmla="*/ 2400 h 4"/>
                <a:gd name="T4" fmla="*/ 8868 w 29"/>
                <a:gd name="T5" fmla="*/ 3200 h 4"/>
                <a:gd name="T6" fmla="*/ 28575 w 29"/>
                <a:gd name="T7" fmla="*/ 0 h 4"/>
                <a:gd name="T8" fmla="*/ 0 w 29"/>
                <a:gd name="T9" fmla="*/ 2400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a:lstStyle/>
            <a:p>
              <a:endParaRPr lang="tr-TR"/>
            </a:p>
          </p:txBody>
        </p:sp>
        <p:sp>
          <p:nvSpPr>
            <p:cNvPr id="42" name="Serbest Biçim 46"/>
            <p:cNvSpPr>
              <a:spLocks/>
            </p:cNvSpPr>
            <p:nvPr/>
          </p:nvSpPr>
          <p:spPr bwMode="invGray">
            <a:xfrm>
              <a:off x="7478713" y="1562481"/>
              <a:ext cx="38100" cy="3200"/>
            </a:xfrm>
            <a:custGeom>
              <a:avLst/>
              <a:gdLst>
                <a:gd name="T0" fmla="*/ 38100 w 40"/>
                <a:gd name="T1" fmla="*/ 3200 h 3"/>
                <a:gd name="T2" fmla="*/ 38100 w 40"/>
                <a:gd name="T3" fmla="*/ 3200 h 3"/>
                <a:gd name="T4" fmla="*/ 0 w 40"/>
                <a:gd name="T5" fmla="*/ 0 h 3"/>
                <a:gd name="T6" fmla="*/ 38100 w 40"/>
                <a:gd name="T7" fmla="*/ 3200 h 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a:lstStyle/>
            <a:p>
              <a:endParaRPr lang="tr-TR"/>
            </a:p>
          </p:txBody>
        </p:sp>
        <p:sp>
          <p:nvSpPr>
            <p:cNvPr id="43" name="Serbest Biçim 47"/>
            <p:cNvSpPr>
              <a:spLocks/>
            </p:cNvSpPr>
            <p:nvPr/>
          </p:nvSpPr>
          <p:spPr bwMode="invGray">
            <a:xfrm>
              <a:off x="5410200" y="1568882"/>
              <a:ext cx="36513" cy="3200"/>
            </a:xfrm>
            <a:custGeom>
              <a:avLst/>
              <a:gdLst>
                <a:gd name="T0" fmla="*/ 23061 w 38"/>
                <a:gd name="T1" fmla="*/ 0 h 5"/>
                <a:gd name="T2" fmla="*/ 23061 w 38"/>
                <a:gd name="T3" fmla="*/ 0 h 5"/>
                <a:gd name="T4" fmla="*/ 0 w 38"/>
                <a:gd name="T5" fmla="*/ 3200 h 5"/>
                <a:gd name="T6" fmla="*/ 23061 w 38"/>
                <a:gd name="T7" fmla="*/ 0 h 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a:lstStyle/>
            <a:p>
              <a:endParaRPr lang="tr-TR"/>
            </a:p>
          </p:txBody>
        </p:sp>
        <p:sp>
          <p:nvSpPr>
            <p:cNvPr id="44" name="Serbest Biçim 48"/>
            <p:cNvSpPr>
              <a:spLocks/>
            </p:cNvSpPr>
            <p:nvPr/>
          </p:nvSpPr>
          <p:spPr bwMode="invGray">
            <a:xfrm>
              <a:off x="10206038" y="1530477"/>
              <a:ext cx="61912" cy="4801"/>
            </a:xfrm>
            <a:custGeom>
              <a:avLst/>
              <a:gdLst>
                <a:gd name="T0" fmla="*/ 61912 w 65"/>
                <a:gd name="T1" fmla="*/ 2401 h 6"/>
                <a:gd name="T2" fmla="*/ 61912 w 65"/>
                <a:gd name="T3" fmla="*/ 2401 h 6"/>
                <a:gd name="T4" fmla="*/ 0 w 65"/>
                <a:gd name="T5" fmla="*/ 0 h 6"/>
                <a:gd name="T6" fmla="*/ 61912 w 65"/>
                <a:gd name="T7" fmla="*/ 2401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a:lstStyle/>
            <a:p>
              <a:endParaRPr lang="tr-TR"/>
            </a:p>
          </p:txBody>
        </p:sp>
        <p:sp>
          <p:nvSpPr>
            <p:cNvPr id="45" name="Serbest Biçim 49"/>
            <p:cNvSpPr>
              <a:spLocks/>
            </p:cNvSpPr>
            <p:nvPr/>
          </p:nvSpPr>
          <p:spPr bwMode="invGray">
            <a:xfrm>
              <a:off x="6257925" y="1525677"/>
              <a:ext cx="19050" cy="1600"/>
            </a:xfrm>
            <a:custGeom>
              <a:avLst/>
              <a:gdLst>
                <a:gd name="T0" fmla="*/ 16329 w 21"/>
                <a:gd name="T1" fmla="*/ 0 h 2"/>
                <a:gd name="T2" fmla="*/ 16329 w 21"/>
                <a:gd name="T3" fmla="*/ 0 h 2"/>
                <a:gd name="T4" fmla="*/ 0 w 21"/>
                <a:gd name="T5" fmla="*/ 1600 h 2"/>
                <a:gd name="T6" fmla="*/ 16329 w 21"/>
                <a:gd name="T7" fmla="*/ 0 h 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a:lstStyle/>
            <a:p>
              <a:endParaRPr lang="tr-TR"/>
            </a:p>
          </p:txBody>
        </p:sp>
        <p:sp>
          <p:nvSpPr>
            <p:cNvPr id="46" name="Serbest Biçim 50"/>
            <p:cNvSpPr>
              <a:spLocks/>
            </p:cNvSpPr>
            <p:nvPr/>
          </p:nvSpPr>
          <p:spPr bwMode="invGray">
            <a:xfrm>
              <a:off x="10134600" y="1527277"/>
              <a:ext cx="71438" cy="4801"/>
            </a:xfrm>
            <a:custGeom>
              <a:avLst/>
              <a:gdLst>
                <a:gd name="T0" fmla="*/ 0 w 75"/>
                <a:gd name="T1" fmla="*/ 3601 h 4"/>
                <a:gd name="T2" fmla="*/ 0 w 75"/>
                <a:gd name="T3" fmla="*/ 3601 h 4"/>
                <a:gd name="T4" fmla="*/ 12383 w 75"/>
                <a:gd name="T5" fmla="*/ 4801 h 4"/>
                <a:gd name="T6" fmla="*/ 71438 w 75"/>
                <a:gd name="T7" fmla="*/ 3601 h 4"/>
                <a:gd name="T8" fmla="*/ 0 w 75"/>
                <a:gd name="T9" fmla="*/ 3601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a:lstStyle/>
            <a:p>
              <a:endParaRPr lang="tr-TR"/>
            </a:p>
          </p:txBody>
        </p:sp>
        <p:sp>
          <p:nvSpPr>
            <p:cNvPr id="47" name="Serbest Biçim 51"/>
            <p:cNvSpPr>
              <a:spLocks/>
            </p:cNvSpPr>
            <p:nvPr/>
          </p:nvSpPr>
          <p:spPr bwMode="invGray">
            <a:xfrm>
              <a:off x="2582863" y="1559281"/>
              <a:ext cx="7937" cy="1601"/>
            </a:xfrm>
            <a:custGeom>
              <a:avLst/>
              <a:gdLst>
                <a:gd name="T0" fmla="*/ 7937 w 8"/>
                <a:gd name="T1" fmla="*/ 1601 h 1"/>
                <a:gd name="T2" fmla="*/ 7937 w 8"/>
                <a:gd name="T3" fmla="*/ 1601 h 1"/>
                <a:gd name="T4" fmla="*/ 992 w 8"/>
                <a:gd name="T5" fmla="*/ 0 h 1"/>
                <a:gd name="T6" fmla="*/ 7937 w 8"/>
                <a:gd name="T7" fmla="*/ 1601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a:lstStyle/>
            <a:p>
              <a:endParaRPr lang="tr-TR"/>
            </a:p>
          </p:txBody>
        </p:sp>
        <p:sp>
          <p:nvSpPr>
            <p:cNvPr id="48" name="Serbest Biçim 52"/>
            <p:cNvSpPr>
              <a:spLocks/>
            </p:cNvSpPr>
            <p:nvPr/>
          </p:nvSpPr>
          <p:spPr bwMode="invGray">
            <a:xfrm>
              <a:off x="1762125" y="1522477"/>
              <a:ext cx="34925" cy="0"/>
            </a:xfrm>
            <a:custGeom>
              <a:avLst/>
              <a:gdLst>
                <a:gd name="T0" fmla="*/ 0 w 36"/>
                <a:gd name="T1" fmla="*/ 1 h 1"/>
                <a:gd name="T2" fmla="*/ 0 w 36"/>
                <a:gd name="T3" fmla="*/ 1 h 1"/>
                <a:gd name="T4" fmla="*/ 34925 w 36"/>
                <a:gd name="T5" fmla="*/ 1 h 1"/>
                <a:gd name="T6" fmla="*/ 0 w 36"/>
                <a:gd name="T7" fmla="*/ 1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a:lstStyle/>
            <a:p>
              <a:endParaRPr lang="tr-TR"/>
            </a:p>
          </p:txBody>
        </p:sp>
        <p:sp>
          <p:nvSpPr>
            <p:cNvPr id="49" name="Serbest Biçim 53"/>
            <p:cNvSpPr>
              <a:spLocks/>
            </p:cNvSpPr>
            <p:nvPr/>
          </p:nvSpPr>
          <p:spPr bwMode="invGray">
            <a:xfrm>
              <a:off x="10812463" y="1528877"/>
              <a:ext cx="19050" cy="1600"/>
            </a:xfrm>
            <a:custGeom>
              <a:avLst/>
              <a:gdLst>
                <a:gd name="T0" fmla="*/ 0 w 20"/>
                <a:gd name="T1" fmla="*/ 1600 h 1"/>
                <a:gd name="T2" fmla="*/ 0 w 20"/>
                <a:gd name="T3" fmla="*/ 1600 h 1"/>
                <a:gd name="T4" fmla="*/ 0 w 20"/>
                <a:gd name="T5" fmla="*/ 1600 h 1"/>
                <a:gd name="T6" fmla="*/ 0 60000 65536"/>
                <a:gd name="T7" fmla="*/ 0 60000 65536"/>
                <a:gd name="T8" fmla="*/ 0 60000 65536"/>
              </a:gdLst>
              <a:ahLst/>
              <a:cxnLst>
                <a:cxn ang="T6">
                  <a:pos x="T0" y="T1"/>
                </a:cxn>
                <a:cxn ang="T7">
                  <a:pos x="T2" y="T3"/>
                </a:cxn>
                <a:cxn ang="T8">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a:lstStyle/>
            <a:p>
              <a:endParaRPr lang="tr-TR"/>
            </a:p>
          </p:txBody>
        </p:sp>
        <p:sp>
          <p:nvSpPr>
            <p:cNvPr id="50" name="Serbest Biçim 54"/>
            <p:cNvSpPr>
              <a:spLocks/>
            </p:cNvSpPr>
            <p:nvPr/>
          </p:nvSpPr>
          <p:spPr bwMode="invGray">
            <a:xfrm>
              <a:off x="10896600" y="1544879"/>
              <a:ext cx="7938" cy="3200"/>
            </a:xfrm>
            <a:custGeom>
              <a:avLst/>
              <a:gdLst>
                <a:gd name="T0" fmla="*/ 7938 w 8"/>
                <a:gd name="T1" fmla="*/ 0 h 3"/>
                <a:gd name="T2" fmla="*/ 7938 w 8"/>
                <a:gd name="T3" fmla="*/ 0 h 3"/>
                <a:gd name="T4" fmla="*/ 0 w 8"/>
                <a:gd name="T5" fmla="*/ 3200 h 3"/>
                <a:gd name="T6" fmla="*/ 7938 w 8"/>
                <a:gd name="T7" fmla="*/ 0 h 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a:lstStyle/>
            <a:p>
              <a:endParaRPr lang="tr-TR"/>
            </a:p>
          </p:txBody>
        </p:sp>
        <p:sp>
          <p:nvSpPr>
            <p:cNvPr id="51" name="Serbest Biçim 55"/>
            <p:cNvSpPr>
              <a:spLocks/>
            </p:cNvSpPr>
            <p:nvPr/>
          </p:nvSpPr>
          <p:spPr bwMode="invGray">
            <a:xfrm>
              <a:off x="9947275" y="1554481"/>
              <a:ext cx="4763" cy="0"/>
            </a:xfrm>
            <a:custGeom>
              <a:avLst/>
              <a:gdLst>
                <a:gd name="T0" fmla="*/ 953 w 5"/>
                <a:gd name="T1" fmla="*/ 0 h 1"/>
                <a:gd name="T2" fmla="*/ 953 w 5"/>
                <a:gd name="T3" fmla="*/ 0 h 1"/>
                <a:gd name="T4" fmla="*/ 0 w 5"/>
                <a:gd name="T5" fmla="*/ 0 h 1"/>
                <a:gd name="T6" fmla="*/ 953 w 5"/>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a:lstStyle/>
            <a:p>
              <a:endParaRPr lang="tr-TR"/>
            </a:p>
          </p:txBody>
        </p:sp>
        <p:sp>
          <p:nvSpPr>
            <p:cNvPr id="52" name="Serbest Biçim 56"/>
            <p:cNvSpPr>
              <a:spLocks/>
            </p:cNvSpPr>
            <p:nvPr/>
          </p:nvSpPr>
          <p:spPr bwMode="invGray">
            <a:xfrm>
              <a:off x="10817225" y="1532078"/>
              <a:ext cx="23813" cy="0"/>
            </a:xfrm>
            <a:custGeom>
              <a:avLst/>
              <a:gdLst>
                <a:gd name="T0" fmla="*/ 23813 w 25"/>
                <a:gd name="T1" fmla="*/ 1 h 1"/>
                <a:gd name="T2" fmla="*/ 23813 w 25"/>
                <a:gd name="T3" fmla="*/ 1 h 1"/>
                <a:gd name="T4" fmla="*/ 0 w 25"/>
                <a:gd name="T5" fmla="*/ 0 h 1"/>
                <a:gd name="T6" fmla="*/ 23813 w 25"/>
                <a:gd name="T7" fmla="*/ 1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a:lstStyle/>
            <a:p>
              <a:endParaRPr lang="tr-TR"/>
            </a:p>
          </p:txBody>
        </p:sp>
        <p:sp>
          <p:nvSpPr>
            <p:cNvPr id="53" name="Serbest Biçim 57"/>
            <p:cNvSpPr>
              <a:spLocks/>
            </p:cNvSpPr>
            <p:nvPr/>
          </p:nvSpPr>
          <p:spPr bwMode="invGray">
            <a:xfrm>
              <a:off x="10836275" y="1528877"/>
              <a:ext cx="19050" cy="1600"/>
            </a:xfrm>
            <a:custGeom>
              <a:avLst/>
              <a:gdLst>
                <a:gd name="T0" fmla="*/ 0 w 20"/>
                <a:gd name="T1" fmla="*/ 1600 h 1"/>
                <a:gd name="T2" fmla="*/ 0 w 20"/>
                <a:gd name="T3" fmla="*/ 1600 h 1"/>
                <a:gd name="T4" fmla="*/ 17145 w 20"/>
                <a:gd name="T5" fmla="*/ 1600 h 1"/>
                <a:gd name="T6" fmla="*/ 0 w 20"/>
                <a:gd name="T7" fmla="*/ 160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a:lstStyle/>
            <a:p>
              <a:endParaRPr lang="tr-TR"/>
            </a:p>
          </p:txBody>
        </p:sp>
        <p:sp>
          <p:nvSpPr>
            <p:cNvPr id="54" name="Serbest Biçim 58"/>
            <p:cNvSpPr>
              <a:spLocks/>
            </p:cNvSpPr>
            <p:nvPr/>
          </p:nvSpPr>
          <p:spPr bwMode="invGray">
            <a:xfrm>
              <a:off x="10787063" y="1530477"/>
              <a:ext cx="30162" cy="1601"/>
            </a:xfrm>
            <a:custGeom>
              <a:avLst/>
              <a:gdLst>
                <a:gd name="T0" fmla="*/ 0 w 31"/>
                <a:gd name="T1" fmla="*/ 0 h 1"/>
                <a:gd name="T2" fmla="*/ 0 w 31"/>
                <a:gd name="T3" fmla="*/ 0 h 1"/>
                <a:gd name="T4" fmla="*/ 30162 w 31"/>
                <a:gd name="T5" fmla="*/ 1601 h 1"/>
                <a:gd name="T6" fmla="*/ 26270 w 31"/>
                <a:gd name="T7" fmla="*/ 0 h 1"/>
                <a:gd name="T8" fmla="*/ 0 w 31"/>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a:lstStyle/>
            <a:p>
              <a:endParaRPr lang="tr-TR"/>
            </a:p>
          </p:txBody>
        </p:sp>
        <p:sp>
          <p:nvSpPr>
            <p:cNvPr id="55" name="Serbest Biçim 59"/>
            <p:cNvSpPr>
              <a:spLocks/>
            </p:cNvSpPr>
            <p:nvPr/>
          </p:nvSpPr>
          <p:spPr bwMode="invGray">
            <a:xfrm>
              <a:off x="4092575" y="1552880"/>
              <a:ext cx="20638" cy="1601"/>
            </a:xfrm>
            <a:custGeom>
              <a:avLst/>
              <a:gdLst>
                <a:gd name="T0" fmla="*/ 20638 w 23"/>
                <a:gd name="T1" fmla="*/ 0 h 2"/>
                <a:gd name="T2" fmla="*/ 20638 w 23"/>
                <a:gd name="T3" fmla="*/ 0 h 2"/>
                <a:gd name="T4" fmla="*/ 17049 w 23"/>
                <a:gd name="T5" fmla="*/ 0 h 2"/>
                <a:gd name="T6" fmla="*/ 20638 w 23"/>
                <a:gd name="T7" fmla="*/ 0 h 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a:lstStyle/>
            <a:p>
              <a:endParaRPr lang="tr-TR"/>
            </a:p>
          </p:txBody>
        </p:sp>
        <p:sp>
          <p:nvSpPr>
            <p:cNvPr id="56" name="Serbest Biçim 60"/>
            <p:cNvSpPr>
              <a:spLocks/>
            </p:cNvSpPr>
            <p:nvPr/>
          </p:nvSpPr>
          <p:spPr bwMode="invGray">
            <a:xfrm>
              <a:off x="8528050" y="1567282"/>
              <a:ext cx="3175" cy="1600"/>
            </a:xfrm>
            <a:custGeom>
              <a:avLst/>
              <a:gdLst>
                <a:gd name="T0" fmla="*/ 1058 w 3"/>
                <a:gd name="T1" fmla="*/ 1600 h 1"/>
                <a:gd name="T2" fmla="*/ 1058 w 3"/>
                <a:gd name="T3" fmla="*/ 1600 h 1"/>
                <a:gd name="T4" fmla="*/ 3175 w 3"/>
                <a:gd name="T5" fmla="*/ 0 h 1"/>
                <a:gd name="T6" fmla="*/ 0 w 3"/>
                <a:gd name="T7" fmla="*/ 0 h 1"/>
                <a:gd name="T8" fmla="*/ 1058 w 3"/>
                <a:gd name="T9" fmla="*/ 160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a:lstStyle/>
            <a:p>
              <a:endParaRPr lang="tr-TR"/>
            </a:p>
          </p:txBody>
        </p:sp>
        <p:sp>
          <p:nvSpPr>
            <p:cNvPr id="57" name="Serbest Biçim 61"/>
            <p:cNvSpPr>
              <a:spLocks/>
            </p:cNvSpPr>
            <p:nvPr/>
          </p:nvSpPr>
          <p:spPr bwMode="invGray">
            <a:xfrm>
              <a:off x="8461375" y="1556080"/>
              <a:ext cx="66675" cy="14402"/>
            </a:xfrm>
            <a:custGeom>
              <a:avLst/>
              <a:gdLst>
                <a:gd name="T0" fmla="*/ 0 w 69"/>
                <a:gd name="T1" fmla="*/ 14402 h 17"/>
                <a:gd name="T2" fmla="*/ 0 w 69"/>
                <a:gd name="T3" fmla="*/ 14402 h 17"/>
                <a:gd name="T4" fmla="*/ 66675 w 69"/>
                <a:gd name="T5" fmla="*/ 11013 h 17"/>
                <a:gd name="T6" fmla="*/ 44450 w 69"/>
                <a:gd name="T7" fmla="*/ 0 h 17"/>
                <a:gd name="T8" fmla="*/ 0 w 69"/>
                <a:gd name="T9" fmla="*/ 14402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a:lstStyle/>
            <a:p>
              <a:endParaRPr lang="tr-TR"/>
            </a:p>
          </p:txBody>
        </p:sp>
        <p:sp>
          <p:nvSpPr>
            <p:cNvPr id="58" name="Serbest Biçim 62"/>
            <p:cNvSpPr>
              <a:spLocks noEditPoints="1"/>
            </p:cNvSpPr>
            <p:nvPr/>
          </p:nvSpPr>
          <p:spPr bwMode="invGray">
            <a:xfrm>
              <a:off x="1562100" y="1514475"/>
              <a:ext cx="9563100" cy="64008"/>
            </a:xfrm>
            <a:custGeom>
              <a:avLst/>
              <a:gdLst>
                <a:gd name="T0" fmla="*/ 9110211 w 10030"/>
                <a:gd name="T1" fmla="*/ 21336 h 75"/>
                <a:gd name="T2" fmla="*/ 9046330 w 10030"/>
                <a:gd name="T3" fmla="*/ 19629 h 75"/>
                <a:gd name="T4" fmla="*/ 5013238 w 10030"/>
                <a:gd name="T5" fmla="*/ 51206 h 75"/>
                <a:gd name="T6" fmla="*/ 4359172 w 10030"/>
                <a:gd name="T7" fmla="*/ 55474 h 75"/>
                <a:gd name="T8" fmla="*/ 4656648 w 10030"/>
                <a:gd name="T9" fmla="*/ 52060 h 75"/>
                <a:gd name="T10" fmla="*/ 4854966 w 10030"/>
                <a:gd name="T11" fmla="*/ 47793 h 75"/>
                <a:gd name="T12" fmla="*/ 5015145 w 10030"/>
                <a:gd name="T13" fmla="*/ 51206 h 75"/>
                <a:gd name="T14" fmla="*/ 5301180 w 10030"/>
                <a:gd name="T15" fmla="*/ 52913 h 75"/>
                <a:gd name="T16" fmla="*/ 5726419 w 10030"/>
                <a:gd name="T17" fmla="*/ 47793 h 75"/>
                <a:gd name="T18" fmla="*/ 6014360 w 10030"/>
                <a:gd name="T19" fmla="*/ 27310 h 75"/>
                <a:gd name="T20" fmla="*/ 5977176 w 10030"/>
                <a:gd name="T21" fmla="*/ 44379 h 75"/>
                <a:gd name="T22" fmla="*/ 6354742 w 10030"/>
                <a:gd name="T23" fmla="*/ 34991 h 75"/>
                <a:gd name="T24" fmla="*/ 6489178 w 10030"/>
                <a:gd name="T25" fmla="*/ 45232 h 75"/>
                <a:gd name="T26" fmla="*/ 6868651 w 10030"/>
                <a:gd name="T27" fmla="*/ 42672 h 75"/>
                <a:gd name="T28" fmla="*/ 7136571 w 10030"/>
                <a:gd name="T29" fmla="*/ 52913 h 75"/>
                <a:gd name="T30" fmla="*/ 7310098 w 10030"/>
                <a:gd name="T31" fmla="*/ 52060 h 75"/>
                <a:gd name="T32" fmla="*/ 7550368 w 10030"/>
                <a:gd name="T33" fmla="*/ 53767 h 75"/>
                <a:gd name="T34" fmla="*/ 7798265 w 10030"/>
                <a:gd name="T35" fmla="*/ 43525 h 75"/>
                <a:gd name="T36" fmla="*/ 8009931 w 10030"/>
                <a:gd name="T37" fmla="*/ 26457 h 75"/>
                <a:gd name="T38" fmla="*/ 8287384 w 10030"/>
                <a:gd name="T39" fmla="*/ 49500 h 75"/>
                <a:gd name="T40" fmla="*/ 8661137 w 10030"/>
                <a:gd name="T41" fmla="*/ 52060 h 75"/>
                <a:gd name="T42" fmla="*/ 9055865 w 10030"/>
                <a:gd name="T43" fmla="*/ 37551 h 75"/>
                <a:gd name="T44" fmla="*/ 9219858 w 10030"/>
                <a:gd name="T45" fmla="*/ 38405 h 75"/>
                <a:gd name="T46" fmla="*/ 9417222 w 10030"/>
                <a:gd name="T47" fmla="*/ 27310 h 75"/>
                <a:gd name="T48" fmla="*/ 9281832 w 10030"/>
                <a:gd name="T49" fmla="*/ 17922 h 75"/>
                <a:gd name="T50" fmla="*/ 9187441 w 10030"/>
                <a:gd name="T51" fmla="*/ 23043 h 75"/>
                <a:gd name="T52" fmla="*/ 8857547 w 10030"/>
                <a:gd name="T53" fmla="*/ 18776 h 75"/>
                <a:gd name="T54" fmla="*/ 8102415 w 10030"/>
                <a:gd name="T55" fmla="*/ 10241 h 75"/>
                <a:gd name="T56" fmla="*/ 7531299 w 10030"/>
                <a:gd name="T57" fmla="*/ 17922 h 75"/>
                <a:gd name="T58" fmla="*/ 7412118 w 10030"/>
                <a:gd name="T59" fmla="*/ 18776 h 75"/>
                <a:gd name="T60" fmla="*/ 7144198 w 10030"/>
                <a:gd name="T61" fmla="*/ 27310 h 75"/>
                <a:gd name="T62" fmla="*/ 6855303 w 10030"/>
                <a:gd name="T63" fmla="*/ 26457 h 75"/>
                <a:gd name="T64" fmla="*/ 6119240 w 10030"/>
                <a:gd name="T65" fmla="*/ 17069 h 75"/>
                <a:gd name="T66" fmla="*/ 5957153 w 10030"/>
                <a:gd name="T67" fmla="*/ 20483 h 75"/>
                <a:gd name="T68" fmla="*/ 5551937 w 10030"/>
                <a:gd name="T69" fmla="*/ 23896 h 75"/>
                <a:gd name="T70" fmla="*/ 5169604 w 10030"/>
                <a:gd name="T71" fmla="*/ 9388 h 75"/>
                <a:gd name="T72" fmla="*/ 4695740 w 10030"/>
                <a:gd name="T73" fmla="*/ 13655 h 75"/>
                <a:gd name="T74" fmla="*/ 4109368 w 10030"/>
                <a:gd name="T75" fmla="*/ 15362 h 75"/>
                <a:gd name="T76" fmla="*/ 3278913 w 10030"/>
                <a:gd name="T77" fmla="*/ 17922 h 75"/>
                <a:gd name="T78" fmla="*/ 2612452 w 10030"/>
                <a:gd name="T79" fmla="*/ 15362 h 75"/>
                <a:gd name="T80" fmla="*/ 2476109 w 10030"/>
                <a:gd name="T81" fmla="*/ 7681 h 75"/>
                <a:gd name="T82" fmla="*/ 2256815 w 10030"/>
                <a:gd name="T83" fmla="*/ 17922 h 75"/>
                <a:gd name="T84" fmla="*/ 1493102 w 10030"/>
                <a:gd name="T85" fmla="*/ 9388 h 75"/>
                <a:gd name="T86" fmla="*/ 249804 w 10030"/>
                <a:gd name="T87" fmla="*/ 5974 h 75"/>
                <a:gd name="T88" fmla="*/ 99159 w 10030"/>
                <a:gd name="T89" fmla="*/ 35844 h 75"/>
                <a:gd name="T90" fmla="*/ 707460 w 10030"/>
                <a:gd name="T91" fmla="*/ 40112 h 75"/>
                <a:gd name="T92" fmla="*/ 1010657 w 10030"/>
                <a:gd name="T93" fmla="*/ 40112 h 75"/>
                <a:gd name="T94" fmla="*/ 1518845 w 10030"/>
                <a:gd name="T95" fmla="*/ 39258 h 75"/>
                <a:gd name="T96" fmla="*/ 1927875 w 10030"/>
                <a:gd name="T97" fmla="*/ 38405 h 75"/>
                <a:gd name="T98" fmla="*/ 2365509 w 10030"/>
                <a:gd name="T99" fmla="*/ 43525 h 75"/>
                <a:gd name="T100" fmla="*/ 2552385 w 10030"/>
                <a:gd name="T101" fmla="*/ 38405 h 75"/>
                <a:gd name="T102" fmla="*/ 2729726 w 10030"/>
                <a:gd name="T103" fmla="*/ 44379 h 75"/>
                <a:gd name="T104" fmla="*/ 3015761 w 10030"/>
                <a:gd name="T105" fmla="*/ 52913 h 75"/>
                <a:gd name="T106" fmla="*/ 3252217 w 10030"/>
                <a:gd name="T107" fmla="*/ 46086 h 75"/>
                <a:gd name="T108" fmla="*/ 3384746 w 10030"/>
                <a:gd name="T109" fmla="*/ 51206 h 75"/>
                <a:gd name="T110" fmla="*/ 3565902 w 10030"/>
                <a:gd name="T111" fmla="*/ 55474 h 75"/>
                <a:gd name="T112" fmla="*/ 4127484 w 10030"/>
                <a:gd name="T113" fmla="*/ 58034 h 7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a:lstStyle/>
            <a:p>
              <a:endParaRPr lang="tr-TR"/>
            </a:p>
          </p:txBody>
        </p:sp>
        <p:sp>
          <p:nvSpPr>
            <p:cNvPr id="59" name="Serbest Biçim 63"/>
            <p:cNvSpPr>
              <a:spLocks/>
            </p:cNvSpPr>
            <p:nvPr/>
          </p:nvSpPr>
          <p:spPr bwMode="invGray">
            <a:xfrm>
              <a:off x="7508875" y="1559281"/>
              <a:ext cx="11113" cy="4801"/>
            </a:xfrm>
            <a:custGeom>
              <a:avLst/>
              <a:gdLst>
                <a:gd name="T0" fmla="*/ 11113 w 12"/>
                <a:gd name="T1" fmla="*/ 4801 h 3"/>
                <a:gd name="T2" fmla="*/ 11113 w 12"/>
                <a:gd name="T3" fmla="*/ 4801 h 3"/>
                <a:gd name="T4" fmla="*/ 5557 w 12"/>
                <a:gd name="T5" fmla="*/ 0 h 3"/>
                <a:gd name="T6" fmla="*/ 11113 w 12"/>
                <a:gd name="T7" fmla="*/ 4801 h 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a:lstStyle/>
            <a:p>
              <a:endParaRPr lang="tr-TR"/>
            </a:p>
          </p:txBody>
        </p:sp>
        <p:sp>
          <p:nvSpPr>
            <p:cNvPr id="60" name="Serbest Biçim 64"/>
            <p:cNvSpPr>
              <a:spLocks/>
            </p:cNvSpPr>
            <p:nvPr/>
          </p:nvSpPr>
          <p:spPr bwMode="invGray">
            <a:xfrm>
              <a:off x="5434013" y="1567282"/>
              <a:ext cx="4762" cy="1600"/>
            </a:xfrm>
            <a:custGeom>
              <a:avLst/>
              <a:gdLst>
                <a:gd name="T0" fmla="*/ 4762 w 5"/>
                <a:gd name="T1" fmla="*/ 1600 h 1"/>
                <a:gd name="T2" fmla="*/ 4762 w 5"/>
                <a:gd name="T3" fmla="*/ 1600 h 1"/>
                <a:gd name="T4" fmla="*/ 2857 w 5"/>
                <a:gd name="T5" fmla="*/ 0 h 1"/>
                <a:gd name="T6" fmla="*/ 0 w 5"/>
                <a:gd name="T7" fmla="*/ 1600 h 1"/>
                <a:gd name="T8" fmla="*/ 4762 w 5"/>
                <a:gd name="T9" fmla="*/ 160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a:lstStyle/>
            <a:p>
              <a:endParaRPr lang="tr-TR"/>
            </a:p>
          </p:txBody>
        </p:sp>
        <p:sp>
          <p:nvSpPr>
            <p:cNvPr id="61" name="Serbest Biçim 65"/>
            <p:cNvSpPr>
              <a:spLocks/>
            </p:cNvSpPr>
            <p:nvPr/>
          </p:nvSpPr>
          <p:spPr bwMode="invGray">
            <a:xfrm>
              <a:off x="9672638" y="1567282"/>
              <a:ext cx="25400" cy="3200"/>
            </a:xfrm>
            <a:custGeom>
              <a:avLst/>
              <a:gdLst>
                <a:gd name="T0" fmla="*/ 25400 w 27"/>
                <a:gd name="T1" fmla="*/ 3200 h 3"/>
                <a:gd name="T2" fmla="*/ 25400 w 27"/>
                <a:gd name="T3" fmla="*/ 3200 h 3"/>
                <a:gd name="T4" fmla="*/ 941 w 27"/>
                <a:gd name="T5" fmla="*/ 0 h 3"/>
                <a:gd name="T6" fmla="*/ 25400 w 27"/>
                <a:gd name="T7" fmla="*/ 3200 h 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a:lstStyle/>
            <a:p>
              <a:endParaRPr lang="tr-TR"/>
            </a:p>
          </p:txBody>
        </p:sp>
        <p:sp>
          <p:nvSpPr>
            <p:cNvPr id="62" name="Serbest Biçim 66"/>
            <p:cNvSpPr>
              <a:spLocks/>
            </p:cNvSpPr>
            <p:nvPr/>
          </p:nvSpPr>
          <p:spPr bwMode="invGray">
            <a:xfrm>
              <a:off x="10966450" y="1528877"/>
              <a:ext cx="39688" cy="3200"/>
            </a:xfrm>
            <a:custGeom>
              <a:avLst/>
              <a:gdLst>
                <a:gd name="T0" fmla="*/ 39688 w 42"/>
                <a:gd name="T1" fmla="*/ 0 h 3"/>
                <a:gd name="T2" fmla="*/ 39688 w 42"/>
                <a:gd name="T3" fmla="*/ 0 h 3"/>
                <a:gd name="T4" fmla="*/ 0 w 42"/>
                <a:gd name="T5" fmla="*/ 1067 h 3"/>
                <a:gd name="T6" fmla="*/ 35908 w 42"/>
                <a:gd name="T7" fmla="*/ 3200 h 3"/>
                <a:gd name="T8" fmla="*/ 39688 w 42"/>
                <a:gd name="T9" fmla="*/ 0 h 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a:lstStyle/>
            <a:p>
              <a:endParaRPr lang="tr-TR"/>
            </a:p>
          </p:txBody>
        </p:sp>
        <p:sp>
          <p:nvSpPr>
            <p:cNvPr id="63" name="Serbest Biçim 67"/>
            <p:cNvSpPr>
              <a:spLocks/>
            </p:cNvSpPr>
            <p:nvPr/>
          </p:nvSpPr>
          <p:spPr bwMode="invGray">
            <a:xfrm>
              <a:off x="11329988" y="1552880"/>
              <a:ext cx="44450" cy="1601"/>
            </a:xfrm>
            <a:custGeom>
              <a:avLst/>
              <a:gdLst>
                <a:gd name="T0" fmla="*/ 26090 w 46"/>
                <a:gd name="T1" fmla="*/ 1601 h 3"/>
                <a:gd name="T2" fmla="*/ 26090 w 46"/>
                <a:gd name="T3" fmla="*/ 1601 h 3"/>
                <a:gd name="T4" fmla="*/ 44450 w 46"/>
                <a:gd name="T5" fmla="*/ 1067 h 3"/>
                <a:gd name="T6" fmla="*/ 42517 w 46"/>
                <a:gd name="T7" fmla="*/ 0 h 3"/>
                <a:gd name="T8" fmla="*/ 26090 w 46"/>
                <a:gd name="T9" fmla="*/ 1601 h 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a:lstStyle/>
            <a:p>
              <a:endParaRPr lang="tr-TR"/>
            </a:p>
          </p:txBody>
        </p:sp>
        <p:sp>
          <p:nvSpPr>
            <p:cNvPr id="64" name="Serbest Biçim 68"/>
            <p:cNvSpPr>
              <a:spLocks/>
            </p:cNvSpPr>
            <p:nvPr/>
          </p:nvSpPr>
          <p:spPr bwMode="invGray">
            <a:xfrm>
              <a:off x="11042650" y="1540078"/>
              <a:ext cx="60325" cy="6401"/>
            </a:xfrm>
            <a:custGeom>
              <a:avLst/>
              <a:gdLst>
                <a:gd name="T0" fmla="*/ 0 w 63"/>
                <a:gd name="T1" fmla="*/ 2743 h 7"/>
                <a:gd name="T2" fmla="*/ 0 w 63"/>
                <a:gd name="T3" fmla="*/ 2743 h 7"/>
                <a:gd name="T4" fmla="*/ 57452 w 63"/>
                <a:gd name="T5" fmla="*/ 4572 h 7"/>
                <a:gd name="T6" fmla="*/ 51707 w 63"/>
                <a:gd name="T7" fmla="*/ 4572 h 7"/>
                <a:gd name="T8" fmla="*/ 0 w 63"/>
                <a:gd name="T9" fmla="*/ 2743 h 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a:lstStyle/>
            <a:p>
              <a:endParaRPr lang="tr-TR"/>
            </a:p>
          </p:txBody>
        </p:sp>
        <p:sp>
          <p:nvSpPr>
            <p:cNvPr id="65" name="Serbest Biçim 69"/>
            <p:cNvSpPr>
              <a:spLocks/>
            </p:cNvSpPr>
            <p:nvPr/>
          </p:nvSpPr>
          <p:spPr bwMode="invGray">
            <a:xfrm>
              <a:off x="11106150" y="1543279"/>
              <a:ext cx="28575" cy="0"/>
            </a:xfrm>
            <a:custGeom>
              <a:avLst/>
              <a:gdLst>
                <a:gd name="T0" fmla="*/ 0 w 31"/>
                <a:gd name="T1" fmla="*/ 1 h 2"/>
                <a:gd name="T2" fmla="*/ 0 w 31"/>
                <a:gd name="T3" fmla="*/ 1 h 2"/>
                <a:gd name="T4" fmla="*/ 25810 w 31"/>
                <a:gd name="T5" fmla="*/ 1 h 2"/>
                <a:gd name="T6" fmla="*/ 0 w 31"/>
                <a:gd name="T7" fmla="*/ 1 h 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a:lstStyle/>
            <a:p>
              <a:endParaRPr lang="tr-TR"/>
            </a:p>
          </p:txBody>
        </p:sp>
        <p:sp>
          <p:nvSpPr>
            <p:cNvPr id="66" name="Serbest Biçim 70"/>
            <p:cNvSpPr>
              <a:spLocks/>
            </p:cNvSpPr>
            <p:nvPr/>
          </p:nvSpPr>
          <p:spPr bwMode="invGray">
            <a:xfrm>
              <a:off x="10679113" y="1525677"/>
              <a:ext cx="103187" cy="9601"/>
            </a:xfrm>
            <a:custGeom>
              <a:avLst/>
              <a:gdLst>
                <a:gd name="T0" fmla="*/ 72894 w 109"/>
                <a:gd name="T1" fmla="*/ 7201 h 12"/>
                <a:gd name="T2" fmla="*/ 72894 w 109"/>
                <a:gd name="T3" fmla="*/ 7201 h 12"/>
                <a:gd name="T4" fmla="*/ 88987 w 109"/>
                <a:gd name="T5" fmla="*/ 4801 h 12"/>
                <a:gd name="T6" fmla="*/ 72894 w 109"/>
                <a:gd name="T7" fmla="*/ 7201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a:lstStyle/>
            <a:p>
              <a:endParaRPr lang="tr-TR"/>
            </a:p>
          </p:txBody>
        </p:sp>
        <p:sp>
          <p:nvSpPr>
            <p:cNvPr id="67" name="Serbest Biçim 71"/>
            <p:cNvSpPr>
              <a:spLocks/>
            </p:cNvSpPr>
            <p:nvPr/>
          </p:nvSpPr>
          <p:spPr bwMode="invGray">
            <a:xfrm>
              <a:off x="11039475" y="1549679"/>
              <a:ext cx="26988" cy="4801"/>
            </a:xfrm>
            <a:custGeom>
              <a:avLst/>
              <a:gdLst>
                <a:gd name="T0" fmla="*/ 26988 w 27"/>
                <a:gd name="T1" fmla="*/ 4801 h 5"/>
                <a:gd name="T2" fmla="*/ 26988 w 27"/>
                <a:gd name="T3" fmla="*/ 4801 h 5"/>
                <a:gd name="T4" fmla="*/ 15993 w 27"/>
                <a:gd name="T5" fmla="*/ 0 h 5"/>
                <a:gd name="T6" fmla="*/ 0 w 27"/>
                <a:gd name="T7" fmla="*/ 3841 h 5"/>
                <a:gd name="T8" fmla="*/ 26988 w 27"/>
                <a:gd name="T9" fmla="*/ 4801 h 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a:lstStyle/>
            <a:p>
              <a:endParaRPr lang="tr-TR"/>
            </a:p>
          </p:txBody>
        </p:sp>
        <p:sp>
          <p:nvSpPr>
            <p:cNvPr id="68" name="Serbest Biçim 72"/>
            <p:cNvSpPr>
              <a:spLocks/>
            </p:cNvSpPr>
            <p:nvPr/>
          </p:nvSpPr>
          <p:spPr bwMode="invGray">
            <a:xfrm>
              <a:off x="10841038" y="1549679"/>
              <a:ext cx="58737" cy="1601"/>
            </a:xfrm>
            <a:custGeom>
              <a:avLst/>
              <a:gdLst>
                <a:gd name="T0" fmla="*/ 963 w 61"/>
                <a:gd name="T1" fmla="*/ 1067 h 3"/>
                <a:gd name="T2" fmla="*/ 963 w 61"/>
                <a:gd name="T3" fmla="*/ 1067 h 3"/>
                <a:gd name="T4" fmla="*/ 47182 w 61"/>
                <a:gd name="T5" fmla="*/ 1601 h 3"/>
                <a:gd name="T6" fmla="*/ 58737 w 61"/>
                <a:gd name="T7" fmla="*/ 1067 h 3"/>
                <a:gd name="T8" fmla="*/ 963 w 61"/>
                <a:gd name="T9" fmla="*/ 1067 h 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a:lstStyle/>
            <a:p>
              <a:endParaRPr lang="tr-TR"/>
            </a:p>
          </p:txBody>
        </p:sp>
        <p:sp>
          <p:nvSpPr>
            <p:cNvPr id="69" name="Serbest Biçim 73"/>
            <p:cNvSpPr>
              <a:spLocks/>
            </p:cNvSpPr>
            <p:nvPr/>
          </p:nvSpPr>
          <p:spPr bwMode="invGray">
            <a:xfrm>
              <a:off x="10899775" y="1549679"/>
              <a:ext cx="36513" cy="1601"/>
            </a:xfrm>
            <a:custGeom>
              <a:avLst/>
              <a:gdLst>
                <a:gd name="T0" fmla="*/ 0 w 38"/>
                <a:gd name="T1" fmla="*/ 1601 h 1"/>
                <a:gd name="T2" fmla="*/ 0 w 38"/>
                <a:gd name="T3" fmla="*/ 1601 h 1"/>
                <a:gd name="T4" fmla="*/ 36513 w 38"/>
                <a:gd name="T5" fmla="*/ 0 h 1"/>
                <a:gd name="T6" fmla="*/ 0 w 38"/>
                <a:gd name="T7" fmla="*/ 1601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a:lstStyle/>
            <a:p>
              <a:endParaRPr lang="tr-TR"/>
            </a:p>
          </p:txBody>
        </p:sp>
        <p:sp>
          <p:nvSpPr>
            <p:cNvPr id="70" name="Serbest Biçim 74"/>
            <p:cNvSpPr>
              <a:spLocks/>
            </p:cNvSpPr>
            <p:nvPr/>
          </p:nvSpPr>
          <p:spPr bwMode="invGray">
            <a:xfrm>
              <a:off x="10958513" y="1554481"/>
              <a:ext cx="46037" cy="0"/>
            </a:xfrm>
            <a:custGeom>
              <a:avLst/>
              <a:gdLst>
                <a:gd name="T0" fmla="*/ 46037 w 47"/>
                <a:gd name="T1" fmla="*/ 1 h 1"/>
                <a:gd name="T2" fmla="*/ 46037 w 47"/>
                <a:gd name="T3" fmla="*/ 1 h 1"/>
                <a:gd name="T4" fmla="*/ 32324 w 47"/>
                <a:gd name="T5" fmla="*/ 0 h 1"/>
                <a:gd name="T6" fmla="*/ 0 w 47"/>
                <a:gd name="T7" fmla="*/ 0 h 1"/>
                <a:gd name="T8" fmla="*/ 46037 w 47"/>
                <a:gd name="T9" fmla="*/ 1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a:lstStyle/>
            <a:p>
              <a:endParaRPr lang="tr-TR"/>
            </a:p>
          </p:txBody>
        </p:sp>
        <p:sp>
          <p:nvSpPr>
            <p:cNvPr id="71" name="Serbest Biçim 75"/>
            <p:cNvSpPr>
              <a:spLocks/>
            </p:cNvSpPr>
            <p:nvPr/>
          </p:nvSpPr>
          <p:spPr bwMode="invGray">
            <a:xfrm>
              <a:off x="10304463" y="1549679"/>
              <a:ext cx="61912" cy="3200"/>
            </a:xfrm>
            <a:custGeom>
              <a:avLst/>
              <a:gdLst>
                <a:gd name="T0" fmla="*/ 54292 w 65"/>
                <a:gd name="T1" fmla="*/ 0 h 4"/>
                <a:gd name="T2" fmla="*/ 54292 w 65"/>
                <a:gd name="T3" fmla="*/ 0 h 4"/>
                <a:gd name="T4" fmla="*/ 4762 w 65"/>
                <a:gd name="T5" fmla="*/ 800 h 4"/>
                <a:gd name="T6" fmla="*/ 31432 w 65"/>
                <a:gd name="T7" fmla="*/ 3200 h 4"/>
                <a:gd name="T8" fmla="*/ 54292 w 65"/>
                <a:gd name="T9" fmla="*/ 0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a:lstStyle/>
            <a:p>
              <a:endParaRPr lang="tr-TR"/>
            </a:p>
          </p:txBody>
        </p:sp>
        <p:sp>
          <p:nvSpPr>
            <p:cNvPr id="72" name="Serbest Biçim 76"/>
            <p:cNvSpPr>
              <a:spLocks/>
            </p:cNvSpPr>
            <p:nvPr/>
          </p:nvSpPr>
          <p:spPr bwMode="invGray">
            <a:xfrm>
              <a:off x="10483850" y="1557681"/>
              <a:ext cx="23813" cy="6401"/>
            </a:xfrm>
            <a:custGeom>
              <a:avLst/>
              <a:gdLst>
                <a:gd name="T0" fmla="*/ 23813 w 25"/>
                <a:gd name="T1" fmla="*/ 3658 h 7"/>
                <a:gd name="T2" fmla="*/ 23813 w 25"/>
                <a:gd name="T3" fmla="*/ 3658 h 7"/>
                <a:gd name="T4" fmla="*/ 1905 w 25"/>
                <a:gd name="T5" fmla="*/ 0 h 7"/>
                <a:gd name="T6" fmla="*/ 0 w 25"/>
                <a:gd name="T7" fmla="*/ 6401 h 7"/>
                <a:gd name="T8" fmla="*/ 23813 w 25"/>
                <a:gd name="T9" fmla="*/ 3658 h 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a:lstStyle/>
            <a:p>
              <a:endParaRPr lang="tr-TR"/>
            </a:p>
          </p:txBody>
        </p:sp>
        <p:sp>
          <p:nvSpPr>
            <p:cNvPr id="73" name="Serbest Biçim 77"/>
            <p:cNvSpPr>
              <a:spLocks/>
            </p:cNvSpPr>
            <p:nvPr/>
          </p:nvSpPr>
          <p:spPr bwMode="invGray">
            <a:xfrm>
              <a:off x="10291763" y="1564082"/>
              <a:ext cx="117475" cy="1600"/>
            </a:xfrm>
            <a:custGeom>
              <a:avLst/>
              <a:gdLst>
                <a:gd name="T0" fmla="*/ 71631 w 123"/>
                <a:gd name="T1" fmla="*/ 0 h 4"/>
                <a:gd name="T2" fmla="*/ 71631 w 123"/>
                <a:gd name="T3" fmla="*/ 0 h 4"/>
                <a:gd name="T4" fmla="*/ 63035 w 123"/>
                <a:gd name="T5" fmla="*/ 1600 h 4"/>
                <a:gd name="T6" fmla="*/ 71631 w 123"/>
                <a:gd name="T7" fmla="*/ 0 h 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a:lstStyle/>
            <a:p>
              <a:endParaRPr lang="tr-TR"/>
            </a:p>
          </p:txBody>
        </p:sp>
        <p:sp>
          <p:nvSpPr>
            <p:cNvPr id="74" name="Serbest Biçim 78"/>
            <p:cNvSpPr>
              <a:spLocks/>
            </p:cNvSpPr>
            <p:nvPr/>
          </p:nvSpPr>
          <p:spPr bwMode="invGray">
            <a:xfrm>
              <a:off x="9621838" y="1546479"/>
              <a:ext cx="11112" cy="8002"/>
            </a:xfrm>
            <a:custGeom>
              <a:avLst/>
              <a:gdLst>
                <a:gd name="T0" fmla="*/ 0 w 13"/>
                <a:gd name="T1" fmla="*/ 8002 h 10"/>
                <a:gd name="T2" fmla="*/ 0 w 13"/>
                <a:gd name="T3" fmla="*/ 8002 h 10"/>
                <a:gd name="T4" fmla="*/ 11112 w 13"/>
                <a:gd name="T5" fmla="*/ 8002 h 10"/>
                <a:gd name="T6" fmla="*/ 10257 w 13"/>
                <a:gd name="T7" fmla="*/ 0 h 10"/>
                <a:gd name="T8" fmla="*/ 0 w 13"/>
                <a:gd name="T9" fmla="*/ 8002 h 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a:lstStyle/>
            <a:p>
              <a:endParaRPr lang="tr-TR"/>
            </a:p>
          </p:txBody>
        </p:sp>
        <p:sp>
          <p:nvSpPr>
            <p:cNvPr id="75" name="Serbest Biçim 79"/>
            <p:cNvSpPr>
              <a:spLocks/>
            </p:cNvSpPr>
            <p:nvPr/>
          </p:nvSpPr>
          <p:spPr bwMode="invGray">
            <a:xfrm>
              <a:off x="8951913" y="1568882"/>
              <a:ext cx="96837" cy="8002"/>
            </a:xfrm>
            <a:custGeom>
              <a:avLst/>
              <a:gdLst>
                <a:gd name="T0" fmla="*/ 15341 w 101"/>
                <a:gd name="T1" fmla="*/ 6402 h 10"/>
                <a:gd name="T2" fmla="*/ 15341 w 101"/>
                <a:gd name="T3" fmla="*/ 6402 h 10"/>
                <a:gd name="T4" fmla="*/ 82455 w 101"/>
                <a:gd name="T5" fmla="*/ 3201 h 10"/>
                <a:gd name="T6" fmla="*/ 53692 w 101"/>
                <a:gd name="T7" fmla="*/ 0 h 10"/>
                <a:gd name="T8" fmla="*/ 15341 w 101"/>
                <a:gd name="T9" fmla="*/ 6402 h 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a:lstStyle/>
            <a:p>
              <a:endParaRPr lang="tr-TR"/>
            </a:p>
          </p:txBody>
        </p:sp>
        <p:sp>
          <p:nvSpPr>
            <p:cNvPr id="76" name="Serbest Biçim 80"/>
            <p:cNvSpPr>
              <a:spLocks/>
            </p:cNvSpPr>
            <p:nvPr/>
          </p:nvSpPr>
          <p:spPr bwMode="invGray">
            <a:xfrm>
              <a:off x="9005888" y="1565681"/>
              <a:ext cx="17462" cy="3200"/>
            </a:xfrm>
            <a:custGeom>
              <a:avLst/>
              <a:gdLst>
                <a:gd name="T0" fmla="*/ 0 w 19"/>
                <a:gd name="T1" fmla="*/ 3200 h 2"/>
                <a:gd name="T2" fmla="*/ 0 w 19"/>
                <a:gd name="T3" fmla="*/ 3200 h 2"/>
                <a:gd name="T4" fmla="*/ 17462 w 19"/>
                <a:gd name="T5" fmla="*/ 0 h 2"/>
                <a:gd name="T6" fmla="*/ 0 w 19"/>
                <a:gd name="T7" fmla="*/ 3200 h 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a:lstStyle/>
            <a:p>
              <a:endParaRPr lang="tr-TR"/>
            </a:p>
          </p:txBody>
        </p:sp>
        <p:sp>
          <p:nvSpPr>
            <p:cNvPr id="77" name="Serbest Biçim 81"/>
            <p:cNvSpPr>
              <a:spLocks/>
            </p:cNvSpPr>
            <p:nvPr/>
          </p:nvSpPr>
          <p:spPr bwMode="invGray">
            <a:xfrm>
              <a:off x="1587500" y="1517675"/>
              <a:ext cx="38100" cy="3200"/>
            </a:xfrm>
            <a:custGeom>
              <a:avLst/>
              <a:gdLst>
                <a:gd name="T0" fmla="*/ 38100 w 39"/>
                <a:gd name="T1" fmla="*/ 1600 h 4"/>
                <a:gd name="T2" fmla="*/ 38100 w 39"/>
                <a:gd name="T3" fmla="*/ 1600 h 4"/>
                <a:gd name="T4" fmla="*/ 0 w 39"/>
                <a:gd name="T5" fmla="*/ 0 h 4"/>
                <a:gd name="T6" fmla="*/ 24423 w 39"/>
                <a:gd name="T7" fmla="*/ 3200 h 4"/>
                <a:gd name="T8" fmla="*/ 38100 w 39"/>
                <a:gd name="T9" fmla="*/ 1600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a:lstStyle/>
            <a:p>
              <a:endParaRPr lang="tr-TR"/>
            </a:p>
          </p:txBody>
        </p:sp>
        <p:sp>
          <p:nvSpPr>
            <p:cNvPr id="78" name="Serbest Biçim 82"/>
            <p:cNvSpPr>
              <a:spLocks/>
            </p:cNvSpPr>
            <p:nvPr/>
          </p:nvSpPr>
          <p:spPr bwMode="invGray">
            <a:xfrm>
              <a:off x="1522413" y="1519276"/>
              <a:ext cx="30162" cy="4800"/>
            </a:xfrm>
            <a:custGeom>
              <a:avLst/>
              <a:gdLst>
                <a:gd name="T0" fmla="*/ 30162 w 32"/>
                <a:gd name="T1" fmla="*/ 4800 h 6"/>
                <a:gd name="T2" fmla="*/ 30162 w 32"/>
                <a:gd name="T3" fmla="*/ 4800 h 6"/>
                <a:gd name="T4" fmla="*/ 21679 w 32"/>
                <a:gd name="T5" fmla="*/ 0 h 6"/>
                <a:gd name="T6" fmla="*/ 0 w 32"/>
                <a:gd name="T7" fmla="*/ 4000 h 6"/>
                <a:gd name="T8" fmla="*/ 30162 w 32"/>
                <a:gd name="T9" fmla="*/ 480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a:lstStyle/>
            <a:p>
              <a:endParaRPr lang="tr-TR"/>
            </a:p>
          </p:txBody>
        </p:sp>
        <p:sp>
          <p:nvSpPr>
            <p:cNvPr id="79" name="Serbest Biçim 83"/>
            <p:cNvSpPr>
              <a:spLocks/>
            </p:cNvSpPr>
            <p:nvPr/>
          </p:nvSpPr>
          <p:spPr bwMode="invGray">
            <a:xfrm>
              <a:off x="6650038" y="1573683"/>
              <a:ext cx="33337" cy="3200"/>
            </a:xfrm>
            <a:custGeom>
              <a:avLst/>
              <a:gdLst>
                <a:gd name="T0" fmla="*/ 30396 w 34"/>
                <a:gd name="T1" fmla="*/ 3200 h 4"/>
                <a:gd name="T2" fmla="*/ 30396 w 34"/>
                <a:gd name="T3" fmla="*/ 3200 h 4"/>
                <a:gd name="T4" fmla="*/ 33337 w 34"/>
                <a:gd name="T5" fmla="*/ 1600 h 4"/>
                <a:gd name="T6" fmla="*/ 0 w 34"/>
                <a:gd name="T7" fmla="*/ 0 h 4"/>
                <a:gd name="T8" fmla="*/ 30396 w 34"/>
                <a:gd name="T9" fmla="*/ 3200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a:lstStyle/>
            <a:p>
              <a:endParaRPr lang="tr-TR"/>
            </a:p>
          </p:txBody>
        </p:sp>
        <p:sp>
          <p:nvSpPr>
            <p:cNvPr id="80" name="Serbest Biçim 84"/>
            <p:cNvSpPr>
              <a:spLocks/>
            </p:cNvSpPr>
            <p:nvPr/>
          </p:nvSpPr>
          <p:spPr bwMode="invGray">
            <a:xfrm>
              <a:off x="6162675" y="1565681"/>
              <a:ext cx="15875" cy="4801"/>
            </a:xfrm>
            <a:custGeom>
              <a:avLst/>
              <a:gdLst>
                <a:gd name="T0" fmla="*/ 7471 w 17"/>
                <a:gd name="T1" fmla="*/ 4801 h 6"/>
                <a:gd name="T2" fmla="*/ 7471 w 17"/>
                <a:gd name="T3" fmla="*/ 4801 h 6"/>
                <a:gd name="T4" fmla="*/ 15875 w 17"/>
                <a:gd name="T5" fmla="*/ 4801 h 6"/>
                <a:gd name="T6" fmla="*/ 0 w 17"/>
                <a:gd name="T7" fmla="*/ 0 h 6"/>
                <a:gd name="T8" fmla="*/ 7471 w 17"/>
                <a:gd name="T9" fmla="*/ 4801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a:lstStyle/>
            <a:p>
              <a:endParaRPr lang="tr-TR"/>
            </a:p>
          </p:txBody>
        </p:sp>
        <p:sp>
          <p:nvSpPr>
            <p:cNvPr id="81" name="Serbest Biçim 85"/>
            <p:cNvSpPr>
              <a:spLocks/>
            </p:cNvSpPr>
            <p:nvPr/>
          </p:nvSpPr>
          <p:spPr bwMode="invGray">
            <a:xfrm>
              <a:off x="5738813" y="1570483"/>
              <a:ext cx="60325" cy="6401"/>
            </a:xfrm>
            <a:custGeom>
              <a:avLst/>
              <a:gdLst>
                <a:gd name="T0" fmla="*/ 4788 w 63"/>
                <a:gd name="T1" fmla="*/ 5601 h 8"/>
                <a:gd name="T2" fmla="*/ 4788 w 63"/>
                <a:gd name="T3" fmla="*/ 5601 h 8"/>
                <a:gd name="T4" fmla="*/ 60325 w 63"/>
                <a:gd name="T5" fmla="*/ 5601 h 8"/>
                <a:gd name="T6" fmla="*/ 4788 w 63"/>
                <a:gd name="T7" fmla="*/ 5601 h 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a:lstStyle/>
            <a:p>
              <a:endParaRPr lang="tr-TR"/>
            </a:p>
          </p:txBody>
        </p:sp>
      </p:grpSp>
      <p:sp>
        <p:nvSpPr>
          <p:cNvPr id="2" name="Başlık 1"/>
          <p:cNvSpPr>
            <a:spLocks noGrp="1"/>
          </p:cNvSpPr>
          <p:nvPr>
            <p:ph type="title"/>
          </p:nvPr>
        </p:nvSpPr>
        <p:spPr>
          <a:xfrm>
            <a:off x="1522414" y="274638"/>
            <a:ext cx="9143998" cy="1020762"/>
          </a:xfrm>
        </p:spPr>
        <p:txBody>
          <a:bodyPr/>
          <a:lstStyle>
            <a:lvl1pPr latinLnBrk="0">
              <a:defRPr lang="tr-TR"/>
            </a:lvl1pPr>
          </a:lstStyle>
          <a:p>
            <a:r>
              <a:rPr lang="tr-TR" dirty="0"/>
              <a:t>Asıl başlık stili için tıklatın</a:t>
            </a:r>
          </a:p>
        </p:txBody>
      </p:sp>
      <p:sp>
        <p:nvSpPr>
          <p:cNvPr id="3" name="Metin Yer Tutucusu 2"/>
          <p:cNvSpPr>
            <a:spLocks noGrp="1"/>
          </p:cNvSpPr>
          <p:nvPr>
            <p:ph type="body" idx="1"/>
          </p:nvPr>
        </p:nvSpPr>
        <p:spPr>
          <a:xfrm>
            <a:off x="1522413" y="1905000"/>
            <a:ext cx="4416552" cy="762000"/>
          </a:xfrm>
        </p:spPr>
        <p:txBody>
          <a:bodyPr anchor="ctr"/>
          <a:lstStyle>
            <a:lvl1pPr marL="0" indent="0" latinLnBrk="0">
              <a:spcBef>
                <a:spcPts val="0"/>
              </a:spcBef>
              <a:buNone/>
              <a:defRPr lang="tr-TR" sz="2400" b="0"/>
            </a:lvl1pPr>
            <a:lvl2pPr marL="457200" indent="0" latinLnBrk="0">
              <a:buNone/>
              <a:defRPr lang="tr-TR" sz="2000" b="1"/>
            </a:lvl2pPr>
            <a:lvl3pPr marL="914400" indent="0" latinLnBrk="0">
              <a:buNone/>
              <a:defRPr lang="tr-TR" sz="1800" b="1"/>
            </a:lvl3pPr>
            <a:lvl4pPr marL="1371600" indent="0" latinLnBrk="0">
              <a:buNone/>
              <a:defRPr lang="tr-TR" sz="1600" b="1"/>
            </a:lvl4pPr>
            <a:lvl5pPr marL="1828800" indent="0" latinLnBrk="0">
              <a:buNone/>
              <a:defRPr lang="tr-TR" sz="1600" b="1"/>
            </a:lvl5pPr>
            <a:lvl6pPr marL="2286000" indent="0" latinLnBrk="0">
              <a:buNone/>
              <a:defRPr lang="tr-TR" sz="1600" b="1"/>
            </a:lvl6pPr>
            <a:lvl7pPr marL="2743200" indent="0" latinLnBrk="0">
              <a:buNone/>
              <a:defRPr lang="tr-TR" sz="1600" b="1"/>
            </a:lvl7pPr>
            <a:lvl8pPr marL="3200400" indent="0" latinLnBrk="0">
              <a:buNone/>
              <a:defRPr lang="tr-TR" sz="1600" b="1"/>
            </a:lvl8pPr>
            <a:lvl9pPr marL="3657600" indent="0" latinLnBrk="0">
              <a:buNone/>
              <a:defRPr lang="tr-TR" sz="1600" b="1"/>
            </a:lvl9pPr>
          </a:lstStyle>
          <a:p>
            <a:pPr lvl="0"/>
            <a:r>
              <a:rPr lang="tr-TR" dirty="0"/>
              <a:t>Asıl metin stillerini düzenlemek için tıklatın</a:t>
            </a:r>
          </a:p>
        </p:txBody>
      </p:sp>
      <p:sp>
        <p:nvSpPr>
          <p:cNvPr id="4" name="İçerik Yer Tutucusu 3"/>
          <p:cNvSpPr>
            <a:spLocks noGrp="1"/>
          </p:cNvSpPr>
          <p:nvPr>
            <p:ph sz="half" idx="2"/>
          </p:nvPr>
        </p:nvSpPr>
        <p:spPr>
          <a:xfrm>
            <a:off x="1522413" y="2819399"/>
            <a:ext cx="4416552" cy="3352801"/>
          </a:xfrm>
        </p:spPr>
        <p:txBody>
          <a:bodyPr/>
          <a:lstStyle>
            <a:lvl1pPr latinLnBrk="0">
              <a:defRPr lang="tr-TR" sz="2400"/>
            </a:lvl1pPr>
            <a:lvl2pPr latinLnBrk="0">
              <a:defRPr lang="tr-TR" sz="2000"/>
            </a:lvl2pPr>
            <a:lvl3pPr latinLnBrk="0">
              <a:defRPr lang="tr-TR" sz="1800"/>
            </a:lvl3pPr>
            <a:lvl4pPr latinLnBrk="0">
              <a:defRPr lang="tr-TR" sz="1600"/>
            </a:lvl4pPr>
            <a:lvl5pPr latinLnBrk="0">
              <a:defRPr lang="tr-TR" sz="1600"/>
            </a:lvl5pPr>
            <a:lvl6pPr marL="1956816" latinLnBrk="0">
              <a:defRPr lang="tr-TR" sz="1600"/>
            </a:lvl6pPr>
            <a:lvl7pPr marL="1956816" latinLnBrk="0">
              <a:defRPr lang="tr-TR" sz="1600" baseline="0"/>
            </a:lvl7pPr>
            <a:lvl8pPr marL="1956816" latinLnBrk="0">
              <a:defRPr lang="tr-TR" sz="1600" baseline="0"/>
            </a:lvl8pPr>
            <a:lvl9pPr marL="1956816" latinLnBrk="0">
              <a:defRPr lang="tr-TR" sz="1600" baseline="0"/>
            </a:lvl9p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5" name="Metin Yer Tutucusu 4"/>
          <p:cNvSpPr>
            <a:spLocks noGrp="1"/>
          </p:cNvSpPr>
          <p:nvPr>
            <p:ph type="body" sz="quarter" idx="3"/>
          </p:nvPr>
        </p:nvSpPr>
        <p:spPr>
          <a:xfrm>
            <a:off x="6249860" y="1905000"/>
            <a:ext cx="4416552" cy="762000"/>
          </a:xfrm>
        </p:spPr>
        <p:txBody>
          <a:bodyPr anchor="ctr"/>
          <a:lstStyle>
            <a:lvl1pPr marL="0" indent="0" latinLnBrk="0">
              <a:spcBef>
                <a:spcPts val="0"/>
              </a:spcBef>
              <a:buNone/>
              <a:defRPr lang="tr-TR" sz="2400" b="0"/>
            </a:lvl1pPr>
            <a:lvl2pPr marL="457200" indent="0" latinLnBrk="0">
              <a:buNone/>
              <a:defRPr lang="tr-TR" sz="2000" b="1"/>
            </a:lvl2pPr>
            <a:lvl3pPr marL="914400" indent="0" latinLnBrk="0">
              <a:buNone/>
              <a:defRPr lang="tr-TR" sz="1800" b="1"/>
            </a:lvl3pPr>
            <a:lvl4pPr marL="1371600" indent="0" latinLnBrk="0">
              <a:buNone/>
              <a:defRPr lang="tr-TR" sz="1600" b="1"/>
            </a:lvl4pPr>
            <a:lvl5pPr marL="1828800" indent="0" latinLnBrk="0">
              <a:buNone/>
              <a:defRPr lang="tr-TR" sz="1600" b="1"/>
            </a:lvl5pPr>
            <a:lvl6pPr marL="2286000" indent="0" latinLnBrk="0">
              <a:buNone/>
              <a:defRPr lang="tr-TR" sz="1600" b="1"/>
            </a:lvl6pPr>
            <a:lvl7pPr marL="2743200" indent="0" latinLnBrk="0">
              <a:buNone/>
              <a:defRPr lang="tr-TR" sz="1600" b="1"/>
            </a:lvl7pPr>
            <a:lvl8pPr marL="3200400" indent="0" latinLnBrk="0">
              <a:buNone/>
              <a:defRPr lang="tr-TR" sz="1600" b="1"/>
            </a:lvl8pPr>
            <a:lvl9pPr marL="3657600" indent="0" latinLnBrk="0">
              <a:buNone/>
              <a:defRPr lang="tr-TR" sz="1600" b="1"/>
            </a:lvl9pPr>
          </a:lstStyle>
          <a:p>
            <a:pPr lvl="0"/>
            <a:r>
              <a:rPr lang="tr-TR" dirty="0"/>
              <a:t>Asıl metin stillerini düzenlemek için tıklatın</a:t>
            </a:r>
          </a:p>
        </p:txBody>
      </p:sp>
      <p:sp>
        <p:nvSpPr>
          <p:cNvPr id="6" name="İçerik Yer Tutucusu 5"/>
          <p:cNvSpPr>
            <a:spLocks noGrp="1"/>
          </p:cNvSpPr>
          <p:nvPr>
            <p:ph sz="quarter" idx="4"/>
          </p:nvPr>
        </p:nvSpPr>
        <p:spPr>
          <a:xfrm>
            <a:off x="6249860" y="2819399"/>
            <a:ext cx="4416552" cy="3352801"/>
          </a:xfrm>
        </p:spPr>
        <p:txBody>
          <a:bodyPr/>
          <a:lstStyle>
            <a:lvl1pPr latinLnBrk="0">
              <a:defRPr lang="tr-TR" sz="2400"/>
            </a:lvl1pPr>
            <a:lvl2pPr latinLnBrk="0">
              <a:defRPr lang="tr-TR" sz="2000"/>
            </a:lvl2pPr>
            <a:lvl3pPr latinLnBrk="0">
              <a:defRPr lang="tr-TR" sz="1800"/>
            </a:lvl3pPr>
            <a:lvl4pPr latinLnBrk="0">
              <a:defRPr lang="tr-TR" sz="1600"/>
            </a:lvl4pPr>
            <a:lvl5pPr marL="1956816" latinLnBrk="0">
              <a:defRPr lang="tr-TR" sz="1600"/>
            </a:lvl5pPr>
            <a:lvl6pPr marL="1956816" latinLnBrk="0">
              <a:defRPr lang="tr-TR" sz="1600"/>
            </a:lvl6pPr>
            <a:lvl7pPr marL="1956816" latinLnBrk="0">
              <a:defRPr lang="tr-TR" sz="1600"/>
            </a:lvl7pPr>
            <a:lvl8pPr marL="1956816" latinLnBrk="0">
              <a:defRPr lang="tr-TR" sz="1600"/>
            </a:lvl8pPr>
            <a:lvl9pPr marL="1956816" latinLnBrk="0">
              <a:defRPr lang="tr-TR" sz="1600"/>
            </a:lvl9p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82" name="Tarih Yer Tutucusu 6">
            <a:extLst>
              <a:ext uri="{FF2B5EF4-FFF2-40B4-BE49-F238E27FC236}">
                <a16:creationId xmlns="" xmlns:a16="http://schemas.microsoft.com/office/drawing/2014/main" id="{B7D1D948-75F9-4F5F-BA95-C3DE8B0DFCBC}"/>
              </a:ext>
            </a:extLst>
          </p:cNvPr>
          <p:cNvSpPr>
            <a:spLocks noGrp="1"/>
          </p:cNvSpPr>
          <p:nvPr>
            <p:ph type="dt" sz="half" idx="10"/>
          </p:nvPr>
        </p:nvSpPr>
        <p:spPr/>
        <p:txBody>
          <a:bodyPr/>
          <a:lstStyle>
            <a:lvl1pPr>
              <a:defRPr/>
            </a:lvl1pPr>
          </a:lstStyle>
          <a:p>
            <a:pPr>
              <a:defRPr/>
            </a:pPr>
            <a:fld id="{B648BAF0-D05E-4310-A7BB-E5B00AA47692}" type="datetime1">
              <a:rPr/>
              <a:pPr>
                <a:defRPr/>
              </a:pPr>
              <a:t>13.2.2018</a:t>
            </a:fld>
            <a:endParaRPr dirty="0"/>
          </a:p>
        </p:txBody>
      </p:sp>
      <p:sp>
        <p:nvSpPr>
          <p:cNvPr id="83" name="Alt Bilgi Yer Tutucusu 7">
            <a:extLst>
              <a:ext uri="{FF2B5EF4-FFF2-40B4-BE49-F238E27FC236}">
                <a16:creationId xmlns="" xmlns:a16="http://schemas.microsoft.com/office/drawing/2014/main" id="{D9D76296-2BFD-4D18-ABEE-F000F0242D35}"/>
              </a:ext>
            </a:extLst>
          </p:cNvPr>
          <p:cNvSpPr>
            <a:spLocks noGrp="1"/>
          </p:cNvSpPr>
          <p:nvPr>
            <p:ph type="ftr" sz="quarter" idx="11"/>
          </p:nvPr>
        </p:nvSpPr>
        <p:spPr/>
        <p:txBody>
          <a:bodyPr/>
          <a:lstStyle>
            <a:lvl1pPr>
              <a:defRPr/>
            </a:lvl1pPr>
          </a:lstStyle>
          <a:p>
            <a:pPr>
              <a:defRPr/>
            </a:pPr>
            <a:endParaRPr/>
          </a:p>
        </p:txBody>
      </p:sp>
      <p:sp>
        <p:nvSpPr>
          <p:cNvPr id="84" name="Slayt Numarası Yer Tutucusu 8">
            <a:extLst>
              <a:ext uri="{FF2B5EF4-FFF2-40B4-BE49-F238E27FC236}">
                <a16:creationId xmlns="" xmlns:a16="http://schemas.microsoft.com/office/drawing/2014/main" id="{5C733025-76B3-4E57-B5A8-E82302222ACC}"/>
              </a:ext>
            </a:extLst>
          </p:cNvPr>
          <p:cNvSpPr>
            <a:spLocks noGrp="1"/>
          </p:cNvSpPr>
          <p:nvPr>
            <p:ph type="sldNum" sz="quarter" idx="12"/>
          </p:nvPr>
        </p:nvSpPr>
        <p:spPr/>
        <p:txBody>
          <a:bodyPr/>
          <a:lstStyle>
            <a:lvl1pPr>
              <a:defRPr/>
            </a:lvl1pPr>
          </a:lstStyle>
          <a:p>
            <a:fld id="{0CB9859C-1FA5-463E-82A2-759B7CEE653F}" type="slidenum">
              <a:rPr lang="tr-TR" altLang="tr-TR"/>
              <a:pPr/>
              <a:t>‹#›</a:t>
            </a:fld>
            <a:endParaRPr lang="tr-TR" altLang="tr-TR"/>
          </a:p>
        </p:txBody>
      </p:sp>
    </p:spTree>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grpSp>
        <p:nvGrpSpPr>
          <p:cNvPr id="3" name="çizgi"/>
          <p:cNvGrpSpPr>
            <a:grpSpLocks/>
          </p:cNvGrpSpPr>
          <p:nvPr/>
        </p:nvGrpSpPr>
        <p:grpSpPr bwMode="auto">
          <a:xfrm>
            <a:off x="1522413" y="1514475"/>
            <a:ext cx="10569575" cy="63500"/>
            <a:chOff x="1522413" y="1514475"/>
            <a:chExt cx="10569575" cy="64008"/>
          </a:xfrm>
        </p:grpSpPr>
        <p:sp>
          <p:nvSpPr>
            <p:cNvPr id="4" name="Serbest Biçim 10"/>
            <p:cNvSpPr>
              <a:spLocks/>
            </p:cNvSpPr>
            <p:nvPr/>
          </p:nvSpPr>
          <p:spPr bwMode="invGray">
            <a:xfrm>
              <a:off x="12028488" y="1525677"/>
              <a:ext cx="63500" cy="4800"/>
            </a:xfrm>
            <a:custGeom>
              <a:avLst/>
              <a:gdLst>
                <a:gd name="T0" fmla="*/ 28433 w 67"/>
                <a:gd name="T1" fmla="*/ 4800 h 6"/>
                <a:gd name="T2" fmla="*/ 28433 w 67"/>
                <a:gd name="T3" fmla="*/ 4800 h 6"/>
                <a:gd name="T4" fmla="*/ 63500 w 67"/>
                <a:gd name="T5" fmla="*/ 2400 h 6"/>
                <a:gd name="T6" fmla="*/ 36963 w 67"/>
                <a:gd name="T7" fmla="*/ 0 h 6"/>
                <a:gd name="T8" fmla="*/ 28433 w 67"/>
                <a:gd name="T9" fmla="*/ 480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a:lstStyle/>
            <a:p>
              <a:endParaRPr lang="tr-TR"/>
            </a:p>
          </p:txBody>
        </p:sp>
        <p:sp>
          <p:nvSpPr>
            <p:cNvPr id="5" name="Serbest Biçim 11"/>
            <p:cNvSpPr>
              <a:spLocks/>
            </p:cNvSpPr>
            <p:nvPr/>
          </p:nvSpPr>
          <p:spPr bwMode="invGray">
            <a:xfrm>
              <a:off x="12022138" y="1533677"/>
              <a:ext cx="19050" cy="0"/>
            </a:xfrm>
            <a:custGeom>
              <a:avLst/>
              <a:gdLst>
                <a:gd name="T0" fmla="*/ 0 w 20"/>
                <a:gd name="T1" fmla="*/ 1 h 2"/>
                <a:gd name="T2" fmla="*/ 0 w 20"/>
                <a:gd name="T3" fmla="*/ 1 h 2"/>
                <a:gd name="T4" fmla="*/ 19050 w 20"/>
                <a:gd name="T5" fmla="*/ 1 h 2"/>
                <a:gd name="T6" fmla="*/ 0 w 20"/>
                <a:gd name="T7" fmla="*/ 1 h 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a:lstStyle/>
            <a:p>
              <a:endParaRPr lang="tr-TR"/>
            </a:p>
          </p:txBody>
        </p:sp>
        <p:sp>
          <p:nvSpPr>
            <p:cNvPr id="6" name="Serbest Biçim 12"/>
            <p:cNvSpPr>
              <a:spLocks/>
            </p:cNvSpPr>
            <p:nvPr/>
          </p:nvSpPr>
          <p:spPr bwMode="invGray">
            <a:xfrm>
              <a:off x="12041188" y="1532078"/>
              <a:ext cx="39687" cy="6401"/>
            </a:xfrm>
            <a:custGeom>
              <a:avLst/>
              <a:gdLst>
                <a:gd name="T0" fmla="*/ 39687 w 41"/>
                <a:gd name="T1" fmla="*/ 0 h 6"/>
                <a:gd name="T2" fmla="*/ 39687 w 41"/>
                <a:gd name="T3" fmla="*/ 0 h 6"/>
                <a:gd name="T4" fmla="*/ 0 w 41"/>
                <a:gd name="T5" fmla="*/ 2134 h 6"/>
                <a:gd name="T6" fmla="*/ 18392 w 41"/>
                <a:gd name="T7" fmla="*/ 1067 h 6"/>
                <a:gd name="T8" fmla="*/ 39687 w 41"/>
                <a:gd name="T9" fmla="*/ 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a:lstStyle/>
            <a:p>
              <a:endParaRPr lang="tr-TR"/>
            </a:p>
          </p:txBody>
        </p:sp>
        <p:sp>
          <p:nvSpPr>
            <p:cNvPr id="7" name="Serbest Biçim 15"/>
            <p:cNvSpPr>
              <a:spLocks/>
            </p:cNvSpPr>
            <p:nvPr/>
          </p:nvSpPr>
          <p:spPr bwMode="invGray">
            <a:xfrm>
              <a:off x="11831638" y="1527277"/>
              <a:ext cx="42862" cy="4801"/>
            </a:xfrm>
            <a:custGeom>
              <a:avLst/>
              <a:gdLst>
                <a:gd name="T0" fmla="*/ 1905 w 45"/>
                <a:gd name="T1" fmla="*/ 0 h 6"/>
                <a:gd name="T2" fmla="*/ 1905 w 45"/>
                <a:gd name="T3" fmla="*/ 0 h 6"/>
                <a:gd name="T4" fmla="*/ 17145 w 45"/>
                <a:gd name="T5" fmla="*/ 4801 h 6"/>
                <a:gd name="T6" fmla="*/ 42862 w 45"/>
                <a:gd name="T7" fmla="*/ 3201 h 6"/>
                <a:gd name="T8" fmla="*/ 1905 w 45"/>
                <a:gd name="T9" fmla="*/ 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a:lstStyle/>
            <a:p>
              <a:endParaRPr lang="tr-TR"/>
            </a:p>
          </p:txBody>
        </p:sp>
        <p:sp>
          <p:nvSpPr>
            <p:cNvPr id="8" name="Serbest Biçim 16"/>
            <p:cNvSpPr>
              <a:spLocks/>
            </p:cNvSpPr>
            <p:nvPr/>
          </p:nvSpPr>
          <p:spPr bwMode="invGray">
            <a:xfrm>
              <a:off x="11809413" y="1532078"/>
              <a:ext cx="41275" cy="1600"/>
            </a:xfrm>
            <a:custGeom>
              <a:avLst/>
              <a:gdLst>
                <a:gd name="T0" fmla="*/ 39399 w 44"/>
                <a:gd name="T1" fmla="*/ 0 h 3"/>
                <a:gd name="T2" fmla="*/ 39399 w 44"/>
                <a:gd name="T3" fmla="*/ 0 h 3"/>
                <a:gd name="T4" fmla="*/ 0 w 44"/>
                <a:gd name="T5" fmla="*/ 1600 h 3"/>
                <a:gd name="T6" fmla="*/ 39399 w 44"/>
                <a:gd name="T7" fmla="*/ 0 h 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a:lstStyle/>
            <a:p>
              <a:endParaRPr lang="tr-TR"/>
            </a:p>
          </p:txBody>
        </p:sp>
        <p:sp>
          <p:nvSpPr>
            <p:cNvPr id="9" name="Serbest Biçim 17"/>
            <p:cNvSpPr>
              <a:spLocks/>
            </p:cNvSpPr>
            <p:nvPr/>
          </p:nvSpPr>
          <p:spPr bwMode="invGray">
            <a:xfrm>
              <a:off x="12003088" y="1538479"/>
              <a:ext cx="77787" cy="3200"/>
            </a:xfrm>
            <a:custGeom>
              <a:avLst/>
              <a:gdLst>
                <a:gd name="T0" fmla="*/ 13281 w 82"/>
                <a:gd name="T1" fmla="*/ 3200 h 5"/>
                <a:gd name="T2" fmla="*/ 13281 w 82"/>
                <a:gd name="T3" fmla="*/ 3200 h 5"/>
                <a:gd name="T4" fmla="*/ 77787 w 82"/>
                <a:gd name="T5" fmla="*/ 0 h 5"/>
                <a:gd name="T6" fmla="*/ 0 w 82"/>
                <a:gd name="T7" fmla="*/ 3200 h 5"/>
                <a:gd name="T8" fmla="*/ 13281 w 82"/>
                <a:gd name="T9" fmla="*/ 3200 h 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a:lstStyle/>
            <a:p>
              <a:endParaRPr lang="tr-TR"/>
            </a:p>
          </p:txBody>
        </p:sp>
        <p:sp>
          <p:nvSpPr>
            <p:cNvPr id="10" name="Serbest Biçim 18"/>
            <p:cNvSpPr>
              <a:spLocks/>
            </p:cNvSpPr>
            <p:nvPr/>
          </p:nvSpPr>
          <p:spPr bwMode="invGray">
            <a:xfrm>
              <a:off x="11664950" y="1522477"/>
              <a:ext cx="39688" cy="4800"/>
            </a:xfrm>
            <a:custGeom>
              <a:avLst/>
              <a:gdLst>
                <a:gd name="T0" fmla="*/ 17954 w 42"/>
                <a:gd name="T1" fmla="*/ 3840 h 5"/>
                <a:gd name="T2" fmla="*/ 17954 w 42"/>
                <a:gd name="T3" fmla="*/ 3840 h 5"/>
                <a:gd name="T4" fmla="*/ 39688 w 42"/>
                <a:gd name="T5" fmla="*/ 0 h 5"/>
                <a:gd name="T6" fmla="*/ 0 w 42"/>
                <a:gd name="T7" fmla="*/ 4800 h 5"/>
                <a:gd name="T8" fmla="*/ 17954 w 42"/>
                <a:gd name="T9" fmla="*/ 3840 h 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a:lstStyle/>
            <a:p>
              <a:endParaRPr lang="tr-TR"/>
            </a:p>
          </p:txBody>
        </p:sp>
        <p:sp>
          <p:nvSpPr>
            <p:cNvPr id="11" name="Serbest Biçim 19"/>
            <p:cNvSpPr>
              <a:spLocks/>
            </p:cNvSpPr>
            <p:nvPr/>
          </p:nvSpPr>
          <p:spPr bwMode="invGray">
            <a:xfrm>
              <a:off x="11506200" y="1522477"/>
              <a:ext cx="92075" cy="4800"/>
            </a:xfrm>
            <a:custGeom>
              <a:avLst/>
              <a:gdLst>
                <a:gd name="T0" fmla="*/ 76103 w 98"/>
                <a:gd name="T1" fmla="*/ 4800 h 6"/>
                <a:gd name="T2" fmla="*/ 76103 w 98"/>
                <a:gd name="T3" fmla="*/ 4800 h 6"/>
                <a:gd name="T4" fmla="*/ 70466 w 98"/>
                <a:gd name="T5" fmla="*/ 0 h 6"/>
                <a:gd name="T6" fmla="*/ 0 w 98"/>
                <a:gd name="T7" fmla="*/ 4000 h 6"/>
                <a:gd name="T8" fmla="*/ 76103 w 98"/>
                <a:gd name="T9" fmla="*/ 480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a:lstStyle/>
            <a:p>
              <a:endParaRPr lang="tr-TR"/>
            </a:p>
          </p:txBody>
        </p:sp>
        <p:sp>
          <p:nvSpPr>
            <p:cNvPr id="12" name="Serbest Biçim 20"/>
            <p:cNvSpPr>
              <a:spLocks/>
            </p:cNvSpPr>
            <p:nvPr/>
          </p:nvSpPr>
          <p:spPr bwMode="invGray">
            <a:xfrm>
              <a:off x="11471275" y="1525677"/>
              <a:ext cx="34925" cy="3200"/>
            </a:xfrm>
            <a:custGeom>
              <a:avLst/>
              <a:gdLst>
                <a:gd name="T0" fmla="*/ 0 w 36"/>
                <a:gd name="T1" fmla="*/ 3200 h 3"/>
                <a:gd name="T2" fmla="*/ 0 w 36"/>
                <a:gd name="T3" fmla="*/ 3200 h 3"/>
                <a:gd name="T4" fmla="*/ 34925 w 36"/>
                <a:gd name="T5" fmla="*/ 0 h 3"/>
                <a:gd name="T6" fmla="*/ 0 w 36"/>
                <a:gd name="T7" fmla="*/ 3200 h 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a:lstStyle/>
            <a:p>
              <a:endParaRPr lang="tr-TR"/>
            </a:p>
          </p:txBody>
        </p:sp>
        <p:sp>
          <p:nvSpPr>
            <p:cNvPr id="13" name="Serbest Biçim 21"/>
            <p:cNvSpPr>
              <a:spLocks/>
            </p:cNvSpPr>
            <p:nvPr/>
          </p:nvSpPr>
          <p:spPr bwMode="invGray">
            <a:xfrm>
              <a:off x="11710988" y="1528877"/>
              <a:ext cx="30162" cy="4800"/>
            </a:xfrm>
            <a:custGeom>
              <a:avLst/>
              <a:gdLst>
                <a:gd name="T0" fmla="*/ 30162 w 32"/>
                <a:gd name="T1" fmla="*/ 4800 h 5"/>
                <a:gd name="T2" fmla="*/ 30162 w 32"/>
                <a:gd name="T3" fmla="*/ 4800 h 5"/>
                <a:gd name="T4" fmla="*/ 0 w 32"/>
                <a:gd name="T5" fmla="*/ 0 h 5"/>
                <a:gd name="T6" fmla="*/ 15081 w 32"/>
                <a:gd name="T7" fmla="*/ 4800 h 5"/>
                <a:gd name="T8" fmla="*/ 30162 w 32"/>
                <a:gd name="T9" fmla="*/ 4800 h 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a:lstStyle/>
            <a:p>
              <a:endParaRPr lang="tr-TR"/>
            </a:p>
          </p:txBody>
        </p:sp>
        <p:sp>
          <p:nvSpPr>
            <p:cNvPr id="14" name="Serbest Biçim 22"/>
            <p:cNvSpPr>
              <a:spLocks/>
            </p:cNvSpPr>
            <p:nvPr/>
          </p:nvSpPr>
          <p:spPr bwMode="invGray">
            <a:xfrm>
              <a:off x="11691938" y="1533677"/>
              <a:ext cx="34925" cy="0"/>
            </a:xfrm>
            <a:custGeom>
              <a:avLst/>
              <a:gdLst>
                <a:gd name="T0" fmla="*/ 34925 w 36"/>
                <a:gd name="T1" fmla="*/ 1 h 1"/>
                <a:gd name="T2" fmla="*/ 34925 w 36"/>
                <a:gd name="T3" fmla="*/ 1 h 1"/>
                <a:gd name="T4" fmla="*/ 33955 w 36"/>
                <a:gd name="T5" fmla="*/ 1 h 1"/>
                <a:gd name="T6" fmla="*/ 0 w 36"/>
                <a:gd name="T7" fmla="*/ 0 h 1"/>
                <a:gd name="T8" fmla="*/ 34925 w 36"/>
                <a:gd name="T9" fmla="*/ 1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a:lstStyle/>
            <a:p>
              <a:endParaRPr lang="tr-TR"/>
            </a:p>
          </p:txBody>
        </p:sp>
        <p:sp>
          <p:nvSpPr>
            <p:cNvPr id="15" name="Serbest Biçim 23"/>
            <p:cNvSpPr>
              <a:spLocks/>
            </p:cNvSpPr>
            <p:nvPr/>
          </p:nvSpPr>
          <p:spPr bwMode="invGray">
            <a:xfrm>
              <a:off x="11741150" y="1533677"/>
              <a:ext cx="4763" cy="0"/>
            </a:xfrm>
            <a:custGeom>
              <a:avLst/>
              <a:gdLst>
                <a:gd name="T0" fmla="*/ 4763 w 5"/>
                <a:gd name="T1" fmla="*/ 4763 w 5"/>
                <a:gd name="T2" fmla="*/ 0 w 5"/>
                <a:gd name="T3" fmla="*/ 4763 w 5"/>
                <a:gd name="T4" fmla="*/ 0 60000 65536"/>
                <a:gd name="T5" fmla="*/ 0 60000 65536"/>
                <a:gd name="T6" fmla="*/ 0 60000 65536"/>
                <a:gd name="T7" fmla="*/ 0 60000 65536"/>
              </a:gdLst>
              <a:ahLst/>
              <a:cxnLst>
                <a:cxn ang="T4">
                  <a:pos x="T0" y="0"/>
                </a:cxn>
                <a:cxn ang="T5">
                  <a:pos x="T1" y="0"/>
                </a:cxn>
                <a:cxn ang="T6">
                  <a:pos x="T2" y="0"/>
                </a:cxn>
                <a:cxn ang="T7">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a:lstStyle/>
            <a:p>
              <a:endParaRPr lang="tr-TR"/>
            </a:p>
          </p:txBody>
        </p:sp>
        <p:sp>
          <p:nvSpPr>
            <p:cNvPr id="16" name="Serbest Biçim 24"/>
            <p:cNvSpPr>
              <a:spLocks/>
            </p:cNvSpPr>
            <p:nvPr/>
          </p:nvSpPr>
          <p:spPr bwMode="invGray">
            <a:xfrm>
              <a:off x="11841163" y="1538479"/>
              <a:ext cx="71437" cy="8000"/>
            </a:xfrm>
            <a:custGeom>
              <a:avLst/>
              <a:gdLst>
                <a:gd name="T0" fmla="*/ 71437 w 75"/>
                <a:gd name="T1" fmla="*/ 0 h 9"/>
                <a:gd name="T2" fmla="*/ 71437 w 75"/>
                <a:gd name="T3" fmla="*/ 0 h 9"/>
                <a:gd name="T4" fmla="*/ 46672 w 75"/>
                <a:gd name="T5" fmla="*/ 8000 h 9"/>
                <a:gd name="T6" fmla="*/ 71437 w 75"/>
                <a:gd name="T7" fmla="*/ 0 h 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a:lstStyle/>
            <a:p>
              <a:endParaRPr lang="tr-TR"/>
            </a:p>
          </p:txBody>
        </p:sp>
        <p:sp>
          <p:nvSpPr>
            <p:cNvPr id="17" name="Serbest Biçim 25"/>
            <p:cNvSpPr>
              <a:spLocks/>
            </p:cNvSpPr>
            <p:nvPr/>
          </p:nvSpPr>
          <p:spPr bwMode="invGray">
            <a:xfrm>
              <a:off x="11764963" y="1535278"/>
              <a:ext cx="44450" cy="3200"/>
            </a:xfrm>
            <a:custGeom>
              <a:avLst/>
              <a:gdLst>
                <a:gd name="T0" fmla="*/ 0 w 47"/>
                <a:gd name="T1" fmla="*/ 2400 h 4"/>
                <a:gd name="T2" fmla="*/ 0 w 47"/>
                <a:gd name="T3" fmla="*/ 2400 h 4"/>
                <a:gd name="T4" fmla="*/ 41613 w 47"/>
                <a:gd name="T5" fmla="*/ 3200 h 4"/>
                <a:gd name="T6" fmla="*/ 44450 w 47"/>
                <a:gd name="T7" fmla="*/ 0 h 4"/>
                <a:gd name="T8" fmla="*/ 0 w 47"/>
                <a:gd name="T9" fmla="*/ 2400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a:lstStyle/>
            <a:p>
              <a:endParaRPr lang="tr-TR"/>
            </a:p>
          </p:txBody>
        </p:sp>
        <p:sp>
          <p:nvSpPr>
            <p:cNvPr id="18" name="Serbest Biçim 26"/>
            <p:cNvSpPr>
              <a:spLocks/>
            </p:cNvSpPr>
            <p:nvPr/>
          </p:nvSpPr>
          <p:spPr bwMode="invGray">
            <a:xfrm>
              <a:off x="11744325" y="1538479"/>
              <a:ext cx="20638" cy="1600"/>
            </a:xfrm>
            <a:custGeom>
              <a:avLst/>
              <a:gdLst>
                <a:gd name="T0" fmla="*/ 0 w 22"/>
                <a:gd name="T1" fmla="*/ 1600 h 2"/>
                <a:gd name="T2" fmla="*/ 0 w 22"/>
                <a:gd name="T3" fmla="*/ 1600 h 2"/>
                <a:gd name="T4" fmla="*/ 20638 w 22"/>
                <a:gd name="T5" fmla="*/ 0 h 2"/>
                <a:gd name="T6" fmla="*/ 4690 w 22"/>
                <a:gd name="T7" fmla="*/ 0 h 2"/>
                <a:gd name="T8" fmla="*/ 0 w 22"/>
                <a:gd name="T9" fmla="*/ 1600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a:lstStyle/>
            <a:p>
              <a:endParaRPr lang="tr-TR"/>
            </a:p>
          </p:txBody>
        </p:sp>
        <p:sp>
          <p:nvSpPr>
            <p:cNvPr id="19" name="Serbest Biçim 27"/>
            <p:cNvSpPr>
              <a:spLocks/>
            </p:cNvSpPr>
            <p:nvPr/>
          </p:nvSpPr>
          <p:spPr bwMode="invGray">
            <a:xfrm>
              <a:off x="11482388" y="1532078"/>
              <a:ext cx="85725" cy="3200"/>
            </a:xfrm>
            <a:custGeom>
              <a:avLst/>
              <a:gdLst>
                <a:gd name="T0" fmla="*/ 60008 w 90"/>
                <a:gd name="T1" fmla="*/ 0 h 4"/>
                <a:gd name="T2" fmla="*/ 60008 w 90"/>
                <a:gd name="T3" fmla="*/ 0 h 4"/>
                <a:gd name="T4" fmla="*/ 0 w 90"/>
                <a:gd name="T5" fmla="*/ 1600 h 4"/>
                <a:gd name="T6" fmla="*/ 72390 w 90"/>
                <a:gd name="T7" fmla="*/ 3200 h 4"/>
                <a:gd name="T8" fmla="*/ 60008 w 90"/>
                <a:gd name="T9" fmla="*/ 0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a:lstStyle/>
            <a:p>
              <a:endParaRPr lang="tr-TR"/>
            </a:p>
          </p:txBody>
        </p:sp>
        <p:sp>
          <p:nvSpPr>
            <p:cNvPr id="20" name="Serbest Biçim 28"/>
            <p:cNvSpPr>
              <a:spLocks/>
            </p:cNvSpPr>
            <p:nvPr/>
          </p:nvSpPr>
          <p:spPr bwMode="invGray">
            <a:xfrm>
              <a:off x="11626850" y="1533677"/>
              <a:ext cx="4763" cy="0"/>
            </a:xfrm>
            <a:custGeom>
              <a:avLst/>
              <a:gdLst>
                <a:gd name="T0" fmla="*/ 4763 w 5"/>
                <a:gd name="T1" fmla="*/ 0 h 1"/>
                <a:gd name="T2" fmla="*/ 4763 w 5"/>
                <a:gd name="T3" fmla="*/ 0 h 1"/>
                <a:gd name="T4" fmla="*/ 0 w 5"/>
                <a:gd name="T5" fmla="*/ 1 h 1"/>
                <a:gd name="T6" fmla="*/ 4763 w 5"/>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a:lstStyle/>
            <a:p>
              <a:endParaRPr lang="tr-TR"/>
            </a:p>
          </p:txBody>
        </p:sp>
        <p:sp>
          <p:nvSpPr>
            <p:cNvPr id="21" name="Serbest Biçim 29"/>
            <p:cNvSpPr>
              <a:spLocks/>
            </p:cNvSpPr>
            <p:nvPr/>
          </p:nvSpPr>
          <p:spPr bwMode="invGray">
            <a:xfrm>
              <a:off x="11261725" y="1533677"/>
              <a:ext cx="4763" cy="0"/>
            </a:xfrm>
            <a:custGeom>
              <a:avLst/>
              <a:gdLst>
                <a:gd name="T0" fmla="*/ 0 w 5"/>
                <a:gd name="T1" fmla="*/ 0 h 1"/>
                <a:gd name="T2" fmla="*/ 0 w 5"/>
                <a:gd name="T3" fmla="*/ 0 h 1"/>
                <a:gd name="T4" fmla="*/ 3810 w 5"/>
                <a:gd name="T5" fmla="*/ 1 h 1"/>
                <a:gd name="T6" fmla="*/ 4763 w 5"/>
                <a:gd name="T7" fmla="*/ 0 h 1"/>
                <a:gd name="T8" fmla="*/ 0 w 5"/>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a:lstStyle/>
            <a:p>
              <a:endParaRPr lang="tr-TR"/>
            </a:p>
          </p:txBody>
        </p:sp>
        <p:sp>
          <p:nvSpPr>
            <p:cNvPr id="22" name="Serbest Biçim 30"/>
            <p:cNvSpPr>
              <a:spLocks/>
            </p:cNvSpPr>
            <p:nvPr/>
          </p:nvSpPr>
          <p:spPr bwMode="invGray">
            <a:xfrm>
              <a:off x="11553825" y="1533677"/>
              <a:ext cx="44450" cy="3200"/>
            </a:xfrm>
            <a:custGeom>
              <a:avLst/>
              <a:gdLst>
                <a:gd name="T0" fmla="*/ 5674 w 47"/>
                <a:gd name="T1" fmla="*/ 3200 h 2"/>
                <a:gd name="T2" fmla="*/ 5674 w 47"/>
                <a:gd name="T3" fmla="*/ 3200 h 2"/>
                <a:gd name="T4" fmla="*/ 44450 w 47"/>
                <a:gd name="T5" fmla="*/ 0 h 2"/>
                <a:gd name="T6" fmla="*/ 1891 w 47"/>
                <a:gd name="T7" fmla="*/ 1600 h 2"/>
                <a:gd name="T8" fmla="*/ 5674 w 47"/>
                <a:gd name="T9" fmla="*/ 3200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a:lstStyle/>
            <a:p>
              <a:endParaRPr lang="tr-TR"/>
            </a:p>
          </p:txBody>
        </p:sp>
        <p:sp>
          <p:nvSpPr>
            <p:cNvPr id="23" name="Serbest Biçim 31"/>
            <p:cNvSpPr>
              <a:spLocks/>
            </p:cNvSpPr>
            <p:nvPr/>
          </p:nvSpPr>
          <p:spPr bwMode="invGray">
            <a:xfrm>
              <a:off x="11409363" y="1528877"/>
              <a:ext cx="31750" cy="3200"/>
            </a:xfrm>
            <a:custGeom>
              <a:avLst/>
              <a:gdLst>
                <a:gd name="T0" fmla="*/ 0 w 33"/>
                <a:gd name="T1" fmla="*/ 1067 h 3"/>
                <a:gd name="T2" fmla="*/ 0 w 33"/>
                <a:gd name="T3" fmla="*/ 1067 h 3"/>
                <a:gd name="T4" fmla="*/ 31750 w 33"/>
                <a:gd name="T5" fmla="*/ 3200 h 3"/>
                <a:gd name="T6" fmla="*/ 0 w 33"/>
                <a:gd name="T7" fmla="*/ 1067 h 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a:lstStyle/>
            <a:p>
              <a:endParaRPr lang="tr-TR"/>
            </a:p>
          </p:txBody>
        </p:sp>
        <p:sp>
          <p:nvSpPr>
            <p:cNvPr id="24" name="Serbest Biçim 32"/>
            <p:cNvSpPr>
              <a:spLocks/>
            </p:cNvSpPr>
            <p:nvPr/>
          </p:nvSpPr>
          <p:spPr bwMode="invGray">
            <a:xfrm>
              <a:off x="11618913" y="1532078"/>
              <a:ext cx="6350" cy="0"/>
            </a:xfrm>
            <a:custGeom>
              <a:avLst/>
              <a:gdLst>
                <a:gd name="T0" fmla="*/ 3175 w 6"/>
                <a:gd name="T1" fmla="*/ 1 h 1"/>
                <a:gd name="T2" fmla="*/ 3175 w 6"/>
                <a:gd name="T3" fmla="*/ 1 h 1"/>
                <a:gd name="T4" fmla="*/ 6350 w 6"/>
                <a:gd name="T5" fmla="*/ 1 h 1"/>
                <a:gd name="T6" fmla="*/ 3175 w 6"/>
                <a:gd name="T7" fmla="*/ 1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a:lstStyle/>
            <a:p>
              <a:endParaRPr lang="tr-TR"/>
            </a:p>
          </p:txBody>
        </p:sp>
        <p:sp>
          <p:nvSpPr>
            <p:cNvPr id="25" name="Serbest Biçim 33"/>
            <p:cNvSpPr>
              <a:spLocks/>
            </p:cNvSpPr>
            <p:nvPr/>
          </p:nvSpPr>
          <p:spPr bwMode="invGray">
            <a:xfrm>
              <a:off x="11598275" y="1532078"/>
              <a:ext cx="28575" cy="1600"/>
            </a:xfrm>
            <a:custGeom>
              <a:avLst/>
              <a:gdLst>
                <a:gd name="T0" fmla="*/ 23044 w 31"/>
                <a:gd name="T1" fmla="*/ 0 h 3"/>
                <a:gd name="T2" fmla="*/ 23044 w 31"/>
                <a:gd name="T3" fmla="*/ 0 h 3"/>
                <a:gd name="T4" fmla="*/ 0 w 31"/>
                <a:gd name="T5" fmla="*/ 1600 h 3"/>
                <a:gd name="T6" fmla="*/ 28575 w 31"/>
                <a:gd name="T7" fmla="*/ 1067 h 3"/>
                <a:gd name="T8" fmla="*/ 23044 w 31"/>
                <a:gd name="T9" fmla="*/ 0 h 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a:lstStyle/>
            <a:p>
              <a:endParaRPr lang="tr-TR"/>
            </a:p>
          </p:txBody>
        </p:sp>
        <p:sp>
          <p:nvSpPr>
            <p:cNvPr id="26" name="Serbest Biçim 34"/>
            <p:cNvSpPr>
              <a:spLocks/>
            </p:cNvSpPr>
            <p:nvPr/>
          </p:nvSpPr>
          <p:spPr bwMode="invGray">
            <a:xfrm>
              <a:off x="11137900" y="1533677"/>
              <a:ext cx="188913" cy="24004"/>
            </a:xfrm>
            <a:custGeom>
              <a:avLst/>
              <a:gdLst>
                <a:gd name="T0" fmla="*/ 57246 w 198"/>
                <a:gd name="T1" fmla="*/ 24004 h 27"/>
                <a:gd name="T2" fmla="*/ 57246 w 198"/>
                <a:gd name="T3" fmla="*/ 24004 h 27"/>
                <a:gd name="T4" fmla="*/ 148841 w 198"/>
                <a:gd name="T5" fmla="*/ 21337 h 27"/>
                <a:gd name="T6" fmla="*/ 127850 w 198"/>
                <a:gd name="T7" fmla="*/ 0 h 27"/>
                <a:gd name="T8" fmla="*/ 84915 w 198"/>
                <a:gd name="T9" fmla="*/ 5334 h 27"/>
                <a:gd name="T10" fmla="*/ 142162 w 198"/>
                <a:gd name="T11" fmla="*/ 12447 h 27"/>
                <a:gd name="T12" fmla="*/ 70604 w 198"/>
                <a:gd name="T13" fmla="*/ 9779 h 27"/>
                <a:gd name="T14" fmla="*/ 12403 w 198"/>
                <a:gd name="T15" fmla="*/ 22226 h 27"/>
                <a:gd name="T16" fmla="*/ 60109 w 198"/>
                <a:gd name="T17" fmla="*/ 20448 h 27"/>
                <a:gd name="T18" fmla="*/ 57246 w 198"/>
                <a:gd name="T19" fmla="*/ 24004 h 2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a:lstStyle/>
            <a:p>
              <a:endParaRPr lang="tr-TR"/>
            </a:p>
          </p:txBody>
        </p:sp>
        <p:sp>
          <p:nvSpPr>
            <p:cNvPr id="27" name="Serbest Biçim 35"/>
            <p:cNvSpPr>
              <a:spLocks/>
            </p:cNvSpPr>
            <p:nvPr/>
          </p:nvSpPr>
          <p:spPr bwMode="invGray">
            <a:xfrm>
              <a:off x="11266488" y="1528877"/>
              <a:ext cx="95250" cy="4800"/>
            </a:xfrm>
            <a:custGeom>
              <a:avLst/>
              <a:gdLst>
                <a:gd name="T0" fmla="*/ 78105 w 100"/>
                <a:gd name="T1" fmla="*/ 4800 h 6"/>
                <a:gd name="T2" fmla="*/ 78105 w 100"/>
                <a:gd name="T3" fmla="*/ 4800 h 6"/>
                <a:gd name="T4" fmla="*/ 95250 w 100"/>
                <a:gd name="T5" fmla="*/ 4800 h 6"/>
                <a:gd name="T6" fmla="*/ 36195 w 100"/>
                <a:gd name="T7" fmla="*/ 0 h 6"/>
                <a:gd name="T8" fmla="*/ 0 w 100"/>
                <a:gd name="T9" fmla="*/ 4000 h 6"/>
                <a:gd name="T10" fmla="*/ 83820 w 100"/>
                <a:gd name="T11" fmla="*/ 4800 h 6"/>
                <a:gd name="T12" fmla="*/ 78105 w 100"/>
                <a:gd name="T13" fmla="*/ 4800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a:lstStyle/>
            <a:p>
              <a:endParaRPr lang="tr-TR"/>
            </a:p>
          </p:txBody>
        </p:sp>
        <p:sp>
          <p:nvSpPr>
            <p:cNvPr id="28" name="Serbest Biçim 36"/>
            <p:cNvSpPr>
              <a:spLocks/>
            </p:cNvSpPr>
            <p:nvPr/>
          </p:nvSpPr>
          <p:spPr bwMode="invGray">
            <a:xfrm>
              <a:off x="11361738" y="1532078"/>
              <a:ext cx="134937" cy="11201"/>
            </a:xfrm>
            <a:custGeom>
              <a:avLst/>
              <a:gdLst>
                <a:gd name="T0" fmla="*/ 76021 w 142"/>
                <a:gd name="T1" fmla="*/ 2400 h 14"/>
                <a:gd name="T2" fmla="*/ 76021 w 142"/>
                <a:gd name="T3" fmla="*/ 2400 h 14"/>
                <a:gd name="T4" fmla="*/ 46563 w 142"/>
                <a:gd name="T5" fmla="*/ 11201 h 14"/>
                <a:gd name="T6" fmla="*/ 112131 w 142"/>
                <a:gd name="T7" fmla="*/ 6401 h 14"/>
                <a:gd name="T8" fmla="*/ 76971 w 142"/>
                <a:gd name="T9" fmla="*/ 2400 h 14"/>
                <a:gd name="T10" fmla="*/ 120683 w 142"/>
                <a:gd name="T11" fmla="*/ 1600 h 14"/>
                <a:gd name="T12" fmla="*/ 78872 w 142"/>
                <a:gd name="T13" fmla="*/ 0 h 14"/>
                <a:gd name="T14" fmla="*/ 80772 w 142"/>
                <a:gd name="T15" fmla="*/ 800 h 14"/>
                <a:gd name="T16" fmla="*/ 80772 w 142"/>
                <a:gd name="T17" fmla="*/ 800 h 14"/>
                <a:gd name="T18" fmla="*/ 80772 w 142"/>
                <a:gd name="T19" fmla="*/ 800 h 14"/>
                <a:gd name="T20" fmla="*/ 81722 w 142"/>
                <a:gd name="T21" fmla="*/ 800 h 14"/>
                <a:gd name="T22" fmla="*/ 79822 w 142"/>
                <a:gd name="T23" fmla="*/ 800 h 14"/>
                <a:gd name="T24" fmla="*/ 76021 w 142"/>
                <a:gd name="T25" fmla="*/ 2400 h 14"/>
                <a:gd name="T26" fmla="*/ 79822 w 142"/>
                <a:gd name="T27" fmla="*/ 800 h 14"/>
                <a:gd name="T28" fmla="*/ 80772 w 142"/>
                <a:gd name="T29" fmla="*/ 800 h 14"/>
                <a:gd name="T30" fmla="*/ 80772 w 142"/>
                <a:gd name="T31" fmla="*/ 800 h 14"/>
                <a:gd name="T32" fmla="*/ 0 w 142"/>
                <a:gd name="T33" fmla="*/ 2400 h 14"/>
                <a:gd name="T34" fmla="*/ 76021 w 142"/>
                <a:gd name="T35" fmla="*/ 2400 h 1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0" y="3"/>
                  </a:lnTo>
                  <a:cubicBezTo>
                    <a:pt x="18" y="3"/>
                    <a:pt x="40" y="3"/>
                    <a:pt x="80" y="3"/>
                  </a:cubicBezTo>
                  <a:close/>
                </a:path>
              </a:pathLst>
            </a:custGeom>
            <a:solidFill>
              <a:schemeClr val="accent1"/>
            </a:solidFill>
            <a:ln w="0">
              <a:noFill/>
              <a:prstDash val="solid"/>
              <a:round/>
              <a:headEnd/>
              <a:tailEnd/>
            </a:ln>
          </p:spPr>
          <p:txBody>
            <a:bodyPr/>
            <a:lstStyle/>
            <a:p>
              <a:endParaRPr lang="tr-TR"/>
            </a:p>
          </p:txBody>
        </p:sp>
        <p:sp>
          <p:nvSpPr>
            <p:cNvPr id="29" name="Serbest Biçim 37"/>
            <p:cNvSpPr>
              <a:spLocks/>
            </p:cNvSpPr>
            <p:nvPr/>
          </p:nvSpPr>
          <p:spPr bwMode="invGray">
            <a:xfrm>
              <a:off x="11834813" y="1552880"/>
              <a:ext cx="9525" cy="1601"/>
            </a:xfrm>
            <a:custGeom>
              <a:avLst/>
              <a:gdLst>
                <a:gd name="T0" fmla="*/ 9525 w 11"/>
                <a:gd name="T1" fmla="*/ 1601 h 1"/>
                <a:gd name="T2" fmla="*/ 9525 w 11"/>
                <a:gd name="T3" fmla="*/ 1601 h 1"/>
                <a:gd name="T4" fmla="*/ 6927 w 11"/>
                <a:gd name="T5" fmla="*/ 0 h 1"/>
                <a:gd name="T6" fmla="*/ 9525 w 11"/>
                <a:gd name="T7" fmla="*/ 1601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a:lstStyle/>
            <a:p>
              <a:endParaRPr lang="tr-TR"/>
            </a:p>
          </p:txBody>
        </p:sp>
        <p:sp>
          <p:nvSpPr>
            <p:cNvPr id="30" name="Serbest Biçim 38"/>
            <p:cNvSpPr>
              <a:spLocks/>
            </p:cNvSpPr>
            <p:nvPr/>
          </p:nvSpPr>
          <p:spPr bwMode="invGray">
            <a:xfrm>
              <a:off x="11764963" y="1543279"/>
              <a:ext cx="117475" cy="9601"/>
            </a:xfrm>
            <a:custGeom>
              <a:avLst/>
              <a:gdLst>
                <a:gd name="T0" fmla="*/ 46220 w 122"/>
                <a:gd name="T1" fmla="*/ 8801 h 12"/>
                <a:gd name="T2" fmla="*/ 46220 w 122"/>
                <a:gd name="T3" fmla="*/ 8801 h 12"/>
                <a:gd name="T4" fmla="*/ 76070 w 122"/>
                <a:gd name="T5" fmla="*/ 7201 h 12"/>
                <a:gd name="T6" fmla="*/ 77033 w 122"/>
                <a:gd name="T7" fmla="*/ 9601 h 12"/>
                <a:gd name="T8" fmla="*/ 80884 w 122"/>
                <a:gd name="T9" fmla="*/ 5601 h 12"/>
                <a:gd name="T10" fmla="*/ 75107 w 122"/>
                <a:gd name="T11" fmla="*/ 6401 h 12"/>
                <a:gd name="T12" fmla="*/ 5777 w 122"/>
                <a:gd name="T13" fmla="*/ 0 h 12"/>
                <a:gd name="T14" fmla="*/ 46220 w 122"/>
                <a:gd name="T15" fmla="*/ 8801 h 1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a:lstStyle/>
            <a:p>
              <a:endParaRPr lang="tr-TR"/>
            </a:p>
          </p:txBody>
        </p:sp>
        <p:sp>
          <p:nvSpPr>
            <p:cNvPr id="31" name="Serbest Biçim 39"/>
            <p:cNvSpPr>
              <a:spLocks/>
            </p:cNvSpPr>
            <p:nvPr/>
          </p:nvSpPr>
          <p:spPr bwMode="invGray">
            <a:xfrm>
              <a:off x="11555413" y="1543279"/>
              <a:ext cx="69850" cy="6401"/>
            </a:xfrm>
            <a:custGeom>
              <a:avLst/>
              <a:gdLst>
                <a:gd name="T0" fmla="*/ 66074 w 74"/>
                <a:gd name="T1" fmla="*/ 0 h 6"/>
                <a:gd name="T2" fmla="*/ 66074 w 74"/>
                <a:gd name="T3" fmla="*/ 0 h 6"/>
                <a:gd name="T4" fmla="*/ 0 w 74"/>
                <a:gd name="T5" fmla="*/ 2134 h 6"/>
                <a:gd name="T6" fmla="*/ 33981 w 74"/>
                <a:gd name="T7" fmla="*/ 6401 h 6"/>
                <a:gd name="T8" fmla="*/ 32093 w 74"/>
                <a:gd name="T9" fmla="*/ 4267 h 6"/>
                <a:gd name="T10" fmla="*/ 66074 w 74"/>
                <a:gd name="T11" fmla="*/ 0 h 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a:lstStyle/>
            <a:p>
              <a:endParaRPr lang="tr-TR"/>
            </a:p>
          </p:txBody>
        </p:sp>
        <p:sp>
          <p:nvSpPr>
            <p:cNvPr id="32" name="Serbest Biçim 40"/>
            <p:cNvSpPr>
              <a:spLocks/>
            </p:cNvSpPr>
            <p:nvPr/>
          </p:nvSpPr>
          <p:spPr bwMode="invGray">
            <a:xfrm>
              <a:off x="11223625" y="1527277"/>
              <a:ext cx="38100" cy="6401"/>
            </a:xfrm>
            <a:custGeom>
              <a:avLst/>
              <a:gdLst>
                <a:gd name="T0" fmla="*/ 29528 w 40"/>
                <a:gd name="T1" fmla="*/ 4572 h 7"/>
                <a:gd name="T2" fmla="*/ 29528 w 40"/>
                <a:gd name="T3" fmla="*/ 4572 h 7"/>
                <a:gd name="T4" fmla="*/ 38100 w 40"/>
                <a:gd name="T5" fmla="*/ 0 h 7"/>
                <a:gd name="T6" fmla="*/ 0 w 40"/>
                <a:gd name="T7" fmla="*/ 6401 h 7"/>
                <a:gd name="T8" fmla="*/ 29528 w 40"/>
                <a:gd name="T9" fmla="*/ 4572 h 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a:lstStyle/>
            <a:p>
              <a:endParaRPr lang="tr-TR"/>
            </a:p>
          </p:txBody>
        </p:sp>
        <p:sp>
          <p:nvSpPr>
            <p:cNvPr id="33" name="Serbest Biçim 41"/>
            <p:cNvSpPr>
              <a:spLocks/>
            </p:cNvSpPr>
            <p:nvPr/>
          </p:nvSpPr>
          <p:spPr bwMode="invGray">
            <a:xfrm>
              <a:off x="11145838" y="1528877"/>
              <a:ext cx="22225" cy="3200"/>
            </a:xfrm>
            <a:custGeom>
              <a:avLst/>
              <a:gdLst>
                <a:gd name="T0" fmla="*/ 19447 w 24"/>
                <a:gd name="T1" fmla="*/ 3200 h 4"/>
                <a:gd name="T2" fmla="*/ 19447 w 24"/>
                <a:gd name="T3" fmla="*/ 3200 h 4"/>
                <a:gd name="T4" fmla="*/ 22225 w 24"/>
                <a:gd name="T5" fmla="*/ 0 h 4"/>
                <a:gd name="T6" fmla="*/ 0 w 24"/>
                <a:gd name="T7" fmla="*/ 2400 h 4"/>
                <a:gd name="T8" fmla="*/ 19447 w 24"/>
                <a:gd name="T9" fmla="*/ 3200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a:lstStyle/>
            <a:p>
              <a:endParaRPr lang="tr-TR"/>
            </a:p>
          </p:txBody>
        </p:sp>
        <p:sp>
          <p:nvSpPr>
            <p:cNvPr id="34" name="Serbest Biçim 42"/>
            <p:cNvSpPr>
              <a:spLocks/>
            </p:cNvSpPr>
            <p:nvPr/>
          </p:nvSpPr>
          <p:spPr bwMode="invGray">
            <a:xfrm>
              <a:off x="6197600" y="1565681"/>
              <a:ext cx="20638" cy="1601"/>
            </a:xfrm>
            <a:custGeom>
              <a:avLst/>
              <a:gdLst>
                <a:gd name="T0" fmla="*/ 20638 w 21"/>
                <a:gd name="T1" fmla="*/ 0 h 1"/>
                <a:gd name="T2" fmla="*/ 20638 w 21"/>
                <a:gd name="T3" fmla="*/ 0 h 1"/>
                <a:gd name="T4" fmla="*/ 0 w 21"/>
                <a:gd name="T5" fmla="*/ 1601 h 1"/>
                <a:gd name="T6" fmla="*/ 20638 w 21"/>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a:lstStyle/>
            <a:p>
              <a:endParaRPr lang="tr-TR"/>
            </a:p>
          </p:txBody>
        </p:sp>
        <p:sp>
          <p:nvSpPr>
            <p:cNvPr id="35" name="Serbest Biçim 43"/>
            <p:cNvSpPr>
              <a:spLocks/>
            </p:cNvSpPr>
            <p:nvPr/>
          </p:nvSpPr>
          <p:spPr bwMode="invGray">
            <a:xfrm>
              <a:off x="6356350" y="1565681"/>
              <a:ext cx="9525" cy="0"/>
            </a:xfrm>
            <a:custGeom>
              <a:avLst/>
              <a:gdLst>
                <a:gd name="T0" fmla="*/ 5715 w 10"/>
                <a:gd name="T1" fmla="*/ 1 h 2"/>
                <a:gd name="T2" fmla="*/ 5715 w 10"/>
                <a:gd name="T3" fmla="*/ 1 h 2"/>
                <a:gd name="T4" fmla="*/ 9525 w 10"/>
                <a:gd name="T5" fmla="*/ 0 h 2"/>
                <a:gd name="T6" fmla="*/ 5715 w 10"/>
                <a:gd name="T7" fmla="*/ 1 h 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a:lstStyle/>
            <a:p>
              <a:endParaRPr lang="tr-TR"/>
            </a:p>
          </p:txBody>
        </p:sp>
        <p:sp>
          <p:nvSpPr>
            <p:cNvPr id="36" name="Serbest Biçim 44"/>
            <p:cNvSpPr>
              <a:spLocks/>
            </p:cNvSpPr>
            <p:nvPr/>
          </p:nvSpPr>
          <p:spPr bwMode="invGray">
            <a:xfrm>
              <a:off x="8950325" y="1522477"/>
              <a:ext cx="61913" cy="6401"/>
            </a:xfrm>
            <a:custGeom>
              <a:avLst/>
              <a:gdLst>
                <a:gd name="T0" fmla="*/ 61913 w 65"/>
                <a:gd name="T1" fmla="*/ 6401 h 9"/>
                <a:gd name="T2" fmla="*/ 61913 w 65"/>
                <a:gd name="T3" fmla="*/ 6401 h 9"/>
                <a:gd name="T4" fmla="*/ 3810 w 65"/>
                <a:gd name="T5" fmla="*/ 2845 h 9"/>
                <a:gd name="T6" fmla="*/ 12383 w 65"/>
                <a:gd name="T7" fmla="*/ 5690 h 9"/>
                <a:gd name="T8" fmla="*/ 61913 w 65"/>
                <a:gd name="T9" fmla="*/ 6401 h 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a:lstStyle/>
            <a:p>
              <a:endParaRPr lang="tr-TR"/>
            </a:p>
          </p:txBody>
        </p:sp>
        <p:sp>
          <p:nvSpPr>
            <p:cNvPr id="37" name="Serbest Biçim 45"/>
            <p:cNvSpPr>
              <a:spLocks/>
            </p:cNvSpPr>
            <p:nvPr/>
          </p:nvSpPr>
          <p:spPr bwMode="invGray">
            <a:xfrm>
              <a:off x="7537450" y="1546479"/>
              <a:ext cx="28575" cy="3200"/>
            </a:xfrm>
            <a:custGeom>
              <a:avLst/>
              <a:gdLst>
                <a:gd name="T0" fmla="*/ 0 w 29"/>
                <a:gd name="T1" fmla="*/ 2400 h 4"/>
                <a:gd name="T2" fmla="*/ 0 w 29"/>
                <a:gd name="T3" fmla="*/ 2400 h 4"/>
                <a:gd name="T4" fmla="*/ 8868 w 29"/>
                <a:gd name="T5" fmla="*/ 3200 h 4"/>
                <a:gd name="T6" fmla="*/ 28575 w 29"/>
                <a:gd name="T7" fmla="*/ 0 h 4"/>
                <a:gd name="T8" fmla="*/ 0 w 29"/>
                <a:gd name="T9" fmla="*/ 2400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a:lstStyle/>
            <a:p>
              <a:endParaRPr lang="tr-TR"/>
            </a:p>
          </p:txBody>
        </p:sp>
        <p:sp>
          <p:nvSpPr>
            <p:cNvPr id="38" name="Serbest Biçim 46"/>
            <p:cNvSpPr>
              <a:spLocks/>
            </p:cNvSpPr>
            <p:nvPr/>
          </p:nvSpPr>
          <p:spPr bwMode="invGray">
            <a:xfrm>
              <a:off x="7478713" y="1562481"/>
              <a:ext cx="38100" cy="3200"/>
            </a:xfrm>
            <a:custGeom>
              <a:avLst/>
              <a:gdLst>
                <a:gd name="T0" fmla="*/ 38100 w 40"/>
                <a:gd name="T1" fmla="*/ 3200 h 3"/>
                <a:gd name="T2" fmla="*/ 38100 w 40"/>
                <a:gd name="T3" fmla="*/ 3200 h 3"/>
                <a:gd name="T4" fmla="*/ 0 w 40"/>
                <a:gd name="T5" fmla="*/ 0 h 3"/>
                <a:gd name="T6" fmla="*/ 38100 w 40"/>
                <a:gd name="T7" fmla="*/ 3200 h 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a:lstStyle/>
            <a:p>
              <a:endParaRPr lang="tr-TR"/>
            </a:p>
          </p:txBody>
        </p:sp>
        <p:sp>
          <p:nvSpPr>
            <p:cNvPr id="39" name="Serbest Biçim 47"/>
            <p:cNvSpPr>
              <a:spLocks/>
            </p:cNvSpPr>
            <p:nvPr/>
          </p:nvSpPr>
          <p:spPr bwMode="invGray">
            <a:xfrm>
              <a:off x="5410200" y="1568882"/>
              <a:ext cx="36513" cy="3200"/>
            </a:xfrm>
            <a:custGeom>
              <a:avLst/>
              <a:gdLst>
                <a:gd name="T0" fmla="*/ 23061 w 38"/>
                <a:gd name="T1" fmla="*/ 0 h 5"/>
                <a:gd name="T2" fmla="*/ 23061 w 38"/>
                <a:gd name="T3" fmla="*/ 0 h 5"/>
                <a:gd name="T4" fmla="*/ 0 w 38"/>
                <a:gd name="T5" fmla="*/ 3200 h 5"/>
                <a:gd name="T6" fmla="*/ 23061 w 38"/>
                <a:gd name="T7" fmla="*/ 0 h 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a:lstStyle/>
            <a:p>
              <a:endParaRPr lang="tr-TR"/>
            </a:p>
          </p:txBody>
        </p:sp>
        <p:sp>
          <p:nvSpPr>
            <p:cNvPr id="40" name="Serbest Biçim 48"/>
            <p:cNvSpPr>
              <a:spLocks/>
            </p:cNvSpPr>
            <p:nvPr/>
          </p:nvSpPr>
          <p:spPr bwMode="invGray">
            <a:xfrm>
              <a:off x="10206038" y="1530477"/>
              <a:ext cx="61912" cy="4801"/>
            </a:xfrm>
            <a:custGeom>
              <a:avLst/>
              <a:gdLst>
                <a:gd name="T0" fmla="*/ 61912 w 65"/>
                <a:gd name="T1" fmla="*/ 2401 h 6"/>
                <a:gd name="T2" fmla="*/ 61912 w 65"/>
                <a:gd name="T3" fmla="*/ 2401 h 6"/>
                <a:gd name="T4" fmla="*/ 0 w 65"/>
                <a:gd name="T5" fmla="*/ 0 h 6"/>
                <a:gd name="T6" fmla="*/ 61912 w 65"/>
                <a:gd name="T7" fmla="*/ 2401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a:lstStyle/>
            <a:p>
              <a:endParaRPr lang="tr-TR"/>
            </a:p>
          </p:txBody>
        </p:sp>
        <p:sp>
          <p:nvSpPr>
            <p:cNvPr id="41" name="Serbest Biçim 49"/>
            <p:cNvSpPr>
              <a:spLocks/>
            </p:cNvSpPr>
            <p:nvPr/>
          </p:nvSpPr>
          <p:spPr bwMode="invGray">
            <a:xfrm>
              <a:off x="6257925" y="1525677"/>
              <a:ext cx="19050" cy="1600"/>
            </a:xfrm>
            <a:custGeom>
              <a:avLst/>
              <a:gdLst>
                <a:gd name="T0" fmla="*/ 16329 w 21"/>
                <a:gd name="T1" fmla="*/ 0 h 2"/>
                <a:gd name="T2" fmla="*/ 16329 w 21"/>
                <a:gd name="T3" fmla="*/ 0 h 2"/>
                <a:gd name="T4" fmla="*/ 0 w 21"/>
                <a:gd name="T5" fmla="*/ 1600 h 2"/>
                <a:gd name="T6" fmla="*/ 16329 w 21"/>
                <a:gd name="T7" fmla="*/ 0 h 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a:lstStyle/>
            <a:p>
              <a:endParaRPr lang="tr-TR"/>
            </a:p>
          </p:txBody>
        </p:sp>
        <p:sp>
          <p:nvSpPr>
            <p:cNvPr id="42" name="Serbest Biçim 50"/>
            <p:cNvSpPr>
              <a:spLocks/>
            </p:cNvSpPr>
            <p:nvPr/>
          </p:nvSpPr>
          <p:spPr bwMode="invGray">
            <a:xfrm>
              <a:off x="10134600" y="1527277"/>
              <a:ext cx="71438" cy="4801"/>
            </a:xfrm>
            <a:custGeom>
              <a:avLst/>
              <a:gdLst>
                <a:gd name="T0" fmla="*/ 0 w 75"/>
                <a:gd name="T1" fmla="*/ 3601 h 4"/>
                <a:gd name="T2" fmla="*/ 0 w 75"/>
                <a:gd name="T3" fmla="*/ 3601 h 4"/>
                <a:gd name="T4" fmla="*/ 12383 w 75"/>
                <a:gd name="T5" fmla="*/ 4801 h 4"/>
                <a:gd name="T6" fmla="*/ 71438 w 75"/>
                <a:gd name="T7" fmla="*/ 3601 h 4"/>
                <a:gd name="T8" fmla="*/ 0 w 75"/>
                <a:gd name="T9" fmla="*/ 3601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a:lstStyle/>
            <a:p>
              <a:endParaRPr lang="tr-TR"/>
            </a:p>
          </p:txBody>
        </p:sp>
        <p:sp>
          <p:nvSpPr>
            <p:cNvPr id="43" name="Serbest Biçim 51"/>
            <p:cNvSpPr>
              <a:spLocks/>
            </p:cNvSpPr>
            <p:nvPr/>
          </p:nvSpPr>
          <p:spPr bwMode="invGray">
            <a:xfrm>
              <a:off x="2582863" y="1559281"/>
              <a:ext cx="7937" cy="1601"/>
            </a:xfrm>
            <a:custGeom>
              <a:avLst/>
              <a:gdLst>
                <a:gd name="T0" fmla="*/ 7937 w 8"/>
                <a:gd name="T1" fmla="*/ 1601 h 1"/>
                <a:gd name="T2" fmla="*/ 7937 w 8"/>
                <a:gd name="T3" fmla="*/ 1601 h 1"/>
                <a:gd name="T4" fmla="*/ 992 w 8"/>
                <a:gd name="T5" fmla="*/ 0 h 1"/>
                <a:gd name="T6" fmla="*/ 7937 w 8"/>
                <a:gd name="T7" fmla="*/ 1601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a:lstStyle/>
            <a:p>
              <a:endParaRPr lang="tr-TR"/>
            </a:p>
          </p:txBody>
        </p:sp>
        <p:sp>
          <p:nvSpPr>
            <p:cNvPr id="44" name="Serbest Biçim 52"/>
            <p:cNvSpPr>
              <a:spLocks/>
            </p:cNvSpPr>
            <p:nvPr/>
          </p:nvSpPr>
          <p:spPr bwMode="invGray">
            <a:xfrm>
              <a:off x="1762125" y="1522477"/>
              <a:ext cx="34925" cy="0"/>
            </a:xfrm>
            <a:custGeom>
              <a:avLst/>
              <a:gdLst>
                <a:gd name="T0" fmla="*/ 0 w 36"/>
                <a:gd name="T1" fmla="*/ 1 h 1"/>
                <a:gd name="T2" fmla="*/ 0 w 36"/>
                <a:gd name="T3" fmla="*/ 1 h 1"/>
                <a:gd name="T4" fmla="*/ 34925 w 36"/>
                <a:gd name="T5" fmla="*/ 1 h 1"/>
                <a:gd name="T6" fmla="*/ 0 w 36"/>
                <a:gd name="T7" fmla="*/ 1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a:lstStyle/>
            <a:p>
              <a:endParaRPr lang="tr-TR"/>
            </a:p>
          </p:txBody>
        </p:sp>
        <p:sp>
          <p:nvSpPr>
            <p:cNvPr id="45" name="Serbest Biçim 53"/>
            <p:cNvSpPr>
              <a:spLocks/>
            </p:cNvSpPr>
            <p:nvPr/>
          </p:nvSpPr>
          <p:spPr bwMode="invGray">
            <a:xfrm>
              <a:off x="10812463" y="1528877"/>
              <a:ext cx="19050" cy="1600"/>
            </a:xfrm>
            <a:custGeom>
              <a:avLst/>
              <a:gdLst>
                <a:gd name="T0" fmla="*/ 0 w 20"/>
                <a:gd name="T1" fmla="*/ 1600 h 1"/>
                <a:gd name="T2" fmla="*/ 0 w 20"/>
                <a:gd name="T3" fmla="*/ 1600 h 1"/>
                <a:gd name="T4" fmla="*/ 0 w 20"/>
                <a:gd name="T5" fmla="*/ 1600 h 1"/>
                <a:gd name="T6" fmla="*/ 0 60000 65536"/>
                <a:gd name="T7" fmla="*/ 0 60000 65536"/>
                <a:gd name="T8" fmla="*/ 0 60000 65536"/>
              </a:gdLst>
              <a:ahLst/>
              <a:cxnLst>
                <a:cxn ang="T6">
                  <a:pos x="T0" y="T1"/>
                </a:cxn>
                <a:cxn ang="T7">
                  <a:pos x="T2" y="T3"/>
                </a:cxn>
                <a:cxn ang="T8">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a:lstStyle/>
            <a:p>
              <a:endParaRPr lang="tr-TR"/>
            </a:p>
          </p:txBody>
        </p:sp>
        <p:sp>
          <p:nvSpPr>
            <p:cNvPr id="46" name="Serbest Biçim 54"/>
            <p:cNvSpPr>
              <a:spLocks/>
            </p:cNvSpPr>
            <p:nvPr/>
          </p:nvSpPr>
          <p:spPr bwMode="invGray">
            <a:xfrm>
              <a:off x="10896600" y="1544879"/>
              <a:ext cx="7938" cy="3200"/>
            </a:xfrm>
            <a:custGeom>
              <a:avLst/>
              <a:gdLst>
                <a:gd name="T0" fmla="*/ 7938 w 8"/>
                <a:gd name="T1" fmla="*/ 0 h 3"/>
                <a:gd name="T2" fmla="*/ 7938 w 8"/>
                <a:gd name="T3" fmla="*/ 0 h 3"/>
                <a:gd name="T4" fmla="*/ 0 w 8"/>
                <a:gd name="T5" fmla="*/ 3200 h 3"/>
                <a:gd name="T6" fmla="*/ 7938 w 8"/>
                <a:gd name="T7" fmla="*/ 0 h 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a:lstStyle/>
            <a:p>
              <a:endParaRPr lang="tr-TR"/>
            </a:p>
          </p:txBody>
        </p:sp>
        <p:sp>
          <p:nvSpPr>
            <p:cNvPr id="47" name="Serbest Biçim 55"/>
            <p:cNvSpPr>
              <a:spLocks/>
            </p:cNvSpPr>
            <p:nvPr/>
          </p:nvSpPr>
          <p:spPr bwMode="invGray">
            <a:xfrm>
              <a:off x="9947275" y="1554481"/>
              <a:ext cx="4763" cy="0"/>
            </a:xfrm>
            <a:custGeom>
              <a:avLst/>
              <a:gdLst>
                <a:gd name="T0" fmla="*/ 953 w 5"/>
                <a:gd name="T1" fmla="*/ 0 h 1"/>
                <a:gd name="T2" fmla="*/ 953 w 5"/>
                <a:gd name="T3" fmla="*/ 0 h 1"/>
                <a:gd name="T4" fmla="*/ 0 w 5"/>
                <a:gd name="T5" fmla="*/ 0 h 1"/>
                <a:gd name="T6" fmla="*/ 953 w 5"/>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a:lstStyle/>
            <a:p>
              <a:endParaRPr lang="tr-TR"/>
            </a:p>
          </p:txBody>
        </p:sp>
        <p:sp>
          <p:nvSpPr>
            <p:cNvPr id="48" name="Serbest Biçim 56"/>
            <p:cNvSpPr>
              <a:spLocks/>
            </p:cNvSpPr>
            <p:nvPr/>
          </p:nvSpPr>
          <p:spPr bwMode="invGray">
            <a:xfrm>
              <a:off x="10817225" y="1532078"/>
              <a:ext cx="23813" cy="0"/>
            </a:xfrm>
            <a:custGeom>
              <a:avLst/>
              <a:gdLst>
                <a:gd name="T0" fmla="*/ 23813 w 25"/>
                <a:gd name="T1" fmla="*/ 1 h 1"/>
                <a:gd name="T2" fmla="*/ 23813 w 25"/>
                <a:gd name="T3" fmla="*/ 1 h 1"/>
                <a:gd name="T4" fmla="*/ 0 w 25"/>
                <a:gd name="T5" fmla="*/ 0 h 1"/>
                <a:gd name="T6" fmla="*/ 23813 w 25"/>
                <a:gd name="T7" fmla="*/ 1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a:lstStyle/>
            <a:p>
              <a:endParaRPr lang="tr-TR"/>
            </a:p>
          </p:txBody>
        </p:sp>
        <p:sp>
          <p:nvSpPr>
            <p:cNvPr id="49" name="Serbest Biçim 57"/>
            <p:cNvSpPr>
              <a:spLocks/>
            </p:cNvSpPr>
            <p:nvPr/>
          </p:nvSpPr>
          <p:spPr bwMode="invGray">
            <a:xfrm>
              <a:off x="10836275" y="1528877"/>
              <a:ext cx="19050" cy="1600"/>
            </a:xfrm>
            <a:custGeom>
              <a:avLst/>
              <a:gdLst>
                <a:gd name="T0" fmla="*/ 0 w 20"/>
                <a:gd name="T1" fmla="*/ 1600 h 1"/>
                <a:gd name="T2" fmla="*/ 0 w 20"/>
                <a:gd name="T3" fmla="*/ 1600 h 1"/>
                <a:gd name="T4" fmla="*/ 17145 w 20"/>
                <a:gd name="T5" fmla="*/ 1600 h 1"/>
                <a:gd name="T6" fmla="*/ 0 w 20"/>
                <a:gd name="T7" fmla="*/ 160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a:lstStyle/>
            <a:p>
              <a:endParaRPr lang="tr-TR"/>
            </a:p>
          </p:txBody>
        </p:sp>
        <p:sp>
          <p:nvSpPr>
            <p:cNvPr id="50" name="Serbest Biçim 58"/>
            <p:cNvSpPr>
              <a:spLocks/>
            </p:cNvSpPr>
            <p:nvPr/>
          </p:nvSpPr>
          <p:spPr bwMode="invGray">
            <a:xfrm>
              <a:off x="10787063" y="1530477"/>
              <a:ext cx="30162" cy="1601"/>
            </a:xfrm>
            <a:custGeom>
              <a:avLst/>
              <a:gdLst>
                <a:gd name="T0" fmla="*/ 0 w 31"/>
                <a:gd name="T1" fmla="*/ 0 h 1"/>
                <a:gd name="T2" fmla="*/ 0 w 31"/>
                <a:gd name="T3" fmla="*/ 0 h 1"/>
                <a:gd name="T4" fmla="*/ 30162 w 31"/>
                <a:gd name="T5" fmla="*/ 1601 h 1"/>
                <a:gd name="T6" fmla="*/ 26270 w 31"/>
                <a:gd name="T7" fmla="*/ 0 h 1"/>
                <a:gd name="T8" fmla="*/ 0 w 31"/>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a:lstStyle/>
            <a:p>
              <a:endParaRPr lang="tr-TR"/>
            </a:p>
          </p:txBody>
        </p:sp>
        <p:sp>
          <p:nvSpPr>
            <p:cNvPr id="51" name="Serbest Biçim 59"/>
            <p:cNvSpPr>
              <a:spLocks/>
            </p:cNvSpPr>
            <p:nvPr/>
          </p:nvSpPr>
          <p:spPr bwMode="invGray">
            <a:xfrm>
              <a:off x="4092575" y="1552880"/>
              <a:ext cx="20638" cy="1601"/>
            </a:xfrm>
            <a:custGeom>
              <a:avLst/>
              <a:gdLst>
                <a:gd name="T0" fmla="*/ 20638 w 23"/>
                <a:gd name="T1" fmla="*/ 0 h 2"/>
                <a:gd name="T2" fmla="*/ 20638 w 23"/>
                <a:gd name="T3" fmla="*/ 0 h 2"/>
                <a:gd name="T4" fmla="*/ 17049 w 23"/>
                <a:gd name="T5" fmla="*/ 0 h 2"/>
                <a:gd name="T6" fmla="*/ 20638 w 23"/>
                <a:gd name="T7" fmla="*/ 0 h 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a:lstStyle/>
            <a:p>
              <a:endParaRPr lang="tr-TR"/>
            </a:p>
          </p:txBody>
        </p:sp>
        <p:sp>
          <p:nvSpPr>
            <p:cNvPr id="52" name="Serbest Biçim 60"/>
            <p:cNvSpPr>
              <a:spLocks/>
            </p:cNvSpPr>
            <p:nvPr/>
          </p:nvSpPr>
          <p:spPr bwMode="invGray">
            <a:xfrm>
              <a:off x="8528050" y="1567282"/>
              <a:ext cx="3175" cy="1600"/>
            </a:xfrm>
            <a:custGeom>
              <a:avLst/>
              <a:gdLst>
                <a:gd name="T0" fmla="*/ 1058 w 3"/>
                <a:gd name="T1" fmla="*/ 1600 h 1"/>
                <a:gd name="T2" fmla="*/ 1058 w 3"/>
                <a:gd name="T3" fmla="*/ 1600 h 1"/>
                <a:gd name="T4" fmla="*/ 3175 w 3"/>
                <a:gd name="T5" fmla="*/ 0 h 1"/>
                <a:gd name="T6" fmla="*/ 0 w 3"/>
                <a:gd name="T7" fmla="*/ 0 h 1"/>
                <a:gd name="T8" fmla="*/ 1058 w 3"/>
                <a:gd name="T9" fmla="*/ 160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a:lstStyle/>
            <a:p>
              <a:endParaRPr lang="tr-TR"/>
            </a:p>
          </p:txBody>
        </p:sp>
        <p:sp>
          <p:nvSpPr>
            <p:cNvPr id="53" name="Serbest Biçim 61"/>
            <p:cNvSpPr>
              <a:spLocks/>
            </p:cNvSpPr>
            <p:nvPr/>
          </p:nvSpPr>
          <p:spPr bwMode="invGray">
            <a:xfrm>
              <a:off x="8461375" y="1556080"/>
              <a:ext cx="66675" cy="14402"/>
            </a:xfrm>
            <a:custGeom>
              <a:avLst/>
              <a:gdLst>
                <a:gd name="T0" fmla="*/ 0 w 69"/>
                <a:gd name="T1" fmla="*/ 14402 h 17"/>
                <a:gd name="T2" fmla="*/ 0 w 69"/>
                <a:gd name="T3" fmla="*/ 14402 h 17"/>
                <a:gd name="T4" fmla="*/ 66675 w 69"/>
                <a:gd name="T5" fmla="*/ 11013 h 17"/>
                <a:gd name="T6" fmla="*/ 44450 w 69"/>
                <a:gd name="T7" fmla="*/ 0 h 17"/>
                <a:gd name="T8" fmla="*/ 0 w 69"/>
                <a:gd name="T9" fmla="*/ 14402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a:lstStyle/>
            <a:p>
              <a:endParaRPr lang="tr-TR"/>
            </a:p>
          </p:txBody>
        </p:sp>
        <p:sp>
          <p:nvSpPr>
            <p:cNvPr id="54" name="Serbest Biçim 62"/>
            <p:cNvSpPr>
              <a:spLocks noEditPoints="1"/>
            </p:cNvSpPr>
            <p:nvPr/>
          </p:nvSpPr>
          <p:spPr bwMode="invGray">
            <a:xfrm>
              <a:off x="1562100" y="1514475"/>
              <a:ext cx="9563100" cy="64008"/>
            </a:xfrm>
            <a:custGeom>
              <a:avLst/>
              <a:gdLst>
                <a:gd name="T0" fmla="*/ 9110211 w 10030"/>
                <a:gd name="T1" fmla="*/ 21336 h 75"/>
                <a:gd name="T2" fmla="*/ 9046330 w 10030"/>
                <a:gd name="T3" fmla="*/ 19629 h 75"/>
                <a:gd name="T4" fmla="*/ 5013238 w 10030"/>
                <a:gd name="T5" fmla="*/ 51206 h 75"/>
                <a:gd name="T6" fmla="*/ 4359172 w 10030"/>
                <a:gd name="T7" fmla="*/ 55474 h 75"/>
                <a:gd name="T8" fmla="*/ 4656648 w 10030"/>
                <a:gd name="T9" fmla="*/ 52060 h 75"/>
                <a:gd name="T10" fmla="*/ 4854966 w 10030"/>
                <a:gd name="T11" fmla="*/ 47793 h 75"/>
                <a:gd name="T12" fmla="*/ 5015145 w 10030"/>
                <a:gd name="T13" fmla="*/ 51206 h 75"/>
                <a:gd name="T14" fmla="*/ 5301180 w 10030"/>
                <a:gd name="T15" fmla="*/ 52913 h 75"/>
                <a:gd name="T16" fmla="*/ 5726419 w 10030"/>
                <a:gd name="T17" fmla="*/ 47793 h 75"/>
                <a:gd name="T18" fmla="*/ 6014360 w 10030"/>
                <a:gd name="T19" fmla="*/ 27310 h 75"/>
                <a:gd name="T20" fmla="*/ 5977176 w 10030"/>
                <a:gd name="T21" fmla="*/ 44379 h 75"/>
                <a:gd name="T22" fmla="*/ 6354742 w 10030"/>
                <a:gd name="T23" fmla="*/ 34991 h 75"/>
                <a:gd name="T24" fmla="*/ 6489178 w 10030"/>
                <a:gd name="T25" fmla="*/ 45232 h 75"/>
                <a:gd name="T26" fmla="*/ 6868651 w 10030"/>
                <a:gd name="T27" fmla="*/ 42672 h 75"/>
                <a:gd name="T28" fmla="*/ 7136571 w 10030"/>
                <a:gd name="T29" fmla="*/ 52913 h 75"/>
                <a:gd name="T30" fmla="*/ 7310098 w 10030"/>
                <a:gd name="T31" fmla="*/ 52060 h 75"/>
                <a:gd name="T32" fmla="*/ 7550368 w 10030"/>
                <a:gd name="T33" fmla="*/ 53767 h 75"/>
                <a:gd name="T34" fmla="*/ 7798265 w 10030"/>
                <a:gd name="T35" fmla="*/ 43525 h 75"/>
                <a:gd name="T36" fmla="*/ 8009931 w 10030"/>
                <a:gd name="T37" fmla="*/ 26457 h 75"/>
                <a:gd name="T38" fmla="*/ 8287384 w 10030"/>
                <a:gd name="T39" fmla="*/ 49500 h 75"/>
                <a:gd name="T40" fmla="*/ 8661137 w 10030"/>
                <a:gd name="T41" fmla="*/ 52060 h 75"/>
                <a:gd name="T42" fmla="*/ 9055865 w 10030"/>
                <a:gd name="T43" fmla="*/ 37551 h 75"/>
                <a:gd name="T44" fmla="*/ 9219858 w 10030"/>
                <a:gd name="T45" fmla="*/ 38405 h 75"/>
                <a:gd name="T46" fmla="*/ 9417222 w 10030"/>
                <a:gd name="T47" fmla="*/ 27310 h 75"/>
                <a:gd name="T48" fmla="*/ 9281832 w 10030"/>
                <a:gd name="T49" fmla="*/ 17922 h 75"/>
                <a:gd name="T50" fmla="*/ 9187441 w 10030"/>
                <a:gd name="T51" fmla="*/ 23043 h 75"/>
                <a:gd name="T52" fmla="*/ 8857547 w 10030"/>
                <a:gd name="T53" fmla="*/ 18776 h 75"/>
                <a:gd name="T54" fmla="*/ 8102415 w 10030"/>
                <a:gd name="T55" fmla="*/ 10241 h 75"/>
                <a:gd name="T56" fmla="*/ 7531299 w 10030"/>
                <a:gd name="T57" fmla="*/ 17922 h 75"/>
                <a:gd name="T58" fmla="*/ 7412118 w 10030"/>
                <a:gd name="T59" fmla="*/ 18776 h 75"/>
                <a:gd name="T60" fmla="*/ 7144198 w 10030"/>
                <a:gd name="T61" fmla="*/ 27310 h 75"/>
                <a:gd name="T62" fmla="*/ 6855303 w 10030"/>
                <a:gd name="T63" fmla="*/ 26457 h 75"/>
                <a:gd name="T64" fmla="*/ 6119240 w 10030"/>
                <a:gd name="T65" fmla="*/ 17069 h 75"/>
                <a:gd name="T66" fmla="*/ 5957153 w 10030"/>
                <a:gd name="T67" fmla="*/ 20483 h 75"/>
                <a:gd name="T68" fmla="*/ 5551937 w 10030"/>
                <a:gd name="T69" fmla="*/ 23896 h 75"/>
                <a:gd name="T70" fmla="*/ 5169604 w 10030"/>
                <a:gd name="T71" fmla="*/ 9388 h 75"/>
                <a:gd name="T72" fmla="*/ 4695740 w 10030"/>
                <a:gd name="T73" fmla="*/ 13655 h 75"/>
                <a:gd name="T74" fmla="*/ 4109368 w 10030"/>
                <a:gd name="T75" fmla="*/ 15362 h 75"/>
                <a:gd name="T76" fmla="*/ 3278913 w 10030"/>
                <a:gd name="T77" fmla="*/ 17922 h 75"/>
                <a:gd name="T78" fmla="*/ 2612452 w 10030"/>
                <a:gd name="T79" fmla="*/ 15362 h 75"/>
                <a:gd name="T80" fmla="*/ 2476109 w 10030"/>
                <a:gd name="T81" fmla="*/ 7681 h 75"/>
                <a:gd name="T82" fmla="*/ 2256815 w 10030"/>
                <a:gd name="T83" fmla="*/ 17922 h 75"/>
                <a:gd name="T84" fmla="*/ 1493102 w 10030"/>
                <a:gd name="T85" fmla="*/ 9388 h 75"/>
                <a:gd name="T86" fmla="*/ 249804 w 10030"/>
                <a:gd name="T87" fmla="*/ 5974 h 75"/>
                <a:gd name="T88" fmla="*/ 99159 w 10030"/>
                <a:gd name="T89" fmla="*/ 35844 h 75"/>
                <a:gd name="T90" fmla="*/ 707460 w 10030"/>
                <a:gd name="T91" fmla="*/ 40112 h 75"/>
                <a:gd name="T92" fmla="*/ 1010657 w 10030"/>
                <a:gd name="T93" fmla="*/ 40112 h 75"/>
                <a:gd name="T94" fmla="*/ 1518845 w 10030"/>
                <a:gd name="T95" fmla="*/ 39258 h 75"/>
                <a:gd name="T96" fmla="*/ 1927875 w 10030"/>
                <a:gd name="T97" fmla="*/ 38405 h 75"/>
                <a:gd name="T98" fmla="*/ 2365509 w 10030"/>
                <a:gd name="T99" fmla="*/ 43525 h 75"/>
                <a:gd name="T100" fmla="*/ 2552385 w 10030"/>
                <a:gd name="T101" fmla="*/ 38405 h 75"/>
                <a:gd name="T102" fmla="*/ 2729726 w 10030"/>
                <a:gd name="T103" fmla="*/ 44379 h 75"/>
                <a:gd name="T104" fmla="*/ 3015761 w 10030"/>
                <a:gd name="T105" fmla="*/ 52913 h 75"/>
                <a:gd name="T106" fmla="*/ 3252217 w 10030"/>
                <a:gd name="T107" fmla="*/ 46086 h 75"/>
                <a:gd name="T108" fmla="*/ 3384746 w 10030"/>
                <a:gd name="T109" fmla="*/ 51206 h 75"/>
                <a:gd name="T110" fmla="*/ 3565902 w 10030"/>
                <a:gd name="T111" fmla="*/ 55474 h 75"/>
                <a:gd name="T112" fmla="*/ 4127484 w 10030"/>
                <a:gd name="T113" fmla="*/ 58034 h 7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a:lstStyle/>
            <a:p>
              <a:endParaRPr lang="tr-TR"/>
            </a:p>
          </p:txBody>
        </p:sp>
        <p:sp>
          <p:nvSpPr>
            <p:cNvPr id="55" name="Serbest Biçim 63"/>
            <p:cNvSpPr>
              <a:spLocks/>
            </p:cNvSpPr>
            <p:nvPr/>
          </p:nvSpPr>
          <p:spPr bwMode="invGray">
            <a:xfrm>
              <a:off x="7508875" y="1559281"/>
              <a:ext cx="11113" cy="4801"/>
            </a:xfrm>
            <a:custGeom>
              <a:avLst/>
              <a:gdLst>
                <a:gd name="T0" fmla="*/ 11113 w 12"/>
                <a:gd name="T1" fmla="*/ 4801 h 3"/>
                <a:gd name="T2" fmla="*/ 11113 w 12"/>
                <a:gd name="T3" fmla="*/ 4801 h 3"/>
                <a:gd name="T4" fmla="*/ 5557 w 12"/>
                <a:gd name="T5" fmla="*/ 0 h 3"/>
                <a:gd name="T6" fmla="*/ 11113 w 12"/>
                <a:gd name="T7" fmla="*/ 4801 h 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a:lstStyle/>
            <a:p>
              <a:endParaRPr lang="tr-TR"/>
            </a:p>
          </p:txBody>
        </p:sp>
        <p:sp>
          <p:nvSpPr>
            <p:cNvPr id="56" name="Serbest Biçim 64"/>
            <p:cNvSpPr>
              <a:spLocks/>
            </p:cNvSpPr>
            <p:nvPr/>
          </p:nvSpPr>
          <p:spPr bwMode="invGray">
            <a:xfrm>
              <a:off x="5434013" y="1567282"/>
              <a:ext cx="4762" cy="1600"/>
            </a:xfrm>
            <a:custGeom>
              <a:avLst/>
              <a:gdLst>
                <a:gd name="T0" fmla="*/ 4762 w 5"/>
                <a:gd name="T1" fmla="*/ 1600 h 1"/>
                <a:gd name="T2" fmla="*/ 4762 w 5"/>
                <a:gd name="T3" fmla="*/ 1600 h 1"/>
                <a:gd name="T4" fmla="*/ 2857 w 5"/>
                <a:gd name="T5" fmla="*/ 0 h 1"/>
                <a:gd name="T6" fmla="*/ 0 w 5"/>
                <a:gd name="T7" fmla="*/ 1600 h 1"/>
                <a:gd name="T8" fmla="*/ 4762 w 5"/>
                <a:gd name="T9" fmla="*/ 160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a:lstStyle/>
            <a:p>
              <a:endParaRPr lang="tr-TR"/>
            </a:p>
          </p:txBody>
        </p:sp>
        <p:sp>
          <p:nvSpPr>
            <p:cNvPr id="57" name="Serbest Biçim 65"/>
            <p:cNvSpPr>
              <a:spLocks/>
            </p:cNvSpPr>
            <p:nvPr/>
          </p:nvSpPr>
          <p:spPr bwMode="invGray">
            <a:xfrm>
              <a:off x="9672638" y="1567282"/>
              <a:ext cx="25400" cy="3200"/>
            </a:xfrm>
            <a:custGeom>
              <a:avLst/>
              <a:gdLst>
                <a:gd name="T0" fmla="*/ 25400 w 27"/>
                <a:gd name="T1" fmla="*/ 3200 h 3"/>
                <a:gd name="T2" fmla="*/ 25400 w 27"/>
                <a:gd name="T3" fmla="*/ 3200 h 3"/>
                <a:gd name="T4" fmla="*/ 941 w 27"/>
                <a:gd name="T5" fmla="*/ 0 h 3"/>
                <a:gd name="T6" fmla="*/ 25400 w 27"/>
                <a:gd name="T7" fmla="*/ 3200 h 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a:lstStyle/>
            <a:p>
              <a:endParaRPr lang="tr-TR"/>
            </a:p>
          </p:txBody>
        </p:sp>
        <p:sp>
          <p:nvSpPr>
            <p:cNvPr id="58" name="Serbest Biçim 66"/>
            <p:cNvSpPr>
              <a:spLocks/>
            </p:cNvSpPr>
            <p:nvPr/>
          </p:nvSpPr>
          <p:spPr bwMode="invGray">
            <a:xfrm>
              <a:off x="10966450" y="1528877"/>
              <a:ext cx="39688" cy="3200"/>
            </a:xfrm>
            <a:custGeom>
              <a:avLst/>
              <a:gdLst>
                <a:gd name="T0" fmla="*/ 39688 w 42"/>
                <a:gd name="T1" fmla="*/ 0 h 3"/>
                <a:gd name="T2" fmla="*/ 39688 w 42"/>
                <a:gd name="T3" fmla="*/ 0 h 3"/>
                <a:gd name="T4" fmla="*/ 0 w 42"/>
                <a:gd name="T5" fmla="*/ 1067 h 3"/>
                <a:gd name="T6" fmla="*/ 35908 w 42"/>
                <a:gd name="T7" fmla="*/ 3200 h 3"/>
                <a:gd name="T8" fmla="*/ 39688 w 42"/>
                <a:gd name="T9" fmla="*/ 0 h 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a:lstStyle/>
            <a:p>
              <a:endParaRPr lang="tr-TR"/>
            </a:p>
          </p:txBody>
        </p:sp>
        <p:sp>
          <p:nvSpPr>
            <p:cNvPr id="59" name="Serbest Biçim 67"/>
            <p:cNvSpPr>
              <a:spLocks/>
            </p:cNvSpPr>
            <p:nvPr/>
          </p:nvSpPr>
          <p:spPr bwMode="invGray">
            <a:xfrm>
              <a:off x="11329988" y="1552880"/>
              <a:ext cx="44450" cy="1601"/>
            </a:xfrm>
            <a:custGeom>
              <a:avLst/>
              <a:gdLst>
                <a:gd name="T0" fmla="*/ 26090 w 46"/>
                <a:gd name="T1" fmla="*/ 1601 h 3"/>
                <a:gd name="T2" fmla="*/ 26090 w 46"/>
                <a:gd name="T3" fmla="*/ 1601 h 3"/>
                <a:gd name="T4" fmla="*/ 44450 w 46"/>
                <a:gd name="T5" fmla="*/ 1067 h 3"/>
                <a:gd name="T6" fmla="*/ 42517 w 46"/>
                <a:gd name="T7" fmla="*/ 0 h 3"/>
                <a:gd name="T8" fmla="*/ 26090 w 46"/>
                <a:gd name="T9" fmla="*/ 1601 h 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a:lstStyle/>
            <a:p>
              <a:endParaRPr lang="tr-TR"/>
            </a:p>
          </p:txBody>
        </p:sp>
        <p:sp>
          <p:nvSpPr>
            <p:cNvPr id="60" name="Serbest Biçim 68"/>
            <p:cNvSpPr>
              <a:spLocks/>
            </p:cNvSpPr>
            <p:nvPr/>
          </p:nvSpPr>
          <p:spPr bwMode="invGray">
            <a:xfrm>
              <a:off x="11042650" y="1540078"/>
              <a:ext cx="60325" cy="6401"/>
            </a:xfrm>
            <a:custGeom>
              <a:avLst/>
              <a:gdLst>
                <a:gd name="T0" fmla="*/ 0 w 63"/>
                <a:gd name="T1" fmla="*/ 2743 h 7"/>
                <a:gd name="T2" fmla="*/ 0 w 63"/>
                <a:gd name="T3" fmla="*/ 2743 h 7"/>
                <a:gd name="T4" fmla="*/ 57452 w 63"/>
                <a:gd name="T5" fmla="*/ 4572 h 7"/>
                <a:gd name="T6" fmla="*/ 51707 w 63"/>
                <a:gd name="T7" fmla="*/ 4572 h 7"/>
                <a:gd name="T8" fmla="*/ 0 w 63"/>
                <a:gd name="T9" fmla="*/ 2743 h 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a:lstStyle/>
            <a:p>
              <a:endParaRPr lang="tr-TR"/>
            </a:p>
          </p:txBody>
        </p:sp>
        <p:sp>
          <p:nvSpPr>
            <p:cNvPr id="61" name="Serbest Biçim 69"/>
            <p:cNvSpPr>
              <a:spLocks/>
            </p:cNvSpPr>
            <p:nvPr/>
          </p:nvSpPr>
          <p:spPr bwMode="invGray">
            <a:xfrm>
              <a:off x="11106150" y="1543279"/>
              <a:ext cx="28575" cy="0"/>
            </a:xfrm>
            <a:custGeom>
              <a:avLst/>
              <a:gdLst>
                <a:gd name="T0" fmla="*/ 0 w 31"/>
                <a:gd name="T1" fmla="*/ 1 h 2"/>
                <a:gd name="T2" fmla="*/ 0 w 31"/>
                <a:gd name="T3" fmla="*/ 1 h 2"/>
                <a:gd name="T4" fmla="*/ 25810 w 31"/>
                <a:gd name="T5" fmla="*/ 1 h 2"/>
                <a:gd name="T6" fmla="*/ 0 w 31"/>
                <a:gd name="T7" fmla="*/ 1 h 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a:lstStyle/>
            <a:p>
              <a:endParaRPr lang="tr-TR"/>
            </a:p>
          </p:txBody>
        </p:sp>
        <p:sp>
          <p:nvSpPr>
            <p:cNvPr id="62" name="Serbest Biçim 70"/>
            <p:cNvSpPr>
              <a:spLocks/>
            </p:cNvSpPr>
            <p:nvPr/>
          </p:nvSpPr>
          <p:spPr bwMode="invGray">
            <a:xfrm>
              <a:off x="10679113" y="1525677"/>
              <a:ext cx="103187" cy="9601"/>
            </a:xfrm>
            <a:custGeom>
              <a:avLst/>
              <a:gdLst>
                <a:gd name="T0" fmla="*/ 72894 w 109"/>
                <a:gd name="T1" fmla="*/ 7201 h 12"/>
                <a:gd name="T2" fmla="*/ 72894 w 109"/>
                <a:gd name="T3" fmla="*/ 7201 h 12"/>
                <a:gd name="T4" fmla="*/ 88987 w 109"/>
                <a:gd name="T5" fmla="*/ 4801 h 12"/>
                <a:gd name="T6" fmla="*/ 72894 w 109"/>
                <a:gd name="T7" fmla="*/ 7201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a:lstStyle/>
            <a:p>
              <a:endParaRPr lang="tr-TR"/>
            </a:p>
          </p:txBody>
        </p:sp>
        <p:sp>
          <p:nvSpPr>
            <p:cNvPr id="63" name="Serbest Biçim 71"/>
            <p:cNvSpPr>
              <a:spLocks/>
            </p:cNvSpPr>
            <p:nvPr/>
          </p:nvSpPr>
          <p:spPr bwMode="invGray">
            <a:xfrm>
              <a:off x="11039475" y="1549679"/>
              <a:ext cx="26988" cy="4801"/>
            </a:xfrm>
            <a:custGeom>
              <a:avLst/>
              <a:gdLst>
                <a:gd name="T0" fmla="*/ 26988 w 27"/>
                <a:gd name="T1" fmla="*/ 4801 h 5"/>
                <a:gd name="T2" fmla="*/ 26988 w 27"/>
                <a:gd name="T3" fmla="*/ 4801 h 5"/>
                <a:gd name="T4" fmla="*/ 15993 w 27"/>
                <a:gd name="T5" fmla="*/ 0 h 5"/>
                <a:gd name="T6" fmla="*/ 0 w 27"/>
                <a:gd name="T7" fmla="*/ 3841 h 5"/>
                <a:gd name="T8" fmla="*/ 26988 w 27"/>
                <a:gd name="T9" fmla="*/ 4801 h 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a:lstStyle/>
            <a:p>
              <a:endParaRPr lang="tr-TR"/>
            </a:p>
          </p:txBody>
        </p:sp>
        <p:sp>
          <p:nvSpPr>
            <p:cNvPr id="64" name="Serbest Biçim 72"/>
            <p:cNvSpPr>
              <a:spLocks/>
            </p:cNvSpPr>
            <p:nvPr/>
          </p:nvSpPr>
          <p:spPr bwMode="invGray">
            <a:xfrm>
              <a:off x="10841038" y="1549679"/>
              <a:ext cx="58737" cy="1601"/>
            </a:xfrm>
            <a:custGeom>
              <a:avLst/>
              <a:gdLst>
                <a:gd name="T0" fmla="*/ 963 w 61"/>
                <a:gd name="T1" fmla="*/ 1067 h 3"/>
                <a:gd name="T2" fmla="*/ 963 w 61"/>
                <a:gd name="T3" fmla="*/ 1067 h 3"/>
                <a:gd name="T4" fmla="*/ 47182 w 61"/>
                <a:gd name="T5" fmla="*/ 1601 h 3"/>
                <a:gd name="T6" fmla="*/ 58737 w 61"/>
                <a:gd name="T7" fmla="*/ 1067 h 3"/>
                <a:gd name="T8" fmla="*/ 963 w 61"/>
                <a:gd name="T9" fmla="*/ 1067 h 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a:lstStyle/>
            <a:p>
              <a:endParaRPr lang="tr-TR"/>
            </a:p>
          </p:txBody>
        </p:sp>
        <p:sp>
          <p:nvSpPr>
            <p:cNvPr id="65" name="Serbest Biçim 73"/>
            <p:cNvSpPr>
              <a:spLocks/>
            </p:cNvSpPr>
            <p:nvPr/>
          </p:nvSpPr>
          <p:spPr bwMode="invGray">
            <a:xfrm>
              <a:off x="10899775" y="1549679"/>
              <a:ext cx="36513" cy="1601"/>
            </a:xfrm>
            <a:custGeom>
              <a:avLst/>
              <a:gdLst>
                <a:gd name="T0" fmla="*/ 0 w 38"/>
                <a:gd name="T1" fmla="*/ 1601 h 1"/>
                <a:gd name="T2" fmla="*/ 0 w 38"/>
                <a:gd name="T3" fmla="*/ 1601 h 1"/>
                <a:gd name="T4" fmla="*/ 36513 w 38"/>
                <a:gd name="T5" fmla="*/ 0 h 1"/>
                <a:gd name="T6" fmla="*/ 0 w 38"/>
                <a:gd name="T7" fmla="*/ 1601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a:lstStyle/>
            <a:p>
              <a:endParaRPr lang="tr-TR"/>
            </a:p>
          </p:txBody>
        </p:sp>
        <p:sp>
          <p:nvSpPr>
            <p:cNvPr id="66" name="Serbest Biçim 74"/>
            <p:cNvSpPr>
              <a:spLocks/>
            </p:cNvSpPr>
            <p:nvPr/>
          </p:nvSpPr>
          <p:spPr bwMode="invGray">
            <a:xfrm>
              <a:off x="10958513" y="1554481"/>
              <a:ext cx="46037" cy="0"/>
            </a:xfrm>
            <a:custGeom>
              <a:avLst/>
              <a:gdLst>
                <a:gd name="T0" fmla="*/ 46037 w 47"/>
                <a:gd name="T1" fmla="*/ 1 h 1"/>
                <a:gd name="T2" fmla="*/ 46037 w 47"/>
                <a:gd name="T3" fmla="*/ 1 h 1"/>
                <a:gd name="T4" fmla="*/ 32324 w 47"/>
                <a:gd name="T5" fmla="*/ 0 h 1"/>
                <a:gd name="T6" fmla="*/ 0 w 47"/>
                <a:gd name="T7" fmla="*/ 0 h 1"/>
                <a:gd name="T8" fmla="*/ 46037 w 47"/>
                <a:gd name="T9" fmla="*/ 1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a:lstStyle/>
            <a:p>
              <a:endParaRPr lang="tr-TR"/>
            </a:p>
          </p:txBody>
        </p:sp>
        <p:sp>
          <p:nvSpPr>
            <p:cNvPr id="67" name="Serbest Biçim 75"/>
            <p:cNvSpPr>
              <a:spLocks/>
            </p:cNvSpPr>
            <p:nvPr/>
          </p:nvSpPr>
          <p:spPr bwMode="invGray">
            <a:xfrm>
              <a:off x="10304463" y="1549679"/>
              <a:ext cx="61912" cy="3200"/>
            </a:xfrm>
            <a:custGeom>
              <a:avLst/>
              <a:gdLst>
                <a:gd name="T0" fmla="*/ 54292 w 65"/>
                <a:gd name="T1" fmla="*/ 0 h 4"/>
                <a:gd name="T2" fmla="*/ 54292 w 65"/>
                <a:gd name="T3" fmla="*/ 0 h 4"/>
                <a:gd name="T4" fmla="*/ 4762 w 65"/>
                <a:gd name="T5" fmla="*/ 800 h 4"/>
                <a:gd name="T6" fmla="*/ 31432 w 65"/>
                <a:gd name="T7" fmla="*/ 3200 h 4"/>
                <a:gd name="T8" fmla="*/ 54292 w 65"/>
                <a:gd name="T9" fmla="*/ 0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a:lstStyle/>
            <a:p>
              <a:endParaRPr lang="tr-TR"/>
            </a:p>
          </p:txBody>
        </p:sp>
        <p:sp>
          <p:nvSpPr>
            <p:cNvPr id="68" name="Serbest Biçim 76"/>
            <p:cNvSpPr>
              <a:spLocks/>
            </p:cNvSpPr>
            <p:nvPr/>
          </p:nvSpPr>
          <p:spPr bwMode="invGray">
            <a:xfrm>
              <a:off x="10483850" y="1557681"/>
              <a:ext cx="23813" cy="6401"/>
            </a:xfrm>
            <a:custGeom>
              <a:avLst/>
              <a:gdLst>
                <a:gd name="T0" fmla="*/ 23813 w 25"/>
                <a:gd name="T1" fmla="*/ 3658 h 7"/>
                <a:gd name="T2" fmla="*/ 23813 w 25"/>
                <a:gd name="T3" fmla="*/ 3658 h 7"/>
                <a:gd name="T4" fmla="*/ 1905 w 25"/>
                <a:gd name="T5" fmla="*/ 0 h 7"/>
                <a:gd name="T6" fmla="*/ 0 w 25"/>
                <a:gd name="T7" fmla="*/ 6401 h 7"/>
                <a:gd name="T8" fmla="*/ 23813 w 25"/>
                <a:gd name="T9" fmla="*/ 3658 h 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a:lstStyle/>
            <a:p>
              <a:endParaRPr lang="tr-TR"/>
            </a:p>
          </p:txBody>
        </p:sp>
        <p:sp>
          <p:nvSpPr>
            <p:cNvPr id="69" name="Serbest Biçim 77"/>
            <p:cNvSpPr>
              <a:spLocks/>
            </p:cNvSpPr>
            <p:nvPr/>
          </p:nvSpPr>
          <p:spPr bwMode="invGray">
            <a:xfrm>
              <a:off x="10291763" y="1564082"/>
              <a:ext cx="117475" cy="1600"/>
            </a:xfrm>
            <a:custGeom>
              <a:avLst/>
              <a:gdLst>
                <a:gd name="T0" fmla="*/ 71631 w 123"/>
                <a:gd name="T1" fmla="*/ 0 h 4"/>
                <a:gd name="T2" fmla="*/ 71631 w 123"/>
                <a:gd name="T3" fmla="*/ 0 h 4"/>
                <a:gd name="T4" fmla="*/ 63035 w 123"/>
                <a:gd name="T5" fmla="*/ 1600 h 4"/>
                <a:gd name="T6" fmla="*/ 71631 w 123"/>
                <a:gd name="T7" fmla="*/ 0 h 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a:lstStyle/>
            <a:p>
              <a:endParaRPr lang="tr-TR"/>
            </a:p>
          </p:txBody>
        </p:sp>
        <p:sp>
          <p:nvSpPr>
            <p:cNvPr id="70" name="Serbest Biçim 78"/>
            <p:cNvSpPr>
              <a:spLocks/>
            </p:cNvSpPr>
            <p:nvPr/>
          </p:nvSpPr>
          <p:spPr bwMode="invGray">
            <a:xfrm>
              <a:off x="9621838" y="1546479"/>
              <a:ext cx="11112" cy="8002"/>
            </a:xfrm>
            <a:custGeom>
              <a:avLst/>
              <a:gdLst>
                <a:gd name="T0" fmla="*/ 0 w 13"/>
                <a:gd name="T1" fmla="*/ 8002 h 10"/>
                <a:gd name="T2" fmla="*/ 0 w 13"/>
                <a:gd name="T3" fmla="*/ 8002 h 10"/>
                <a:gd name="T4" fmla="*/ 11112 w 13"/>
                <a:gd name="T5" fmla="*/ 8002 h 10"/>
                <a:gd name="T6" fmla="*/ 10257 w 13"/>
                <a:gd name="T7" fmla="*/ 0 h 10"/>
                <a:gd name="T8" fmla="*/ 0 w 13"/>
                <a:gd name="T9" fmla="*/ 8002 h 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a:lstStyle/>
            <a:p>
              <a:endParaRPr lang="tr-TR"/>
            </a:p>
          </p:txBody>
        </p:sp>
        <p:sp>
          <p:nvSpPr>
            <p:cNvPr id="71" name="Serbest Biçim 79"/>
            <p:cNvSpPr>
              <a:spLocks/>
            </p:cNvSpPr>
            <p:nvPr/>
          </p:nvSpPr>
          <p:spPr bwMode="invGray">
            <a:xfrm>
              <a:off x="8951913" y="1568882"/>
              <a:ext cx="96837" cy="8002"/>
            </a:xfrm>
            <a:custGeom>
              <a:avLst/>
              <a:gdLst>
                <a:gd name="T0" fmla="*/ 15341 w 101"/>
                <a:gd name="T1" fmla="*/ 6402 h 10"/>
                <a:gd name="T2" fmla="*/ 15341 w 101"/>
                <a:gd name="T3" fmla="*/ 6402 h 10"/>
                <a:gd name="T4" fmla="*/ 82455 w 101"/>
                <a:gd name="T5" fmla="*/ 3201 h 10"/>
                <a:gd name="T6" fmla="*/ 53692 w 101"/>
                <a:gd name="T7" fmla="*/ 0 h 10"/>
                <a:gd name="T8" fmla="*/ 15341 w 101"/>
                <a:gd name="T9" fmla="*/ 6402 h 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a:lstStyle/>
            <a:p>
              <a:endParaRPr lang="tr-TR"/>
            </a:p>
          </p:txBody>
        </p:sp>
        <p:sp>
          <p:nvSpPr>
            <p:cNvPr id="72" name="Serbest Biçim 80"/>
            <p:cNvSpPr>
              <a:spLocks/>
            </p:cNvSpPr>
            <p:nvPr/>
          </p:nvSpPr>
          <p:spPr bwMode="invGray">
            <a:xfrm>
              <a:off x="9005888" y="1565681"/>
              <a:ext cx="17462" cy="3200"/>
            </a:xfrm>
            <a:custGeom>
              <a:avLst/>
              <a:gdLst>
                <a:gd name="T0" fmla="*/ 0 w 19"/>
                <a:gd name="T1" fmla="*/ 3200 h 2"/>
                <a:gd name="T2" fmla="*/ 0 w 19"/>
                <a:gd name="T3" fmla="*/ 3200 h 2"/>
                <a:gd name="T4" fmla="*/ 17462 w 19"/>
                <a:gd name="T5" fmla="*/ 0 h 2"/>
                <a:gd name="T6" fmla="*/ 0 w 19"/>
                <a:gd name="T7" fmla="*/ 3200 h 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a:lstStyle/>
            <a:p>
              <a:endParaRPr lang="tr-TR"/>
            </a:p>
          </p:txBody>
        </p:sp>
        <p:sp>
          <p:nvSpPr>
            <p:cNvPr id="73" name="Serbest Biçim 81"/>
            <p:cNvSpPr>
              <a:spLocks/>
            </p:cNvSpPr>
            <p:nvPr/>
          </p:nvSpPr>
          <p:spPr bwMode="invGray">
            <a:xfrm>
              <a:off x="1587500" y="1517675"/>
              <a:ext cx="38100" cy="3200"/>
            </a:xfrm>
            <a:custGeom>
              <a:avLst/>
              <a:gdLst>
                <a:gd name="T0" fmla="*/ 38100 w 39"/>
                <a:gd name="T1" fmla="*/ 1600 h 4"/>
                <a:gd name="T2" fmla="*/ 38100 w 39"/>
                <a:gd name="T3" fmla="*/ 1600 h 4"/>
                <a:gd name="T4" fmla="*/ 0 w 39"/>
                <a:gd name="T5" fmla="*/ 0 h 4"/>
                <a:gd name="T6" fmla="*/ 24423 w 39"/>
                <a:gd name="T7" fmla="*/ 3200 h 4"/>
                <a:gd name="T8" fmla="*/ 38100 w 39"/>
                <a:gd name="T9" fmla="*/ 1600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a:lstStyle/>
            <a:p>
              <a:endParaRPr lang="tr-TR"/>
            </a:p>
          </p:txBody>
        </p:sp>
        <p:sp>
          <p:nvSpPr>
            <p:cNvPr id="74" name="Serbest Biçim 82"/>
            <p:cNvSpPr>
              <a:spLocks/>
            </p:cNvSpPr>
            <p:nvPr/>
          </p:nvSpPr>
          <p:spPr bwMode="invGray">
            <a:xfrm>
              <a:off x="1522413" y="1519276"/>
              <a:ext cx="30162" cy="4800"/>
            </a:xfrm>
            <a:custGeom>
              <a:avLst/>
              <a:gdLst>
                <a:gd name="T0" fmla="*/ 30162 w 32"/>
                <a:gd name="T1" fmla="*/ 4800 h 6"/>
                <a:gd name="T2" fmla="*/ 30162 w 32"/>
                <a:gd name="T3" fmla="*/ 4800 h 6"/>
                <a:gd name="T4" fmla="*/ 21679 w 32"/>
                <a:gd name="T5" fmla="*/ 0 h 6"/>
                <a:gd name="T6" fmla="*/ 0 w 32"/>
                <a:gd name="T7" fmla="*/ 4000 h 6"/>
                <a:gd name="T8" fmla="*/ 30162 w 32"/>
                <a:gd name="T9" fmla="*/ 480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a:lstStyle/>
            <a:p>
              <a:endParaRPr lang="tr-TR"/>
            </a:p>
          </p:txBody>
        </p:sp>
        <p:sp>
          <p:nvSpPr>
            <p:cNvPr id="75" name="Serbest Biçim 83"/>
            <p:cNvSpPr>
              <a:spLocks/>
            </p:cNvSpPr>
            <p:nvPr/>
          </p:nvSpPr>
          <p:spPr bwMode="invGray">
            <a:xfrm>
              <a:off x="6650038" y="1573683"/>
              <a:ext cx="33337" cy="3200"/>
            </a:xfrm>
            <a:custGeom>
              <a:avLst/>
              <a:gdLst>
                <a:gd name="T0" fmla="*/ 30396 w 34"/>
                <a:gd name="T1" fmla="*/ 3200 h 4"/>
                <a:gd name="T2" fmla="*/ 30396 w 34"/>
                <a:gd name="T3" fmla="*/ 3200 h 4"/>
                <a:gd name="T4" fmla="*/ 33337 w 34"/>
                <a:gd name="T5" fmla="*/ 1600 h 4"/>
                <a:gd name="T6" fmla="*/ 0 w 34"/>
                <a:gd name="T7" fmla="*/ 0 h 4"/>
                <a:gd name="T8" fmla="*/ 30396 w 34"/>
                <a:gd name="T9" fmla="*/ 3200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a:lstStyle/>
            <a:p>
              <a:endParaRPr lang="tr-TR"/>
            </a:p>
          </p:txBody>
        </p:sp>
        <p:sp>
          <p:nvSpPr>
            <p:cNvPr id="76" name="Serbest Biçim 84"/>
            <p:cNvSpPr>
              <a:spLocks/>
            </p:cNvSpPr>
            <p:nvPr/>
          </p:nvSpPr>
          <p:spPr bwMode="invGray">
            <a:xfrm>
              <a:off x="6162675" y="1565681"/>
              <a:ext cx="15875" cy="4801"/>
            </a:xfrm>
            <a:custGeom>
              <a:avLst/>
              <a:gdLst>
                <a:gd name="T0" fmla="*/ 7471 w 17"/>
                <a:gd name="T1" fmla="*/ 4801 h 6"/>
                <a:gd name="T2" fmla="*/ 7471 w 17"/>
                <a:gd name="T3" fmla="*/ 4801 h 6"/>
                <a:gd name="T4" fmla="*/ 15875 w 17"/>
                <a:gd name="T5" fmla="*/ 4801 h 6"/>
                <a:gd name="T6" fmla="*/ 0 w 17"/>
                <a:gd name="T7" fmla="*/ 0 h 6"/>
                <a:gd name="T8" fmla="*/ 7471 w 17"/>
                <a:gd name="T9" fmla="*/ 4801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a:lstStyle/>
            <a:p>
              <a:endParaRPr lang="tr-TR"/>
            </a:p>
          </p:txBody>
        </p:sp>
        <p:sp>
          <p:nvSpPr>
            <p:cNvPr id="77" name="Serbest Biçim 85"/>
            <p:cNvSpPr>
              <a:spLocks/>
            </p:cNvSpPr>
            <p:nvPr/>
          </p:nvSpPr>
          <p:spPr bwMode="invGray">
            <a:xfrm>
              <a:off x="5738813" y="1570483"/>
              <a:ext cx="60325" cy="6401"/>
            </a:xfrm>
            <a:custGeom>
              <a:avLst/>
              <a:gdLst>
                <a:gd name="T0" fmla="*/ 4788 w 63"/>
                <a:gd name="T1" fmla="*/ 5601 h 8"/>
                <a:gd name="T2" fmla="*/ 4788 w 63"/>
                <a:gd name="T3" fmla="*/ 5601 h 8"/>
                <a:gd name="T4" fmla="*/ 60325 w 63"/>
                <a:gd name="T5" fmla="*/ 5601 h 8"/>
                <a:gd name="T6" fmla="*/ 4788 w 63"/>
                <a:gd name="T7" fmla="*/ 5601 h 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a:lstStyle/>
            <a:p>
              <a:endParaRPr lang="tr-TR"/>
            </a:p>
          </p:txBody>
        </p:sp>
      </p:grpSp>
      <p:sp>
        <p:nvSpPr>
          <p:cNvPr id="2" name="Başlık 1"/>
          <p:cNvSpPr>
            <a:spLocks noGrp="1"/>
          </p:cNvSpPr>
          <p:nvPr>
            <p:ph type="title"/>
          </p:nvPr>
        </p:nvSpPr>
        <p:spPr/>
        <p:txBody>
          <a:bodyPr/>
          <a:lstStyle/>
          <a:p>
            <a:r>
              <a:rPr lang="tr-TR" dirty="0"/>
              <a:t>Asıl başlık stili için tıklatın</a:t>
            </a:r>
          </a:p>
        </p:txBody>
      </p:sp>
      <p:sp>
        <p:nvSpPr>
          <p:cNvPr id="78" name="Tarih Yer Tutucusu 2">
            <a:extLst>
              <a:ext uri="{FF2B5EF4-FFF2-40B4-BE49-F238E27FC236}">
                <a16:creationId xmlns="" xmlns:a16="http://schemas.microsoft.com/office/drawing/2014/main" id="{4FEA8AA6-A4AA-4CE6-AF36-FB6BC038626A}"/>
              </a:ext>
            </a:extLst>
          </p:cNvPr>
          <p:cNvSpPr>
            <a:spLocks noGrp="1"/>
          </p:cNvSpPr>
          <p:nvPr>
            <p:ph type="dt" sz="half" idx="10"/>
          </p:nvPr>
        </p:nvSpPr>
        <p:spPr/>
        <p:txBody>
          <a:bodyPr/>
          <a:lstStyle>
            <a:lvl1pPr>
              <a:defRPr/>
            </a:lvl1pPr>
          </a:lstStyle>
          <a:p>
            <a:pPr>
              <a:defRPr/>
            </a:pPr>
            <a:fld id="{AE8175A4-EA0E-4610-A2E2-222CAC190BC1}" type="datetime1">
              <a:rPr/>
              <a:pPr>
                <a:defRPr/>
              </a:pPr>
              <a:t>13.2.2018</a:t>
            </a:fld>
            <a:endParaRPr dirty="0"/>
          </a:p>
        </p:txBody>
      </p:sp>
      <p:sp>
        <p:nvSpPr>
          <p:cNvPr id="79" name="Alt Bilgi Yer Tutucusu 3">
            <a:extLst>
              <a:ext uri="{FF2B5EF4-FFF2-40B4-BE49-F238E27FC236}">
                <a16:creationId xmlns="" xmlns:a16="http://schemas.microsoft.com/office/drawing/2014/main" id="{D0BE5775-679B-47C6-B726-292976FCFC55}"/>
              </a:ext>
            </a:extLst>
          </p:cNvPr>
          <p:cNvSpPr>
            <a:spLocks noGrp="1"/>
          </p:cNvSpPr>
          <p:nvPr>
            <p:ph type="ftr" sz="quarter" idx="11"/>
          </p:nvPr>
        </p:nvSpPr>
        <p:spPr/>
        <p:txBody>
          <a:bodyPr/>
          <a:lstStyle>
            <a:lvl1pPr>
              <a:defRPr/>
            </a:lvl1pPr>
          </a:lstStyle>
          <a:p>
            <a:pPr>
              <a:defRPr/>
            </a:pPr>
            <a:endParaRPr/>
          </a:p>
        </p:txBody>
      </p:sp>
      <p:sp>
        <p:nvSpPr>
          <p:cNvPr id="80" name="Slayt Numarası Yer Tutucusu 4">
            <a:extLst>
              <a:ext uri="{FF2B5EF4-FFF2-40B4-BE49-F238E27FC236}">
                <a16:creationId xmlns="" xmlns:a16="http://schemas.microsoft.com/office/drawing/2014/main" id="{D5E4BCFB-DFB6-4B58-A594-79CA65D1AEB8}"/>
              </a:ext>
            </a:extLst>
          </p:cNvPr>
          <p:cNvSpPr>
            <a:spLocks noGrp="1"/>
          </p:cNvSpPr>
          <p:nvPr>
            <p:ph type="sldNum" sz="quarter" idx="12"/>
          </p:nvPr>
        </p:nvSpPr>
        <p:spPr/>
        <p:txBody>
          <a:bodyPr/>
          <a:lstStyle>
            <a:lvl1pPr>
              <a:defRPr/>
            </a:lvl1pPr>
          </a:lstStyle>
          <a:p>
            <a:fld id="{721FACBC-2394-4C20-A97B-E98D5E0A3DC6}" type="slidenum">
              <a:rPr lang="tr-TR" altLang="tr-TR"/>
              <a:pPr/>
              <a:t>‹#›</a:t>
            </a:fld>
            <a:endParaRPr lang="tr-TR" altLang="tr-TR"/>
          </a:p>
        </p:txBody>
      </p:sp>
    </p:spTree>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Tarih Yer Tutucusu 3">
            <a:extLst>
              <a:ext uri="{FF2B5EF4-FFF2-40B4-BE49-F238E27FC236}">
                <a16:creationId xmlns="" xmlns:a16="http://schemas.microsoft.com/office/drawing/2014/main" id="{240717CD-EFDE-45D5-9831-0DC4BB07D623}"/>
              </a:ext>
            </a:extLst>
          </p:cNvPr>
          <p:cNvSpPr>
            <a:spLocks noGrp="1"/>
          </p:cNvSpPr>
          <p:nvPr>
            <p:ph type="dt" sz="half" idx="10"/>
          </p:nvPr>
        </p:nvSpPr>
        <p:spPr/>
        <p:txBody>
          <a:bodyPr/>
          <a:lstStyle>
            <a:lvl1pPr>
              <a:defRPr/>
            </a:lvl1pPr>
          </a:lstStyle>
          <a:p>
            <a:pPr>
              <a:defRPr/>
            </a:pPr>
            <a:fld id="{76D3CE11-66BD-4843-A14B-474734E5AC22}" type="datetime1">
              <a:rPr/>
              <a:pPr>
                <a:defRPr/>
              </a:pPr>
              <a:t>13.2.2018</a:t>
            </a:fld>
            <a:endParaRPr dirty="0"/>
          </a:p>
        </p:txBody>
      </p:sp>
      <p:sp>
        <p:nvSpPr>
          <p:cNvPr id="3" name="Alt Bilgi Yer Tutucusu 4">
            <a:extLst>
              <a:ext uri="{FF2B5EF4-FFF2-40B4-BE49-F238E27FC236}">
                <a16:creationId xmlns="" xmlns:a16="http://schemas.microsoft.com/office/drawing/2014/main" id="{66EB5CA4-DCB0-47DB-9077-989929E7A7A7}"/>
              </a:ext>
            </a:extLst>
          </p:cNvPr>
          <p:cNvSpPr>
            <a:spLocks noGrp="1"/>
          </p:cNvSpPr>
          <p:nvPr>
            <p:ph type="ftr" sz="quarter" idx="11"/>
          </p:nvPr>
        </p:nvSpPr>
        <p:spPr/>
        <p:txBody>
          <a:bodyPr/>
          <a:lstStyle>
            <a:lvl1pPr>
              <a:defRPr/>
            </a:lvl1pPr>
          </a:lstStyle>
          <a:p>
            <a:pPr>
              <a:defRPr/>
            </a:pPr>
            <a:endParaRPr/>
          </a:p>
        </p:txBody>
      </p:sp>
      <p:sp>
        <p:nvSpPr>
          <p:cNvPr id="4" name="Slayt Numarası Yer Tutucusu 5">
            <a:extLst>
              <a:ext uri="{FF2B5EF4-FFF2-40B4-BE49-F238E27FC236}">
                <a16:creationId xmlns="" xmlns:a16="http://schemas.microsoft.com/office/drawing/2014/main" id="{7C944DD2-99DF-4454-B8DB-12E8566F5C52}"/>
              </a:ext>
            </a:extLst>
          </p:cNvPr>
          <p:cNvSpPr>
            <a:spLocks noGrp="1"/>
          </p:cNvSpPr>
          <p:nvPr>
            <p:ph type="sldNum" sz="quarter" idx="12"/>
          </p:nvPr>
        </p:nvSpPr>
        <p:spPr/>
        <p:txBody>
          <a:bodyPr/>
          <a:lstStyle>
            <a:lvl1pPr>
              <a:defRPr/>
            </a:lvl1pPr>
          </a:lstStyle>
          <a:p>
            <a:fld id="{3D1F90FD-FBF9-490A-B47E-469962AB2AFE}" type="slidenum">
              <a:rPr lang="tr-TR" altLang="tr-TR"/>
              <a:pPr/>
              <a:t>‹#›</a:t>
            </a:fld>
            <a:endParaRPr lang="tr-TR" altLang="tr-TR"/>
          </a:p>
        </p:txBody>
      </p:sp>
    </p:spTree>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grpSp>
        <p:nvGrpSpPr>
          <p:cNvPr id="5" name="çerçeve"/>
          <p:cNvGrpSpPr>
            <a:grpSpLocks/>
          </p:cNvGrpSpPr>
          <p:nvPr/>
        </p:nvGrpSpPr>
        <p:grpSpPr bwMode="auto">
          <a:xfrm>
            <a:off x="4418013" y="1630363"/>
            <a:ext cx="6291262" cy="4576762"/>
            <a:chOff x="4417839" y="1630821"/>
            <a:chExt cx="6291028" cy="4575885"/>
          </a:xfrm>
        </p:grpSpPr>
        <p:grpSp>
          <p:nvGrpSpPr>
            <p:cNvPr id="6" name="Grup 615"/>
            <p:cNvGrpSpPr>
              <a:grpSpLocks/>
            </p:cNvGrpSpPr>
            <p:nvPr/>
          </p:nvGrpSpPr>
          <p:grpSpPr bwMode="auto">
            <a:xfrm>
              <a:off x="5414491" y="1630821"/>
              <a:ext cx="5294376" cy="4114800"/>
              <a:chOff x="3310555" y="716546"/>
              <a:chExt cx="5294376" cy="4114800"/>
            </a:xfrm>
          </p:grpSpPr>
          <p:grpSp>
            <p:nvGrpSpPr>
              <p:cNvPr id="158" name="Grup 767">
                <a:extLst>
                  <a:ext uri="{FF2B5EF4-FFF2-40B4-BE49-F238E27FC236}">
                    <a16:creationId xmlns="" xmlns:a16="http://schemas.microsoft.com/office/drawing/2014/main" id="{8A7B3437-16C4-4EEC-B1E4-C283A3119138}"/>
                  </a:ext>
                </a:extLst>
              </p:cNvPr>
              <p:cNvGrpSpPr/>
              <p:nvPr/>
            </p:nvGrpSpPr>
            <p:grpSpPr bwMode="invGray">
              <a:xfrm flipH="1">
                <a:off x="3310555" y="737968"/>
                <a:ext cx="5294376" cy="54864"/>
                <a:chOff x="1522413" y="1514475"/>
                <a:chExt cx="10569575" cy="64008"/>
              </a:xfrm>
              <a:solidFill>
                <a:schemeClr val="accent1"/>
              </a:solidFill>
            </p:grpSpPr>
            <p:sp>
              <p:nvSpPr>
                <p:cNvPr id="234" name="Serbest Biçim 843">
                  <a:extLst>
                    <a:ext uri="{FF2B5EF4-FFF2-40B4-BE49-F238E27FC236}">
                      <a16:creationId xmlns="" xmlns:a16="http://schemas.microsoft.com/office/drawing/2014/main" id="{07B00A31-45BE-46F0-A07F-6C2C898473EF}"/>
                    </a:ext>
                  </a:extLst>
                </p:cNvPr>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35" name="Serbest Biçim 844">
                  <a:extLst>
                    <a:ext uri="{FF2B5EF4-FFF2-40B4-BE49-F238E27FC236}">
                      <a16:creationId xmlns="" xmlns:a16="http://schemas.microsoft.com/office/drawing/2014/main" id="{9D76A0FD-0B54-4879-BA77-A88B210E497B}"/>
                    </a:ext>
                  </a:extLst>
                </p:cNvPr>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36" name="Serbest Biçim 845">
                  <a:extLst>
                    <a:ext uri="{FF2B5EF4-FFF2-40B4-BE49-F238E27FC236}">
                      <a16:creationId xmlns="" xmlns:a16="http://schemas.microsoft.com/office/drawing/2014/main" id="{D6E9BE65-7D17-4F66-B3EC-7C039B72BB27}"/>
                    </a:ext>
                  </a:extLst>
                </p:cNvPr>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37" name="Serbest Biçim 15">
                  <a:extLst>
                    <a:ext uri="{FF2B5EF4-FFF2-40B4-BE49-F238E27FC236}">
                      <a16:creationId xmlns="" xmlns:a16="http://schemas.microsoft.com/office/drawing/2014/main" id="{25A9C742-1DDA-4866-9D29-88C07A884C16}"/>
                    </a:ext>
                  </a:extLst>
                </p:cNvPr>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38" name="Serbest Biçim 16">
                  <a:extLst>
                    <a:ext uri="{FF2B5EF4-FFF2-40B4-BE49-F238E27FC236}">
                      <a16:creationId xmlns="" xmlns:a16="http://schemas.microsoft.com/office/drawing/2014/main" id="{DB7825B8-22B0-47B1-8B58-405ACFFF1ADD}"/>
                    </a:ext>
                  </a:extLst>
                </p:cNvPr>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39" name="Serbest Biçim 17">
                  <a:extLst>
                    <a:ext uri="{FF2B5EF4-FFF2-40B4-BE49-F238E27FC236}">
                      <a16:creationId xmlns="" xmlns:a16="http://schemas.microsoft.com/office/drawing/2014/main" id="{39F23FBD-FAC0-44C7-AB7E-B0109C1BC9C4}"/>
                    </a:ext>
                  </a:extLst>
                </p:cNvPr>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40" name="Serbest Biçim 18">
                  <a:extLst>
                    <a:ext uri="{FF2B5EF4-FFF2-40B4-BE49-F238E27FC236}">
                      <a16:creationId xmlns="" xmlns:a16="http://schemas.microsoft.com/office/drawing/2014/main" id="{B7421B6B-AB37-4D2E-A48C-1F993BDB5813}"/>
                    </a:ext>
                  </a:extLst>
                </p:cNvPr>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41" name="Serbest Biçim 19">
                  <a:extLst>
                    <a:ext uri="{FF2B5EF4-FFF2-40B4-BE49-F238E27FC236}">
                      <a16:creationId xmlns="" xmlns:a16="http://schemas.microsoft.com/office/drawing/2014/main" id="{F610EAF5-557A-40AC-8E33-E475DE54137C}"/>
                    </a:ext>
                  </a:extLst>
                </p:cNvPr>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42" name="Serbest Biçim 20">
                  <a:extLst>
                    <a:ext uri="{FF2B5EF4-FFF2-40B4-BE49-F238E27FC236}">
                      <a16:creationId xmlns="" xmlns:a16="http://schemas.microsoft.com/office/drawing/2014/main" id="{7C36F794-203F-4985-A264-6ED123697A18}"/>
                    </a:ext>
                  </a:extLst>
                </p:cNvPr>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43" name="Serbest Biçim 21">
                  <a:extLst>
                    <a:ext uri="{FF2B5EF4-FFF2-40B4-BE49-F238E27FC236}">
                      <a16:creationId xmlns="" xmlns:a16="http://schemas.microsoft.com/office/drawing/2014/main" id="{A4D4F59D-283A-4DD4-8740-61C0B89C6093}"/>
                    </a:ext>
                  </a:extLst>
                </p:cNvPr>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44" name="Serbest Biçim 22">
                  <a:extLst>
                    <a:ext uri="{FF2B5EF4-FFF2-40B4-BE49-F238E27FC236}">
                      <a16:creationId xmlns="" xmlns:a16="http://schemas.microsoft.com/office/drawing/2014/main" id="{2EE461D1-D00A-4C88-97C5-F5C3DA63D3BF}"/>
                    </a:ext>
                  </a:extLst>
                </p:cNvPr>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45" name="Serbest Biçim 23">
                  <a:extLst>
                    <a:ext uri="{FF2B5EF4-FFF2-40B4-BE49-F238E27FC236}">
                      <a16:creationId xmlns="" xmlns:a16="http://schemas.microsoft.com/office/drawing/2014/main" id="{FBC09CA2-32F6-46F0-99E5-07302FD5CA9A}"/>
                    </a:ext>
                  </a:extLst>
                </p:cNvPr>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46" name="Serbest Biçim 24">
                  <a:extLst>
                    <a:ext uri="{FF2B5EF4-FFF2-40B4-BE49-F238E27FC236}">
                      <a16:creationId xmlns="" xmlns:a16="http://schemas.microsoft.com/office/drawing/2014/main" id="{5CB25601-4E65-4CF6-8D04-C1BAE962F6AF}"/>
                    </a:ext>
                  </a:extLst>
                </p:cNvPr>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47" name="Serbest Biçim 25">
                  <a:extLst>
                    <a:ext uri="{FF2B5EF4-FFF2-40B4-BE49-F238E27FC236}">
                      <a16:creationId xmlns="" xmlns:a16="http://schemas.microsoft.com/office/drawing/2014/main" id="{0107AA90-8013-4B43-8F3B-9CE7C21DE7A3}"/>
                    </a:ext>
                  </a:extLst>
                </p:cNvPr>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48" name="Serbest Biçim 26">
                  <a:extLst>
                    <a:ext uri="{FF2B5EF4-FFF2-40B4-BE49-F238E27FC236}">
                      <a16:creationId xmlns="" xmlns:a16="http://schemas.microsoft.com/office/drawing/2014/main" id="{7D40891B-85C1-4AE4-814A-5B559D044275}"/>
                    </a:ext>
                  </a:extLst>
                </p:cNvPr>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49" name="Serbest Biçim 27">
                  <a:extLst>
                    <a:ext uri="{FF2B5EF4-FFF2-40B4-BE49-F238E27FC236}">
                      <a16:creationId xmlns="" xmlns:a16="http://schemas.microsoft.com/office/drawing/2014/main" id="{9BA32EC1-C890-490A-ACC2-56F2201DC4CB}"/>
                    </a:ext>
                  </a:extLst>
                </p:cNvPr>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50" name="Serbest Biçim 28">
                  <a:extLst>
                    <a:ext uri="{FF2B5EF4-FFF2-40B4-BE49-F238E27FC236}">
                      <a16:creationId xmlns="" xmlns:a16="http://schemas.microsoft.com/office/drawing/2014/main" id="{7E06ADDC-7482-4C16-A9EE-08E1D8BF319E}"/>
                    </a:ext>
                  </a:extLst>
                </p:cNvPr>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51" name="Serbest Biçim 29">
                  <a:extLst>
                    <a:ext uri="{FF2B5EF4-FFF2-40B4-BE49-F238E27FC236}">
                      <a16:creationId xmlns="" xmlns:a16="http://schemas.microsoft.com/office/drawing/2014/main" id="{9308218B-2E05-4F83-A792-28A3C57F25E6}"/>
                    </a:ext>
                  </a:extLst>
                </p:cNvPr>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52" name="Serbest Biçim 30">
                  <a:extLst>
                    <a:ext uri="{FF2B5EF4-FFF2-40B4-BE49-F238E27FC236}">
                      <a16:creationId xmlns="" xmlns:a16="http://schemas.microsoft.com/office/drawing/2014/main" id="{554665D7-65A1-4FD2-979E-40EE8578C898}"/>
                    </a:ext>
                  </a:extLst>
                </p:cNvPr>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53" name="Serbest Biçim 31">
                  <a:extLst>
                    <a:ext uri="{FF2B5EF4-FFF2-40B4-BE49-F238E27FC236}">
                      <a16:creationId xmlns="" xmlns:a16="http://schemas.microsoft.com/office/drawing/2014/main" id="{4FCA2E88-F772-4321-AB0F-132E3CC1CA7F}"/>
                    </a:ext>
                  </a:extLst>
                </p:cNvPr>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54" name="Serbest Biçim 32">
                  <a:extLst>
                    <a:ext uri="{FF2B5EF4-FFF2-40B4-BE49-F238E27FC236}">
                      <a16:creationId xmlns="" xmlns:a16="http://schemas.microsoft.com/office/drawing/2014/main" id="{7BDA28E1-67AE-47E3-A2DB-4208DAB73AA7}"/>
                    </a:ext>
                  </a:extLst>
                </p:cNvPr>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55" name="Serbest Biçim 33">
                  <a:extLst>
                    <a:ext uri="{FF2B5EF4-FFF2-40B4-BE49-F238E27FC236}">
                      <a16:creationId xmlns="" xmlns:a16="http://schemas.microsoft.com/office/drawing/2014/main" id="{C8DE2F50-65EC-4EAE-A075-8E9F1D2B4DF3}"/>
                    </a:ext>
                  </a:extLst>
                </p:cNvPr>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56" name="Serbest Biçim 34">
                  <a:extLst>
                    <a:ext uri="{FF2B5EF4-FFF2-40B4-BE49-F238E27FC236}">
                      <a16:creationId xmlns="" xmlns:a16="http://schemas.microsoft.com/office/drawing/2014/main" id="{AF3A4C74-A38E-4C9A-B50A-A4FDFB1793C8}"/>
                    </a:ext>
                  </a:extLst>
                </p:cNvPr>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57" name="Serbest Biçim 35">
                  <a:extLst>
                    <a:ext uri="{FF2B5EF4-FFF2-40B4-BE49-F238E27FC236}">
                      <a16:creationId xmlns="" xmlns:a16="http://schemas.microsoft.com/office/drawing/2014/main" id="{15CF223F-2764-4FDC-9E16-1BBDD6A36DC8}"/>
                    </a:ext>
                  </a:extLst>
                </p:cNvPr>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58" name="Serbest Biçim 36">
                  <a:extLst>
                    <a:ext uri="{FF2B5EF4-FFF2-40B4-BE49-F238E27FC236}">
                      <a16:creationId xmlns="" xmlns:a16="http://schemas.microsoft.com/office/drawing/2014/main" id="{6491C820-0966-4322-B124-000B4914A452}"/>
                    </a:ext>
                  </a:extLst>
                </p:cNvPr>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59" name="Serbest Biçim 37">
                  <a:extLst>
                    <a:ext uri="{FF2B5EF4-FFF2-40B4-BE49-F238E27FC236}">
                      <a16:creationId xmlns="" xmlns:a16="http://schemas.microsoft.com/office/drawing/2014/main" id="{7F2DD9BA-5484-4D1E-8F65-3D270B51D6F1}"/>
                    </a:ext>
                  </a:extLst>
                </p:cNvPr>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60" name="Serbest Biçim 38">
                  <a:extLst>
                    <a:ext uri="{FF2B5EF4-FFF2-40B4-BE49-F238E27FC236}">
                      <a16:creationId xmlns="" xmlns:a16="http://schemas.microsoft.com/office/drawing/2014/main" id="{A47CC202-2D72-4FE7-B2B8-46C178F6AC90}"/>
                    </a:ext>
                  </a:extLst>
                </p:cNvPr>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61" name="Serbest Biçim 39">
                  <a:extLst>
                    <a:ext uri="{FF2B5EF4-FFF2-40B4-BE49-F238E27FC236}">
                      <a16:creationId xmlns="" xmlns:a16="http://schemas.microsoft.com/office/drawing/2014/main" id="{BEEEFD90-AC7C-4B09-BD2F-3BCA9CE1F83D}"/>
                    </a:ext>
                  </a:extLst>
                </p:cNvPr>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62" name="Serbest Biçim 40">
                  <a:extLst>
                    <a:ext uri="{FF2B5EF4-FFF2-40B4-BE49-F238E27FC236}">
                      <a16:creationId xmlns="" xmlns:a16="http://schemas.microsoft.com/office/drawing/2014/main" id="{2A75513D-628B-40A2-BF19-AD9B55B33F27}"/>
                    </a:ext>
                  </a:extLst>
                </p:cNvPr>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63" name="Serbest Biçim 41">
                  <a:extLst>
                    <a:ext uri="{FF2B5EF4-FFF2-40B4-BE49-F238E27FC236}">
                      <a16:creationId xmlns="" xmlns:a16="http://schemas.microsoft.com/office/drawing/2014/main" id="{380299BE-0EDD-4D96-AAD4-47E5CEE2331D}"/>
                    </a:ext>
                  </a:extLst>
                </p:cNvPr>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64" name="Serbest Biçim 42">
                  <a:extLst>
                    <a:ext uri="{FF2B5EF4-FFF2-40B4-BE49-F238E27FC236}">
                      <a16:creationId xmlns="" xmlns:a16="http://schemas.microsoft.com/office/drawing/2014/main" id="{E33A00C6-C871-4170-B410-44897A9EAA1A}"/>
                    </a:ext>
                  </a:extLst>
                </p:cNvPr>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65" name="Serbest Biçim 43">
                  <a:extLst>
                    <a:ext uri="{FF2B5EF4-FFF2-40B4-BE49-F238E27FC236}">
                      <a16:creationId xmlns="" xmlns:a16="http://schemas.microsoft.com/office/drawing/2014/main" id="{836B5E27-8F59-4FB4-B41E-E71A7D9001A2}"/>
                    </a:ext>
                  </a:extLst>
                </p:cNvPr>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66" name="Serbest Biçim 44">
                  <a:extLst>
                    <a:ext uri="{FF2B5EF4-FFF2-40B4-BE49-F238E27FC236}">
                      <a16:creationId xmlns="" xmlns:a16="http://schemas.microsoft.com/office/drawing/2014/main" id="{1B66DB73-C84C-4B97-9936-DD439C29B0B6}"/>
                    </a:ext>
                  </a:extLst>
                </p:cNvPr>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67" name="Serbest Biçim 45">
                  <a:extLst>
                    <a:ext uri="{FF2B5EF4-FFF2-40B4-BE49-F238E27FC236}">
                      <a16:creationId xmlns="" xmlns:a16="http://schemas.microsoft.com/office/drawing/2014/main" id="{A2EFEDAE-680E-463B-808B-050DC3CEA709}"/>
                    </a:ext>
                  </a:extLst>
                </p:cNvPr>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68" name="Serbest Biçim 46">
                  <a:extLst>
                    <a:ext uri="{FF2B5EF4-FFF2-40B4-BE49-F238E27FC236}">
                      <a16:creationId xmlns="" xmlns:a16="http://schemas.microsoft.com/office/drawing/2014/main" id="{DCC330E1-807B-4489-9F75-04759A9856C1}"/>
                    </a:ext>
                  </a:extLst>
                </p:cNvPr>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69" name="Serbest Biçim 47">
                  <a:extLst>
                    <a:ext uri="{FF2B5EF4-FFF2-40B4-BE49-F238E27FC236}">
                      <a16:creationId xmlns="" xmlns:a16="http://schemas.microsoft.com/office/drawing/2014/main" id="{E03CB310-DDBC-4A7A-9C88-34AF40B07756}"/>
                    </a:ext>
                  </a:extLst>
                </p:cNvPr>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70" name="Serbest Biçim 48">
                  <a:extLst>
                    <a:ext uri="{FF2B5EF4-FFF2-40B4-BE49-F238E27FC236}">
                      <a16:creationId xmlns="" xmlns:a16="http://schemas.microsoft.com/office/drawing/2014/main" id="{42B9ECE6-4547-473E-8D9D-7E1ABFBC6A22}"/>
                    </a:ext>
                  </a:extLst>
                </p:cNvPr>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71" name="Serbest Biçim 49">
                  <a:extLst>
                    <a:ext uri="{FF2B5EF4-FFF2-40B4-BE49-F238E27FC236}">
                      <a16:creationId xmlns="" xmlns:a16="http://schemas.microsoft.com/office/drawing/2014/main" id="{FF0EB389-0539-4E84-952A-D68F7A20DFD9}"/>
                    </a:ext>
                  </a:extLst>
                </p:cNvPr>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72" name="Serbest Biçim 50">
                  <a:extLst>
                    <a:ext uri="{FF2B5EF4-FFF2-40B4-BE49-F238E27FC236}">
                      <a16:creationId xmlns="" xmlns:a16="http://schemas.microsoft.com/office/drawing/2014/main" id="{3B591F98-9218-4C14-9728-F52A8644B9D1}"/>
                    </a:ext>
                  </a:extLst>
                </p:cNvPr>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73" name="Serbest Biçim 51">
                  <a:extLst>
                    <a:ext uri="{FF2B5EF4-FFF2-40B4-BE49-F238E27FC236}">
                      <a16:creationId xmlns="" xmlns:a16="http://schemas.microsoft.com/office/drawing/2014/main" id="{D795BE32-9F1C-4F7C-AAC2-B6EE5A95377F}"/>
                    </a:ext>
                  </a:extLst>
                </p:cNvPr>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74" name="Serbest Biçim 52">
                  <a:extLst>
                    <a:ext uri="{FF2B5EF4-FFF2-40B4-BE49-F238E27FC236}">
                      <a16:creationId xmlns="" xmlns:a16="http://schemas.microsoft.com/office/drawing/2014/main" id="{E3206A21-D8FD-4B81-BBCF-BFCE425CEE69}"/>
                    </a:ext>
                  </a:extLst>
                </p:cNvPr>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75" name="Serbest Biçim 53">
                  <a:extLst>
                    <a:ext uri="{FF2B5EF4-FFF2-40B4-BE49-F238E27FC236}">
                      <a16:creationId xmlns="" xmlns:a16="http://schemas.microsoft.com/office/drawing/2014/main" id="{98C36E3A-A498-48AE-8EBD-0BF206A69029}"/>
                    </a:ext>
                  </a:extLst>
                </p:cNvPr>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76" name="Serbest Biçim 54">
                  <a:extLst>
                    <a:ext uri="{FF2B5EF4-FFF2-40B4-BE49-F238E27FC236}">
                      <a16:creationId xmlns="" xmlns:a16="http://schemas.microsoft.com/office/drawing/2014/main" id="{57E818BF-D15B-40BA-8569-1CD8C6318981}"/>
                    </a:ext>
                  </a:extLst>
                </p:cNvPr>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77" name="Serbest Biçim 55">
                  <a:extLst>
                    <a:ext uri="{FF2B5EF4-FFF2-40B4-BE49-F238E27FC236}">
                      <a16:creationId xmlns="" xmlns:a16="http://schemas.microsoft.com/office/drawing/2014/main" id="{A00D5E38-38D2-455F-BB6C-B63C534E1BA5}"/>
                    </a:ext>
                  </a:extLst>
                </p:cNvPr>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78" name="Serbest Biçim 56">
                  <a:extLst>
                    <a:ext uri="{FF2B5EF4-FFF2-40B4-BE49-F238E27FC236}">
                      <a16:creationId xmlns="" xmlns:a16="http://schemas.microsoft.com/office/drawing/2014/main" id="{695C2F74-E7AE-4730-9EBB-AE5A16D8476D}"/>
                    </a:ext>
                  </a:extLst>
                </p:cNvPr>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79" name="Serbest Biçim 57">
                  <a:extLst>
                    <a:ext uri="{FF2B5EF4-FFF2-40B4-BE49-F238E27FC236}">
                      <a16:creationId xmlns="" xmlns:a16="http://schemas.microsoft.com/office/drawing/2014/main" id="{95438BDA-818A-4490-89F1-371C4CD26FD0}"/>
                    </a:ext>
                  </a:extLst>
                </p:cNvPr>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80" name="Serbest Biçim 58">
                  <a:extLst>
                    <a:ext uri="{FF2B5EF4-FFF2-40B4-BE49-F238E27FC236}">
                      <a16:creationId xmlns="" xmlns:a16="http://schemas.microsoft.com/office/drawing/2014/main" id="{D4E899FF-030F-4DD8-89C8-307E0C106F2B}"/>
                    </a:ext>
                  </a:extLst>
                </p:cNvPr>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81" name="Serbest Biçim 59">
                  <a:extLst>
                    <a:ext uri="{FF2B5EF4-FFF2-40B4-BE49-F238E27FC236}">
                      <a16:creationId xmlns="" xmlns:a16="http://schemas.microsoft.com/office/drawing/2014/main" id="{A2EDA2DC-5B1F-46A7-B463-1DC09855CD06}"/>
                    </a:ext>
                  </a:extLst>
                </p:cNvPr>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82" name="Serbest Biçim 60">
                  <a:extLst>
                    <a:ext uri="{FF2B5EF4-FFF2-40B4-BE49-F238E27FC236}">
                      <a16:creationId xmlns="" xmlns:a16="http://schemas.microsoft.com/office/drawing/2014/main" id="{68983D11-392E-4D5F-9744-B8C48E7B48BC}"/>
                    </a:ext>
                  </a:extLst>
                </p:cNvPr>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83" name="Serbest Biçim 61">
                  <a:extLst>
                    <a:ext uri="{FF2B5EF4-FFF2-40B4-BE49-F238E27FC236}">
                      <a16:creationId xmlns="" xmlns:a16="http://schemas.microsoft.com/office/drawing/2014/main" id="{9645D6CE-ECF3-4DC7-9651-A389DBF410BF}"/>
                    </a:ext>
                  </a:extLst>
                </p:cNvPr>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84" name="Serbest Biçim 62">
                  <a:extLst>
                    <a:ext uri="{FF2B5EF4-FFF2-40B4-BE49-F238E27FC236}">
                      <a16:creationId xmlns="" xmlns:a16="http://schemas.microsoft.com/office/drawing/2014/main" id="{10C39A8A-D373-4A22-8774-E0CBDB3FF89C}"/>
                    </a:ext>
                  </a:extLst>
                </p:cNvPr>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85" name="Serbest Biçim 63">
                  <a:extLst>
                    <a:ext uri="{FF2B5EF4-FFF2-40B4-BE49-F238E27FC236}">
                      <a16:creationId xmlns="" xmlns:a16="http://schemas.microsoft.com/office/drawing/2014/main" id="{2A9FAEC1-63F9-4A32-A297-01CCED7BEA1D}"/>
                    </a:ext>
                  </a:extLst>
                </p:cNvPr>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86" name="Serbest Biçim 64">
                  <a:extLst>
                    <a:ext uri="{FF2B5EF4-FFF2-40B4-BE49-F238E27FC236}">
                      <a16:creationId xmlns="" xmlns:a16="http://schemas.microsoft.com/office/drawing/2014/main" id="{F9302824-1982-4FBA-B737-1A3E0683A43C}"/>
                    </a:ext>
                  </a:extLst>
                </p:cNvPr>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87" name="Serbest Biçim 65">
                  <a:extLst>
                    <a:ext uri="{FF2B5EF4-FFF2-40B4-BE49-F238E27FC236}">
                      <a16:creationId xmlns="" xmlns:a16="http://schemas.microsoft.com/office/drawing/2014/main" id="{372CEFB4-A229-46D7-8740-D74C2A5583E0}"/>
                    </a:ext>
                  </a:extLst>
                </p:cNvPr>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88" name="Serbest Biçim 66">
                  <a:extLst>
                    <a:ext uri="{FF2B5EF4-FFF2-40B4-BE49-F238E27FC236}">
                      <a16:creationId xmlns="" xmlns:a16="http://schemas.microsoft.com/office/drawing/2014/main" id="{C1E2D4AB-66A7-44FE-AF10-CFD1E99B221D}"/>
                    </a:ext>
                  </a:extLst>
                </p:cNvPr>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89" name="Serbest Biçim 67">
                  <a:extLst>
                    <a:ext uri="{FF2B5EF4-FFF2-40B4-BE49-F238E27FC236}">
                      <a16:creationId xmlns="" xmlns:a16="http://schemas.microsoft.com/office/drawing/2014/main" id="{584BE06D-DA56-46B1-BA65-8F177423F0B3}"/>
                    </a:ext>
                  </a:extLst>
                </p:cNvPr>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90" name="Serbest Biçim 68">
                  <a:extLst>
                    <a:ext uri="{FF2B5EF4-FFF2-40B4-BE49-F238E27FC236}">
                      <a16:creationId xmlns="" xmlns:a16="http://schemas.microsoft.com/office/drawing/2014/main" id="{43309CAB-3B28-4018-94BF-F0E76D438A27}"/>
                    </a:ext>
                  </a:extLst>
                </p:cNvPr>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91" name="Serbest Biçim 69">
                  <a:extLst>
                    <a:ext uri="{FF2B5EF4-FFF2-40B4-BE49-F238E27FC236}">
                      <a16:creationId xmlns="" xmlns:a16="http://schemas.microsoft.com/office/drawing/2014/main" id="{AA6DE027-F78F-4952-8C11-04B2C9C7E0FC}"/>
                    </a:ext>
                  </a:extLst>
                </p:cNvPr>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92" name="Serbest Biçim 70">
                  <a:extLst>
                    <a:ext uri="{FF2B5EF4-FFF2-40B4-BE49-F238E27FC236}">
                      <a16:creationId xmlns="" xmlns:a16="http://schemas.microsoft.com/office/drawing/2014/main" id="{058DA786-591C-484C-920E-53F3451F255A}"/>
                    </a:ext>
                  </a:extLst>
                </p:cNvPr>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93" name="Serbest Biçim 71">
                  <a:extLst>
                    <a:ext uri="{FF2B5EF4-FFF2-40B4-BE49-F238E27FC236}">
                      <a16:creationId xmlns="" xmlns:a16="http://schemas.microsoft.com/office/drawing/2014/main" id="{805E6700-BD72-4FFC-BB33-F1D4F3953257}"/>
                    </a:ext>
                  </a:extLst>
                </p:cNvPr>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94" name="Serbest Biçim 72">
                  <a:extLst>
                    <a:ext uri="{FF2B5EF4-FFF2-40B4-BE49-F238E27FC236}">
                      <a16:creationId xmlns="" xmlns:a16="http://schemas.microsoft.com/office/drawing/2014/main" id="{2D722F1A-A832-48FD-88F2-91D7A4603E61}"/>
                    </a:ext>
                  </a:extLst>
                </p:cNvPr>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95" name="Serbest Biçim 73">
                  <a:extLst>
                    <a:ext uri="{FF2B5EF4-FFF2-40B4-BE49-F238E27FC236}">
                      <a16:creationId xmlns="" xmlns:a16="http://schemas.microsoft.com/office/drawing/2014/main" id="{56451606-A50D-40C9-A052-46A33B3DAE96}"/>
                    </a:ext>
                  </a:extLst>
                </p:cNvPr>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96" name="Serbest Biçim 74">
                  <a:extLst>
                    <a:ext uri="{FF2B5EF4-FFF2-40B4-BE49-F238E27FC236}">
                      <a16:creationId xmlns="" xmlns:a16="http://schemas.microsoft.com/office/drawing/2014/main" id="{2AFA4AF4-1F06-4716-A136-4C3105840496}"/>
                    </a:ext>
                  </a:extLst>
                </p:cNvPr>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97" name="Serbest Biçim 75">
                  <a:extLst>
                    <a:ext uri="{FF2B5EF4-FFF2-40B4-BE49-F238E27FC236}">
                      <a16:creationId xmlns="" xmlns:a16="http://schemas.microsoft.com/office/drawing/2014/main" id="{5093C444-8602-47EC-AF80-EB07BDFCFB7B}"/>
                    </a:ext>
                  </a:extLst>
                </p:cNvPr>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98" name="Serbest Biçim 76">
                  <a:extLst>
                    <a:ext uri="{FF2B5EF4-FFF2-40B4-BE49-F238E27FC236}">
                      <a16:creationId xmlns="" xmlns:a16="http://schemas.microsoft.com/office/drawing/2014/main" id="{407725C6-D5BE-4E42-99E9-24C7F61C0A66}"/>
                    </a:ext>
                  </a:extLst>
                </p:cNvPr>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99" name="Serbest Biçim 77">
                  <a:extLst>
                    <a:ext uri="{FF2B5EF4-FFF2-40B4-BE49-F238E27FC236}">
                      <a16:creationId xmlns="" xmlns:a16="http://schemas.microsoft.com/office/drawing/2014/main" id="{4D2F651D-3402-43AE-9606-6F508AFDD2E7}"/>
                    </a:ext>
                  </a:extLst>
                </p:cNvPr>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00" name="Serbest Biçim 78">
                  <a:extLst>
                    <a:ext uri="{FF2B5EF4-FFF2-40B4-BE49-F238E27FC236}">
                      <a16:creationId xmlns="" xmlns:a16="http://schemas.microsoft.com/office/drawing/2014/main" id="{05B7F690-51D4-4C49-8C75-2FEF3208349B}"/>
                    </a:ext>
                  </a:extLst>
                </p:cNvPr>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01" name="Serbest Biçim 79">
                  <a:extLst>
                    <a:ext uri="{FF2B5EF4-FFF2-40B4-BE49-F238E27FC236}">
                      <a16:creationId xmlns="" xmlns:a16="http://schemas.microsoft.com/office/drawing/2014/main" id="{85C9B44E-E360-41C9-91EE-00912DEDABF4}"/>
                    </a:ext>
                  </a:extLst>
                </p:cNvPr>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02" name="Serbest Biçim 80">
                  <a:extLst>
                    <a:ext uri="{FF2B5EF4-FFF2-40B4-BE49-F238E27FC236}">
                      <a16:creationId xmlns="" xmlns:a16="http://schemas.microsoft.com/office/drawing/2014/main" id="{A022EEC3-996D-4DFE-B841-4FFC08141918}"/>
                    </a:ext>
                  </a:extLst>
                </p:cNvPr>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03" name="Serbest Biçim 81">
                  <a:extLst>
                    <a:ext uri="{FF2B5EF4-FFF2-40B4-BE49-F238E27FC236}">
                      <a16:creationId xmlns="" xmlns:a16="http://schemas.microsoft.com/office/drawing/2014/main" id="{34227413-95B4-4EA1-8E7A-3968FF2CC89D}"/>
                    </a:ext>
                  </a:extLst>
                </p:cNvPr>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04" name="Serbest Biçim 82">
                  <a:extLst>
                    <a:ext uri="{FF2B5EF4-FFF2-40B4-BE49-F238E27FC236}">
                      <a16:creationId xmlns="" xmlns:a16="http://schemas.microsoft.com/office/drawing/2014/main" id="{09AA07FB-4548-453B-BB38-3A760BCDADAE}"/>
                    </a:ext>
                  </a:extLst>
                </p:cNvPr>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05" name="Serbest Biçim 83">
                  <a:extLst>
                    <a:ext uri="{FF2B5EF4-FFF2-40B4-BE49-F238E27FC236}">
                      <a16:creationId xmlns="" xmlns:a16="http://schemas.microsoft.com/office/drawing/2014/main" id="{7A5671C7-39B4-4F34-A914-C1E0801FFB0E}"/>
                    </a:ext>
                  </a:extLst>
                </p:cNvPr>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06" name="Serbest Biçim 84">
                  <a:extLst>
                    <a:ext uri="{FF2B5EF4-FFF2-40B4-BE49-F238E27FC236}">
                      <a16:creationId xmlns="" xmlns:a16="http://schemas.microsoft.com/office/drawing/2014/main" id="{992064B2-1509-4F43-BA5D-8F87ABE4B401}"/>
                    </a:ext>
                  </a:extLst>
                </p:cNvPr>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07" name="Serbest Biçim 85">
                  <a:extLst>
                    <a:ext uri="{FF2B5EF4-FFF2-40B4-BE49-F238E27FC236}">
                      <a16:creationId xmlns="" xmlns:a16="http://schemas.microsoft.com/office/drawing/2014/main" id="{A8C26E60-5650-4A94-B921-B6D2C07DEDFB}"/>
                    </a:ext>
                  </a:extLst>
                </p:cNvPr>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grpSp>
          <p:grpSp>
            <p:nvGrpSpPr>
              <p:cNvPr id="159" name="Grup 768">
                <a:extLst>
                  <a:ext uri="{FF2B5EF4-FFF2-40B4-BE49-F238E27FC236}">
                    <a16:creationId xmlns="" xmlns:a16="http://schemas.microsoft.com/office/drawing/2014/main" id="{D0F74133-4DE9-4847-B3DD-55F842BDE64A}"/>
                  </a:ext>
                </a:extLst>
              </p:cNvPr>
              <p:cNvGrpSpPr/>
              <p:nvPr/>
            </p:nvGrpSpPr>
            <p:grpSpPr bwMode="invGray">
              <a:xfrm rot="16200000" flipH="1">
                <a:off x="6492229" y="2755658"/>
                <a:ext cx="4114800" cy="36576"/>
                <a:chOff x="1522413" y="1514475"/>
                <a:chExt cx="10569575" cy="64008"/>
              </a:xfrm>
              <a:solidFill>
                <a:schemeClr val="accent1"/>
              </a:solidFill>
            </p:grpSpPr>
            <p:sp>
              <p:nvSpPr>
                <p:cNvPr id="160" name="Serbest Biçim 769">
                  <a:extLst>
                    <a:ext uri="{FF2B5EF4-FFF2-40B4-BE49-F238E27FC236}">
                      <a16:creationId xmlns="" xmlns:a16="http://schemas.microsoft.com/office/drawing/2014/main" id="{A15CFC66-B0A4-4DF5-B499-4C5B9A1CCCD8}"/>
                    </a:ext>
                  </a:extLst>
                </p:cNvPr>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61" name="Serbest Biçim 770">
                  <a:extLst>
                    <a:ext uri="{FF2B5EF4-FFF2-40B4-BE49-F238E27FC236}">
                      <a16:creationId xmlns="" xmlns:a16="http://schemas.microsoft.com/office/drawing/2014/main" id="{98270195-69BA-4CE9-9B1D-B9FF79CA9B9D}"/>
                    </a:ext>
                  </a:extLst>
                </p:cNvPr>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62" name="Serbest Biçim 771">
                  <a:extLst>
                    <a:ext uri="{FF2B5EF4-FFF2-40B4-BE49-F238E27FC236}">
                      <a16:creationId xmlns="" xmlns:a16="http://schemas.microsoft.com/office/drawing/2014/main" id="{D26CB56F-1F6A-469D-A6FA-BE86F215CA0B}"/>
                    </a:ext>
                  </a:extLst>
                </p:cNvPr>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63" name="Serbest Biçim 15">
                  <a:extLst>
                    <a:ext uri="{FF2B5EF4-FFF2-40B4-BE49-F238E27FC236}">
                      <a16:creationId xmlns="" xmlns:a16="http://schemas.microsoft.com/office/drawing/2014/main" id="{8590F482-BF69-49DA-8E79-91451FE94D70}"/>
                    </a:ext>
                  </a:extLst>
                </p:cNvPr>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64" name="Serbest Biçim 16">
                  <a:extLst>
                    <a:ext uri="{FF2B5EF4-FFF2-40B4-BE49-F238E27FC236}">
                      <a16:creationId xmlns="" xmlns:a16="http://schemas.microsoft.com/office/drawing/2014/main" id="{2B1C588B-52D8-43BF-A64E-BB4F860E5AF0}"/>
                    </a:ext>
                  </a:extLst>
                </p:cNvPr>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65" name="Serbest Biçim 17">
                  <a:extLst>
                    <a:ext uri="{FF2B5EF4-FFF2-40B4-BE49-F238E27FC236}">
                      <a16:creationId xmlns="" xmlns:a16="http://schemas.microsoft.com/office/drawing/2014/main" id="{29EE8F71-D9FD-4A75-8EB1-C8B802B99846}"/>
                    </a:ext>
                  </a:extLst>
                </p:cNvPr>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66" name="Serbest Biçim 18">
                  <a:extLst>
                    <a:ext uri="{FF2B5EF4-FFF2-40B4-BE49-F238E27FC236}">
                      <a16:creationId xmlns="" xmlns:a16="http://schemas.microsoft.com/office/drawing/2014/main" id="{A983CD7F-828B-429E-A950-CF3E56CD21E8}"/>
                    </a:ext>
                  </a:extLst>
                </p:cNvPr>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67" name="Serbest Biçim 19">
                  <a:extLst>
                    <a:ext uri="{FF2B5EF4-FFF2-40B4-BE49-F238E27FC236}">
                      <a16:creationId xmlns="" xmlns:a16="http://schemas.microsoft.com/office/drawing/2014/main" id="{30F695C1-239B-4942-992E-27D2BDADD626}"/>
                    </a:ext>
                  </a:extLst>
                </p:cNvPr>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68" name="Serbest Biçim 20">
                  <a:extLst>
                    <a:ext uri="{FF2B5EF4-FFF2-40B4-BE49-F238E27FC236}">
                      <a16:creationId xmlns="" xmlns:a16="http://schemas.microsoft.com/office/drawing/2014/main" id="{37F82D33-47EE-4561-9D16-8286DB649834}"/>
                    </a:ext>
                  </a:extLst>
                </p:cNvPr>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69" name="Serbest Biçim 21">
                  <a:extLst>
                    <a:ext uri="{FF2B5EF4-FFF2-40B4-BE49-F238E27FC236}">
                      <a16:creationId xmlns="" xmlns:a16="http://schemas.microsoft.com/office/drawing/2014/main" id="{92F4DDE9-098A-42D4-A02B-7978A6FF0B64}"/>
                    </a:ext>
                  </a:extLst>
                </p:cNvPr>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70" name="Serbest Biçim 22">
                  <a:extLst>
                    <a:ext uri="{FF2B5EF4-FFF2-40B4-BE49-F238E27FC236}">
                      <a16:creationId xmlns="" xmlns:a16="http://schemas.microsoft.com/office/drawing/2014/main" id="{3EC9A135-1A78-46BC-A628-85238E2DB006}"/>
                    </a:ext>
                  </a:extLst>
                </p:cNvPr>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71" name="Serbest Biçim 23">
                  <a:extLst>
                    <a:ext uri="{FF2B5EF4-FFF2-40B4-BE49-F238E27FC236}">
                      <a16:creationId xmlns="" xmlns:a16="http://schemas.microsoft.com/office/drawing/2014/main" id="{CCFAF13F-E2A6-4096-ADE8-18E30EFC4443}"/>
                    </a:ext>
                  </a:extLst>
                </p:cNvPr>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72" name="Serbest Biçim 24">
                  <a:extLst>
                    <a:ext uri="{FF2B5EF4-FFF2-40B4-BE49-F238E27FC236}">
                      <a16:creationId xmlns="" xmlns:a16="http://schemas.microsoft.com/office/drawing/2014/main" id="{21F794AE-F2D9-4485-8B80-B0B599B255E3}"/>
                    </a:ext>
                  </a:extLst>
                </p:cNvPr>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73" name="Serbest Biçim 25">
                  <a:extLst>
                    <a:ext uri="{FF2B5EF4-FFF2-40B4-BE49-F238E27FC236}">
                      <a16:creationId xmlns="" xmlns:a16="http://schemas.microsoft.com/office/drawing/2014/main" id="{CE88C972-7C39-45EF-A526-BC4F5F7E53EE}"/>
                    </a:ext>
                  </a:extLst>
                </p:cNvPr>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74" name="Serbest Biçim 26">
                  <a:extLst>
                    <a:ext uri="{FF2B5EF4-FFF2-40B4-BE49-F238E27FC236}">
                      <a16:creationId xmlns="" xmlns:a16="http://schemas.microsoft.com/office/drawing/2014/main" id="{9F8C6A85-AFEC-4320-ACDC-6A33BBFB9AFD}"/>
                    </a:ext>
                  </a:extLst>
                </p:cNvPr>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75" name="Serbest Biçim 27">
                  <a:extLst>
                    <a:ext uri="{FF2B5EF4-FFF2-40B4-BE49-F238E27FC236}">
                      <a16:creationId xmlns="" xmlns:a16="http://schemas.microsoft.com/office/drawing/2014/main" id="{CBAAD220-BCBD-4C3A-A5A2-1F15A9FEE75A}"/>
                    </a:ext>
                  </a:extLst>
                </p:cNvPr>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76" name="Serbest Biçim 28">
                  <a:extLst>
                    <a:ext uri="{FF2B5EF4-FFF2-40B4-BE49-F238E27FC236}">
                      <a16:creationId xmlns="" xmlns:a16="http://schemas.microsoft.com/office/drawing/2014/main" id="{E6223676-B001-44B5-8B73-3CBC3F061B47}"/>
                    </a:ext>
                  </a:extLst>
                </p:cNvPr>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77" name="Serbest Biçim 29">
                  <a:extLst>
                    <a:ext uri="{FF2B5EF4-FFF2-40B4-BE49-F238E27FC236}">
                      <a16:creationId xmlns="" xmlns:a16="http://schemas.microsoft.com/office/drawing/2014/main" id="{07099945-09D1-49E2-8E39-09EB64AA510C}"/>
                    </a:ext>
                  </a:extLst>
                </p:cNvPr>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78" name="Serbest Biçim 30">
                  <a:extLst>
                    <a:ext uri="{FF2B5EF4-FFF2-40B4-BE49-F238E27FC236}">
                      <a16:creationId xmlns="" xmlns:a16="http://schemas.microsoft.com/office/drawing/2014/main" id="{B8E4E27A-2473-46B1-861D-1997C2713C01}"/>
                    </a:ext>
                  </a:extLst>
                </p:cNvPr>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79" name="Serbest Biçim 31">
                  <a:extLst>
                    <a:ext uri="{FF2B5EF4-FFF2-40B4-BE49-F238E27FC236}">
                      <a16:creationId xmlns="" xmlns:a16="http://schemas.microsoft.com/office/drawing/2014/main" id="{C116DEA8-2C45-432C-9573-7CB2FEBECDC2}"/>
                    </a:ext>
                  </a:extLst>
                </p:cNvPr>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80" name="Serbest Biçim 32">
                  <a:extLst>
                    <a:ext uri="{FF2B5EF4-FFF2-40B4-BE49-F238E27FC236}">
                      <a16:creationId xmlns="" xmlns:a16="http://schemas.microsoft.com/office/drawing/2014/main" id="{73FF9ECC-3116-4E1D-84AB-7FA0F158CBDF}"/>
                    </a:ext>
                  </a:extLst>
                </p:cNvPr>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81" name="Serbest Biçim 33">
                  <a:extLst>
                    <a:ext uri="{FF2B5EF4-FFF2-40B4-BE49-F238E27FC236}">
                      <a16:creationId xmlns="" xmlns:a16="http://schemas.microsoft.com/office/drawing/2014/main" id="{519BEBB3-B7F3-42AF-B729-AC6D69061D2F}"/>
                    </a:ext>
                  </a:extLst>
                </p:cNvPr>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82" name="Serbest Biçim 34">
                  <a:extLst>
                    <a:ext uri="{FF2B5EF4-FFF2-40B4-BE49-F238E27FC236}">
                      <a16:creationId xmlns="" xmlns:a16="http://schemas.microsoft.com/office/drawing/2014/main" id="{4EB43C4E-146D-4DF8-9A63-8297ABC4CB76}"/>
                    </a:ext>
                  </a:extLst>
                </p:cNvPr>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83" name="Serbest Biçim 35">
                  <a:extLst>
                    <a:ext uri="{FF2B5EF4-FFF2-40B4-BE49-F238E27FC236}">
                      <a16:creationId xmlns="" xmlns:a16="http://schemas.microsoft.com/office/drawing/2014/main" id="{EC0385B6-0D32-4B3C-B8FD-AE7A1444A24E}"/>
                    </a:ext>
                  </a:extLst>
                </p:cNvPr>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84" name="Serbest Biçim 36">
                  <a:extLst>
                    <a:ext uri="{FF2B5EF4-FFF2-40B4-BE49-F238E27FC236}">
                      <a16:creationId xmlns="" xmlns:a16="http://schemas.microsoft.com/office/drawing/2014/main" id="{7BDBF031-2C0A-4818-BEC9-77609055981F}"/>
                    </a:ext>
                  </a:extLst>
                </p:cNvPr>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85" name="Serbest Biçim 37">
                  <a:extLst>
                    <a:ext uri="{FF2B5EF4-FFF2-40B4-BE49-F238E27FC236}">
                      <a16:creationId xmlns="" xmlns:a16="http://schemas.microsoft.com/office/drawing/2014/main" id="{77B85A3B-B5CC-47A7-B76C-50C29B527830}"/>
                    </a:ext>
                  </a:extLst>
                </p:cNvPr>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86" name="Serbest Biçim 38">
                  <a:extLst>
                    <a:ext uri="{FF2B5EF4-FFF2-40B4-BE49-F238E27FC236}">
                      <a16:creationId xmlns="" xmlns:a16="http://schemas.microsoft.com/office/drawing/2014/main" id="{2C4DCA65-88C0-4B25-95D7-E6F4CF5256AD}"/>
                    </a:ext>
                  </a:extLst>
                </p:cNvPr>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87" name="Serbest Biçim 39">
                  <a:extLst>
                    <a:ext uri="{FF2B5EF4-FFF2-40B4-BE49-F238E27FC236}">
                      <a16:creationId xmlns="" xmlns:a16="http://schemas.microsoft.com/office/drawing/2014/main" id="{1AA75445-D822-47C4-B665-F43705F042E5}"/>
                    </a:ext>
                  </a:extLst>
                </p:cNvPr>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88" name="Serbest Biçim 40">
                  <a:extLst>
                    <a:ext uri="{FF2B5EF4-FFF2-40B4-BE49-F238E27FC236}">
                      <a16:creationId xmlns="" xmlns:a16="http://schemas.microsoft.com/office/drawing/2014/main" id="{F96A83CC-3AF1-481D-AE5C-00225A2A9CE3}"/>
                    </a:ext>
                  </a:extLst>
                </p:cNvPr>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89" name="Serbest Biçim 41">
                  <a:extLst>
                    <a:ext uri="{FF2B5EF4-FFF2-40B4-BE49-F238E27FC236}">
                      <a16:creationId xmlns="" xmlns:a16="http://schemas.microsoft.com/office/drawing/2014/main" id="{E58F3E08-89BF-44F8-9F66-D11DAF69116B}"/>
                    </a:ext>
                  </a:extLst>
                </p:cNvPr>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90" name="Serbest Biçim 42">
                  <a:extLst>
                    <a:ext uri="{FF2B5EF4-FFF2-40B4-BE49-F238E27FC236}">
                      <a16:creationId xmlns="" xmlns:a16="http://schemas.microsoft.com/office/drawing/2014/main" id="{CE8654AC-D39A-4A72-B192-C3DF43224E5E}"/>
                    </a:ext>
                  </a:extLst>
                </p:cNvPr>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91" name="Serbest Biçim 43">
                  <a:extLst>
                    <a:ext uri="{FF2B5EF4-FFF2-40B4-BE49-F238E27FC236}">
                      <a16:creationId xmlns="" xmlns:a16="http://schemas.microsoft.com/office/drawing/2014/main" id="{290BF2B4-F895-4A7F-9361-51EDD61C2AC6}"/>
                    </a:ext>
                  </a:extLst>
                </p:cNvPr>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92" name="Serbest Biçim 44">
                  <a:extLst>
                    <a:ext uri="{FF2B5EF4-FFF2-40B4-BE49-F238E27FC236}">
                      <a16:creationId xmlns="" xmlns:a16="http://schemas.microsoft.com/office/drawing/2014/main" id="{D32C8570-F285-4615-8500-91523377BCC6}"/>
                    </a:ext>
                  </a:extLst>
                </p:cNvPr>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93" name="Serbest Biçim 45">
                  <a:extLst>
                    <a:ext uri="{FF2B5EF4-FFF2-40B4-BE49-F238E27FC236}">
                      <a16:creationId xmlns="" xmlns:a16="http://schemas.microsoft.com/office/drawing/2014/main" id="{245C3769-12D2-4F34-BDC6-8BDEBE388A8D}"/>
                    </a:ext>
                  </a:extLst>
                </p:cNvPr>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94" name="Serbest Biçim 46">
                  <a:extLst>
                    <a:ext uri="{FF2B5EF4-FFF2-40B4-BE49-F238E27FC236}">
                      <a16:creationId xmlns="" xmlns:a16="http://schemas.microsoft.com/office/drawing/2014/main" id="{CE7CB4FB-FD25-46C8-9690-745095CB6551}"/>
                    </a:ext>
                  </a:extLst>
                </p:cNvPr>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95" name="Serbest Biçim 47">
                  <a:extLst>
                    <a:ext uri="{FF2B5EF4-FFF2-40B4-BE49-F238E27FC236}">
                      <a16:creationId xmlns="" xmlns:a16="http://schemas.microsoft.com/office/drawing/2014/main" id="{28C7E24F-02A6-400B-96F6-AF5F96B47491}"/>
                    </a:ext>
                  </a:extLst>
                </p:cNvPr>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96" name="Serbest Biçim 48">
                  <a:extLst>
                    <a:ext uri="{FF2B5EF4-FFF2-40B4-BE49-F238E27FC236}">
                      <a16:creationId xmlns="" xmlns:a16="http://schemas.microsoft.com/office/drawing/2014/main" id="{D07B6D78-31BF-4084-8A5C-1F498B9B33A3}"/>
                    </a:ext>
                  </a:extLst>
                </p:cNvPr>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97" name="Serbest Biçim 49">
                  <a:extLst>
                    <a:ext uri="{FF2B5EF4-FFF2-40B4-BE49-F238E27FC236}">
                      <a16:creationId xmlns="" xmlns:a16="http://schemas.microsoft.com/office/drawing/2014/main" id="{042881F5-2800-4E56-9F80-B14BB978A4DC}"/>
                    </a:ext>
                  </a:extLst>
                </p:cNvPr>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98" name="Serbest Biçim 50">
                  <a:extLst>
                    <a:ext uri="{FF2B5EF4-FFF2-40B4-BE49-F238E27FC236}">
                      <a16:creationId xmlns="" xmlns:a16="http://schemas.microsoft.com/office/drawing/2014/main" id="{30690AC5-F7F2-4D18-9CB5-3477AD85FCE1}"/>
                    </a:ext>
                  </a:extLst>
                </p:cNvPr>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99" name="Serbest Biçim 51">
                  <a:extLst>
                    <a:ext uri="{FF2B5EF4-FFF2-40B4-BE49-F238E27FC236}">
                      <a16:creationId xmlns="" xmlns:a16="http://schemas.microsoft.com/office/drawing/2014/main" id="{B2D6812B-7EF6-4D35-A450-E695DCD8BF33}"/>
                    </a:ext>
                  </a:extLst>
                </p:cNvPr>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00" name="Serbest Biçim 52">
                  <a:extLst>
                    <a:ext uri="{FF2B5EF4-FFF2-40B4-BE49-F238E27FC236}">
                      <a16:creationId xmlns="" xmlns:a16="http://schemas.microsoft.com/office/drawing/2014/main" id="{8A6C2296-9735-4B05-A5DC-F57F6089EE92}"/>
                    </a:ext>
                  </a:extLst>
                </p:cNvPr>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01" name="Serbest Biçim 53">
                  <a:extLst>
                    <a:ext uri="{FF2B5EF4-FFF2-40B4-BE49-F238E27FC236}">
                      <a16:creationId xmlns="" xmlns:a16="http://schemas.microsoft.com/office/drawing/2014/main" id="{C45EF5E1-23EF-4D7B-8E44-681AF7D56C4B}"/>
                    </a:ext>
                  </a:extLst>
                </p:cNvPr>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02" name="Serbest Biçim 54">
                  <a:extLst>
                    <a:ext uri="{FF2B5EF4-FFF2-40B4-BE49-F238E27FC236}">
                      <a16:creationId xmlns="" xmlns:a16="http://schemas.microsoft.com/office/drawing/2014/main" id="{B1A472A8-B058-4F6F-B034-0647F56D8007}"/>
                    </a:ext>
                  </a:extLst>
                </p:cNvPr>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03" name="Serbest Biçim 55">
                  <a:extLst>
                    <a:ext uri="{FF2B5EF4-FFF2-40B4-BE49-F238E27FC236}">
                      <a16:creationId xmlns="" xmlns:a16="http://schemas.microsoft.com/office/drawing/2014/main" id="{6346EA15-7D2A-4688-B343-274610135065}"/>
                    </a:ext>
                  </a:extLst>
                </p:cNvPr>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04" name="Serbest Biçim 56">
                  <a:extLst>
                    <a:ext uri="{FF2B5EF4-FFF2-40B4-BE49-F238E27FC236}">
                      <a16:creationId xmlns="" xmlns:a16="http://schemas.microsoft.com/office/drawing/2014/main" id="{C943A865-EF48-411F-967E-2C049890B77A}"/>
                    </a:ext>
                  </a:extLst>
                </p:cNvPr>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05" name="Serbest Biçim 57">
                  <a:extLst>
                    <a:ext uri="{FF2B5EF4-FFF2-40B4-BE49-F238E27FC236}">
                      <a16:creationId xmlns="" xmlns:a16="http://schemas.microsoft.com/office/drawing/2014/main" id="{B5934479-2DC1-42EB-9471-ADF915A6DAC6}"/>
                    </a:ext>
                  </a:extLst>
                </p:cNvPr>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06" name="Serbest Biçim 58">
                  <a:extLst>
                    <a:ext uri="{FF2B5EF4-FFF2-40B4-BE49-F238E27FC236}">
                      <a16:creationId xmlns="" xmlns:a16="http://schemas.microsoft.com/office/drawing/2014/main" id="{E092A4BF-FE22-466A-8E68-FB3CEFBDC617}"/>
                    </a:ext>
                  </a:extLst>
                </p:cNvPr>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07" name="Serbest Biçim 59">
                  <a:extLst>
                    <a:ext uri="{FF2B5EF4-FFF2-40B4-BE49-F238E27FC236}">
                      <a16:creationId xmlns="" xmlns:a16="http://schemas.microsoft.com/office/drawing/2014/main" id="{43BA2D99-102A-4CB5-970B-790B47B34008}"/>
                    </a:ext>
                  </a:extLst>
                </p:cNvPr>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08" name="Serbest Biçim 60">
                  <a:extLst>
                    <a:ext uri="{FF2B5EF4-FFF2-40B4-BE49-F238E27FC236}">
                      <a16:creationId xmlns="" xmlns:a16="http://schemas.microsoft.com/office/drawing/2014/main" id="{37E9D7E5-F453-49CF-9175-5C0C9D79BD36}"/>
                    </a:ext>
                  </a:extLst>
                </p:cNvPr>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09" name="Serbest Biçim 61">
                  <a:extLst>
                    <a:ext uri="{FF2B5EF4-FFF2-40B4-BE49-F238E27FC236}">
                      <a16:creationId xmlns="" xmlns:a16="http://schemas.microsoft.com/office/drawing/2014/main" id="{BCA1FA8B-8C53-47DE-B0A9-94306FC87A6A}"/>
                    </a:ext>
                  </a:extLst>
                </p:cNvPr>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10" name="Serbest Biçim 62">
                  <a:extLst>
                    <a:ext uri="{FF2B5EF4-FFF2-40B4-BE49-F238E27FC236}">
                      <a16:creationId xmlns="" xmlns:a16="http://schemas.microsoft.com/office/drawing/2014/main" id="{41E415C7-6D0A-488C-B9FC-2AE222CEA4FF}"/>
                    </a:ext>
                  </a:extLst>
                </p:cNvPr>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11" name="Serbest Biçim 63">
                  <a:extLst>
                    <a:ext uri="{FF2B5EF4-FFF2-40B4-BE49-F238E27FC236}">
                      <a16:creationId xmlns="" xmlns:a16="http://schemas.microsoft.com/office/drawing/2014/main" id="{10893571-7944-464B-9754-C19A2C919066}"/>
                    </a:ext>
                  </a:extLst>
                </p:cNvPr>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12" name="Serbest Biçim 64">
                  <a:extLst>
                    <a:ext uri="{FF2B5EF4-FFF2-40B4-BE49-F238E27FC236}">
                      <a16:creationId xmlns="" xmlns:a16="http://schemas.microsoft.com/office/drawing/2014/main" id="{4392A73B-B362-4741-A6FA-0A2BFC9B3B5B}"/>
                    </a:ext>
                  </a:extLst>
                </p:cNvPr>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13" name="Serbest Biçim 65">
                  <a:extLst>
                    <a:ext uri="{FF2B5EF4-FFF2-40B4-BE49-F238E27FC236}">
                      <a16:creationId xmlns="" xmlns:a16="http://schemas.microsoft.com/office/drawing/2014/main" id="{E499A56F-BADC-4FF8-B80B-47D8A6608358}"/>
                    </a:ext>
                  </a:extLst>
                </p:cNvPr>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14" name="Serbest Biçim 66">
                  <a:extLst>
                    <a:ext uri="{FF2B5EF4-FFF2-40B4-BE49-F238E27FC236}">
                      <a16:creationId xmlns="" xmlns:a16="http://schemas.microsoft.com/office/drawing/2014/main" id="{3DA73AD0-6A00-45CE-AB09-F776C6E40DFD}"/>
                    </a:ext>
                  </a:extLst>
                </p:cNvPr>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15" name="Serbest Biçim 67">
                  <a:extLst>
                    <a:ext uri="{FF2B5EF4-FFF2-40B4-BE49-F238E27FC236}">
                      <a16:creationId xmlns="" xmlns:a16="http://schemas.microsoft.com/office/drawing/2014/main" id="{7BC6A003-B5FC-4DB2-B017-CFAE68934535}"/>
                    </a:ext>
                  </a:extLst>
                </p:cNvPr>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16" name="Serbest Biçim 68">
                  <a:extLst>
                    <a:ext uri="{FF2B5EF4-FFF2-40B4-BE49-F238E27FC236}">
                      <a16:creationId xmlns="" xmlns:a16="http://schemas.microsoft.com/office/drawing/2014/main" id="{55C01B59-9E49-4705-AA49-6CCEE823806B}"/>
                    </a:ext>
                  </a:extLst>
                </p:cNvPr>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17" name="Serbest Biçim 69">
                  <a:extLst>
                    <a:ext uri="{FF2B5EF4-FFF2-40B4-BE49-F238E27FC236}">
                      <a16:creationId xmlns="" xmlns:a16="http://schemas.microsoft.com/office/drawing/2014/main" id="{08D98BF1-03DF-4017-9608-EDFF1734FEE7}"/>
                    </a:ext>
                  </a:extLst>
                </p:cNvPr>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18" name="Serbest Biçim 70">
                  <a:extLst>
                    <a:ext uri="{FF2B5EF4-FFF2-40B4-BE49-F238E27FC236}">
                      <a16:creationId xmlns="" xmlns:a16="http://schemas.microsoft.com/office/drawing/2014/main" id="{B936B9DA-FDFA-41BD-A5C2-F89F33309C97}"/>
                    </a:ext>
                  </a:extLst>
                </p:cNvPr>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19" name="Serbest Biçim 71">
                  <a:extLst>
                    <a:ext uri="{FF2B5EF4-FFF2-40B4-BE49-F238E27FC236}">
                      <a16:creationId xmlns="" xmlns:a16="http://schemas.microsoft.com/office/drawing/2014/main" id="{D69AA675-9597-4C5E-86BC-EFD5E3C858A8}"/>
                    </a:ext>
                  </a:extLst>
                </p:cNvPr>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20" name="Serbest Biçim 72">
                  <a:extLst>
                    <a:ext uri="{FF2B5EF4-FFF2-40B4-BE49-F238E27FC236}">
                      <a16:creationId xmlns="" xmlns:a16="http://schemas.microsoft.com/office/drawing/2014/main" id="{901853FE-AAC5-413C-81A4-A2452E21543C}"/>
                    </a:ext>
                  </a:extLst>
                </p:cNvPr>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21" name="Serbest Biçim 73">
                  <a:extLst>
                    <a:ext uri="{FF2B5EF4-FFF2-40B4-BE49-F238E27FC236}">
                      <a16:creationId xmlns="" xmlns:a16="http://schemas.microsoft.com/office/drawing/2014/main" id="{132EC1E8-7ABC-4FF6-902A-82862E232F1F}"/>
                    </a:ext>
                  </a:extLst>
                </p:cNvPr>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22" name="Serbest Biçim 74">
                  <a:extLst>
                    <a:ext uri="{FF2B5EF4-FFF2-40B4-BE49-F238E27FC236}">
                      <a16:creationId xmlns="" xmlns:a16="http://schemas.microsoft.com/office/drawing/2014/main" id="{60B98949-6012-4FD3-9ED4-C0020218FC20}"/>
                    </a:ext>
                  </a:extLst>
                </p:cNvPr>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23" name="Serbest Biçim 75">
                  <a:extLst>
                    <a:ext uri="{FF2B5EF4-FFF2-40B4-BE49-F238E27FC236}">
                      <a16:creationId xmlns="" xmlns:a16="http://schemas.microsoft.com/office/drawing/2014/main" id="{1523C027-60C5-4FA0-A9D1-717E8AB18F80}"/>
                    </a:ext>
                  </a:extLst>
                </p:cNvPr>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24" name="Serbest Biçim 76">
                  <a:extLst>
                    <a:ext uri="{FF2B5EF4-FFF2-40B4-BE49-F238E27FC236}">
                      <a16:creationId xmlns="" xmlns:a16="http://schemas.microsoft.com/office/drawing/2014/main" id="{8541CD3C-C4EC-4384-BD6E-EB5FC9F172D0}"/>
                    </a:ext>
                  </a:extLst>
                </p:cNvPr>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25" name="Serbest Biçim 77">
                  <a:extLst>
                    <a:ext uri="{FF2B5EF4-FFF2-40B4-BE49-F238E27FC236}">
                      <a16:creationId xmlns="" xmlns:a16="http://schemas.microsoft.com/office/drawing/2014/main" id="{D9873FCE-CF94-4C63-818F-BE0AFBF2758E}"/>
                    </a:ext>
                  </a:extLst>
                </p:cNvPr>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26" name="Serbest Biçim 78">
                  <a:extLst>
                    <a:ext uri="{FF2B5EF4-FFF2-40B4-BE49-F238E27FC236}">
                      <a16:creationId xmlns="" xmlns:a16="http://schemas.microsoft.com/office/drawing/2014/main" id="{D5C47AA8-0038-406D-B703-D8EEC0B3716D}"/>
                    </a:ext>
                  </a:extLst>
                </p:cNvPr>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27" name="Serbest Biçim 79">
                  <a:extLst>
                    <a:ext uri="{FF2B5EF4-FFF2-40B4-BE49-F238E27FC236}">
                      <a16:creationId xmlns="" xmlns:a16="http://schemas.microsoft.com/office/drawing/2014/main" id="{5F87F126-13CC-475B-89C1-43F699C42D9D}"/>
                    </a:ext>
                  </a:extLst>
                </p:cNvPr>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28" name="Serbest Biçim 80">
                  <a:extLst>
                    <a:ext uri="{FF2B5EF4-FFF2-40B4-BE49-F238E27FC236}">
                      <a16:creationId xmlns="" xmlns:a16="http://schemas.microsoft.com/office/drawing/2014/main" id="{7719A892-70FA-4664-8245-F84ABD08B9F5}"/>
                    </a:ext>
                  </a:extLst>
                </p:cNvPr>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29" name="Serbest Biçim 81">
                  <a:extLst>
                    <a:ext uri="{FF2B5EF4-FFF2-40B4-BE49-F238E27FC236}">
                      <a16:creationId xmlns="" xmlns:a16="http://schemas.microsoft.com/office/drawing/2014/main" id="{4C46D909-9A58-47FF-AFD8-7BA243B3BE22}"/>
                    </a:ext>
                  </a:extLst>
                </p:cNvPr>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30" name="Serbest Biçim 82">
                  <a:extLst>
                    <a:ext uri="{FF2B5EF4-FFF2-40B4-BE49-F238E27FC236}">
                      <a16:creationId xmlns="" xmlns:a16="http://schemas.microsoft.com/office/drawing/2014/main" id="{DCBC4F5E-9F24-4F89-B926-58A18716F80B}"/>
                    </a:ext>
                  </a:extLst>
                </p:cNvPr>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31" name="Serbest Biçim 83">
                  <a:extLst>
                    <a:ext uri="{FF2B5EF4-FFF2-40B4-BE49-F238E27FC236}">
                      <a16:creationId xmlns="" xmlns:a16="http://schemas.microsoft.com/office/drawing/2014/main" id="{857DCBE0-1251-46A1-850A-6E17CFF59ADA}"/>
                    </a:ext>
                  </a:extLst>
                </p:cNvPr>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32" name="Serbest Biçim 84">
                  <a:extLst>
                    <a:ext uri="{FF2B5EF4-FFF2-40B4-BE49-F238E27FC236}">
                      <a16:creationId xmlns="" xmlns:a16="http://schemas.microsoft.com/office/drawing/2014/main" id="{D6A79C7F-DE70-4FE0-9558-2542724ADBA5}"/>
                    </a:ext>
                  </a:extLst>
                </p:cNvPr>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33" name="Serbest Biçim 85">
                  <a:extLst>
                    <a:ext uri="{FF2B5EF4-FFF2-40B4-BE49-F238E27FC236}">
                      <a16:creationId xmlns="" xmlns:a16="http://schemas.microsoft.com/office/drawing/2014/main" id="{FDCB5556-56B5-4DEC-9437-DC3D97F3183A}"/>
                    </a:ext>
                  </a:extLst>
                </p:cNvPr>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grpSp>
        </p:grpSp>
        <p:grpSp>
          <p:nvGrpSpPr>
            <p:cNvPr id="7" name="Grup 616"/>
            <p:cNvGrpSpPr>
              <a:grpSpLocks/>
            </p:cNvGrpSpPr>
            <p:nvPr/>
          </p:nvGrpSpPr>
          <p:grpSpPr bwMode="auto">
            <a:xfrm rot="10800000">
              <a:off x="4417839" y="2091906"/>
              <a:ext cx="5294376" cy="4114800"/>
              <a:chOff x="3310555" y="716546"/>
              <a:chExt cx="5294376" cy="4114800"/>
            </a:xfrm>
          </p:grpSpPr>
          <p:grpSp>
            <p:nvGrpSpPr>
              <p:cNvPr id="8" name="Grup 617">
                <a:extLst>
                  <a:ext uri="{FF2B5EF4-FFF2-40B4-BE49-F238E27FC236}">
                    <a16:creationId xmlns="" xmlns:a16="http://schemas.microsoft.com/office/drawing/2014/main" id="{80C0417B-C1B6-43EA-9D4B-D94B2942495B}"/>
                  </a:ext>
                </a:extLst>
              </p:cNvPr>
              <p:cNvGrpSpPr/>
              <p:nvPr/>
            </p:nvGrpSpPr>
            <p:grpSpPr bwMode="invGray">
              <a:xfrm flipH="1">
                <a:off x="3310555" y="737968"/>
                <a:ext cx="5294376" cy="54864"/>
                <a:chOff x="1522413" y="1514475"/>
                <a:chExt cx="10569575" cy="64008"/>
              </a:xfrm>
              <a:solidFill>
                <a:schemeClr val="accent1"/>
              </a:solidFill>
            </p:grpSpPr>
            <p:sp>
              <p:nvSpPr>
                <p:cNvPr id="84" name="Serbest Biçim 693">
                  <a:extLst>
                    <a:ext uri="{FF2B5EF4-FFF2-40B4-BE49-F238E27FC236}">
                      <a16:creationId xmlns="" xmlns:a16="http://schemas.microsoft.com/office/drawing/2014/main" id="{4EB829D9-8BA2-456C-BE25-370B684139A0}"/>
                    </a:ext>
                  </a:extLst>
                </p:cNvPr>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85" name="Serbest Biçim 694">
                  <a:extLst>
                    <a:ext uri="{FF2B5EF4-FFF2-40B4-BE49-F238E27FC236}">
                      <a16:creationId xmlns="" xmlns:a16="http://schemas.microsoft.com/office/drawing/2014/main" id="{8A73367D-0337-4224-90AA-63570A1A3E3F}"/>
                    </a:ext>
                  </a:extLst>
                </p:cNvPr>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86" name="Serbest Biçim 695">
                  <a:extLst>
                    <a:ext uri="{FF2B5EF4-FFF2-40B4-BE49-F238E27FC236}">
                      <a16:creationId xmlns="" xmlns:a16="http://schemas.microsoft.com/office/drawing/2014/main" id="{99981B1D-C5E4-423B-A299-68ECE2E1B0DA}"/>
                    </a:ext>
                  </a:extLst>
                </p:cNvPr>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87" name="Serbest Biçim 15">
                  <a:extLst>
                    <a:ext uri="{FF2B5EF4-FFF2-40B4-BE49-F238E27FC236}">
                      <a16:creationId xmlns="" xmlns:a16="http://schemas.microsoft.com/office/drawing/2014/main" id="{852EFB69-2A75-4BEF-BDE4-83506A9A8365}"/>
                    </a:ext>
                  </a:extLst>
                </p:cNvPr>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88" name="Serbest Biçim 16">
                  <a:extLst>
                    <a:ext uri="{FF2B5EF4-FFF2-40B4-BE49-F238E27FC236}">
                      <a16:creationId xmlns="" xmlns:a16="http://schemas.microsoft.com/office/drawing/2014/main" id="{D69C751F-EBB5-4534-AB0E-DB260F2ABB40}"/>
                    </a:ext>
                  </a:extLst>
                </p:cNvPr>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89" name="Serbest Biçim 17">
                  <a:extLst>
                    <a:ext uri="{FF2B5EF4-FFF2-40B4-BE49-F238E27FC236}">
                      <a16:creationId xmlns="" xmlns:a16="http://schemas.microsoft.com/office/drawing/2014/main" id="{16698D2F-43D0-40AE-816E-A0CE2701066F}"/>
                    </a:ext>
                  </a:extLst>
                </p:cNvPr>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90" name="Serbest Biçim 18">
                  <a:extLst>
                    <a:ext uri="{FF2B5EF4-FFF2-40B4-BE49-F238E27FC236}">
                      <a16:creationId xmlns="" xmlns:a16="http://schemas.microsoft.com/office/drawing/2014/main" id="{E632B6FF-D585-4361-8689-15BEA0563DE8}"/>
                    </a:ext>
                  </a:extLst>
                </p:cNvPr>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91" name="Serbest Biçim 19">
                  <a:extLst>
                    <a:ext uri="{FF2B5EF4-FFF2-40B4-BE49-F238E27FC236}">
                      <a16:creationId xmlns="" xmlns:a16="http://schemas.microsoft.com/office/drawing/2014/main" id="{38DAE0F4-16F8-4660-B2F3-5843F6541DBE}"/>
                    </a:ext>
                  </a:extLst>
                </p:cNvPr>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92" name="Serbest Biçim 20">
                  <a:extLst>
                    <a:ext uri="{FF2B5EF4-FFF2-40B4-BE49-F238E27FC236}">
                      <a16:creationId xmlns="" xmlns:a16="http://schemas.microsoft.com/office/drawing/2014/main" id="{54804669-F866-487F-917E-5683C9ECC5CB}"/>
                    </a:ext>
                  </a:extLst>
                </p:cNvPr>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93" name="Serbest Biçim 21">
                  <a:extLst>
                    <a:ext uri="{FF2B5EF4-FFF2-40B4-BE49-F238E27FC236}">
                      <a16:creationId xmlns="" xmlns:a16="http://schemas.microsoft.com/office/drawing/2014/main" id="{11B48827-AB93-419A-81F9-80488154CC78}"/>
                    </a:ext>
                  </a:extLst>
                </p:cNvPr>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94" name="Serbest Biçim 22">
                  <a:extLst>
                    <a:ext uri="{FF2B5EF4-FFF2-40B4-BE49-F238E27FC236}">
                      <a16:creationId xmlns="" xmlns:a16="http://schemas.microsoft.com/office/drawing/2014/main" id="{4AE70D53-F6CE-400C-9999-9FE62730155F}"/>
                    </a:ext>
                  </a:extLst>
                </p:cNvPr>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95" name="Serbest Biçim 23">
                  <a:extLst>
                    <a:ext uri="{FF2B5EF4-FFF2-40B4-BE49-F238E27FC236}">
                      <a16:creationId xmlns="" xmlns:a16="http://schemas.microsoft.com/office/drawing/2014/main" id="{AE620F81-5AFC-4033-A12E-CBDCC661F373}"/>
                    </a:ext>
                  </a:extLst>
                </p:cNvPr>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96" name="Serbest Biçim 24">
                  <a:extLst>
                    <a:ext uri="{FF2B5EF4-FFF2-40B4-BE49-F238E27FC236}">
                      <a16:creationId xmlns="" xmlns:a16="http://schemas.microsoft.com/office/drawing/2014/main" id="{71AFDB9F-1201-49F6-AF1F-ABFF2D40E2DE}"/>
                    </a:ext>
                  </a:extLst>
                </p:cNvPr>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97" name="Serbest Biçim 25">
                  <a:extLst>
                    <a:ext uri="{FF2B5EF4-FFF2-40B4-BE49-F238E27FC236}">
                      <a16:creationId xmlns="" xmlns:a16="http://schemas.microsoft.com/office/drawing/2014/main" id="{0E820F14-7C60-4804-B605-FECFFF88793A}"/>
                    </a:ext>
                  </a:extLst>
                </p:cNvPr>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98" name="Serbest Biçim 26">
                  <a:extLst>
                    <a:ext uri="{FF2B5EF4-FFF2-40B4-BE49-F238E27FC236}">
                      <a16:creationId xmlns="" xmlns:a16="http://schemas.microsoft.com/office/drawing/2014/main" id="{67F78569-AA5D-4E4A-AEE5-30EC92EA20B5}"/>
                    </a:ext>
                  </a:extLst>
                </p:cNvPr>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99" name="Serbest Biçim 27">
                  <a:extLst>
                    <a:ext uri="{FF2B5EF4-FFF2-40B4-BE49-F238E27FC236}">
                      <a16:creationId xmlns="" xmlns:a16="http://schemas.microsoft.com/office/drawing/2014/main" id="{037EFCA9-81B1-4621-A18D-9BB34D753033}"/>
                    </a:ext>
                  </a:extLst>
                </p:cNvPr>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00" name="Serbest Biçim 28">
                  <a:extLst>
                    <a:ext uri="{FF2B5EF4-FFF2-40B4-BE49-F238E27FC236}">
                      <a16:creationId xmlns="" xmlns:a16="http://schemas.microsoft.com/office/drawing/2014/main" id="{27CF1B7D-F80C-423B-8623-C7CD64572C81}"/>
                    </a:ext>
                  </a:extLst>
                </p:cNvPr>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01" name="Serbest Biçim 29">
                  <a:extLst>
                    <a:ext uri="{FF2B5EF4-FFF2-40B4-BE49-F238E27FC236}">
                      <a16:creationId xmlns="" xmlns:a16="http://schemas.microsoft.com/office/drawing/2014/main" id="{6141B123-9531-4251-BE11-265DA21346D5}"/>
                    </a:ext>
                  </a:extLst>
                </p:cNvPr>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02" name="Serbest Biçim 30">
                  <a:extLst>
                    <a:ext uri="{FF2B5EF4-FFF2-40B4-BE49-F238E27FC236}">
                      <a16:creationId xmlns="" xmlns:a16="http://schemas.microsoft.com/office/drawing/2014/main" id="{756E8E19-05B6-43CD-AD91-D529FFAEF0C6}"/>
                    </a:ext>
                  </a:extLst>
                </p:cNvPr>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03" name="Serbest Biçim 31">
                  <a:extLst>
                    <a:ext uri="{FF2B5EF4-FFF2-40B4-BE49-F238E27FC236}">
                      <a16:creationId xmlns="" xmlns:a16="http://schemas.microsoft.com/office/drawing/2014/main" id="{24E79DB8-1C02-4800-8A20-10D2BC301CD3}"/>
                    </a:ext>
                  </a:extLst>
                </p:cNvPr>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04" name="Serbest Biçim 32">
                  <a:extLst>
                    <a:ext uri="{FF2B5EF4-FFF2-40B4-BE49-F238E27FC236}">
                      <a16:creationId xmlns="" xmlns:a16="http://schemas.microsoft.com/office/drawing/2014/main" id="{A5C21732-EAB5-4CF0-96AD-0B88E828D879}"/>
                    </a:ext>
                  </a:extLst>
                </p:cNvPr>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05" name="Serbest Biçim 33">
                  <a:extLst>
                    <a:ext uri="{FF2B5EF4-FFF2-40B4-BE49-F238E27FC236}">
                      <a16:creationId xmlns="" xmlns:a16="http://schemas.microsoft.com/office/drawing/2014/main" id="{295EC408-2370-4A1A-A871-678CD40E2201}"/>
                    </a:ext>
                  </a:extLst>
                </p:cNvPr>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06" name="Serbest Biçim 34">
                  <a:extLst>
                    <a:ext uri="{FF2B5EF4-FFF2-40B4-BE49-F238E27FC236}">
                      <a16:creationId xmlns="" xmlns:a16="http://schemas.microsoft.com/office/drawing/2014/main" id="{3423E683-7A53-49FD-AF3A-4D8FC0AA75CB}"/>
                    </a:ext>
                  </a:extLst>
                </p:cNvPr>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07" name="Serbest Biçim 35">
                  <a:extLst>
                    <a:ext uri="{FF2B5EF4-FFF2-40B4-BE49-F238E27FC236}">
                      <a16:creationId xmlns="" xmlns:a16="http://schemas.microsoft.com/office/drawing/2014/main" id="{0D943D1D-0C56-40B5-BCD6-D33D06310235}"/>
                    </a:ext>
                  </a:extLst>
                </p:cNvPr>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08" name="Serbest Biçim 36">
                  <a:extLst>
                    <a:ext uri="{FF2B5EF4-FFF2-40B4-BE49-F238E27FC236}">
                      <a16:creationId xmlns="" xmlns:a16="http://schemas.microsoft.com/office/drawing/2014/main" id="{21070758-6408-49EA-997B-C47F7530AF45}"/>
                    </a:ext>
                  </a:extLst>
                </p:cNvPr>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09" name="Serbest Biçim 37">
                  <a:extLst>
                    <a:ext uri="{FF2B5EF4-FFF2-40B4-BE49-F238E27FC236}">
                      <a16:creationId xmlns="" xmlns:a16="http://schemas.microsoft.com/office/drawing/2014/main" id="{F3E36D29-94D7-46E4-971B-9B1A24DD7F85}"/>
                    </a:ext>
                  </a:extLst>
                </p:cNvPr>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10" name="Serbest Biçim 38">
                  <a:extLst>
                    <a:ext uri="{FF2B5EF4-FFF2-40B4-BE49-F238E27FC236}">
                      <a16:creationId xmlns="" xmlns:a16="http://schemas.microsoft.com/office/drawing/2014/main" id="{C23A0BC2-50C9-4A44-9ECB-9C12368221E2}"/>
                    </a:ext>
                  </a:extLst>
                </p:cNvPr>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11" name="Serbest Biçim 39">
                  <a:extLst>
                    <a:ext uri="{FF2B5EF4-FFF2-40B4-BE49-F238E27FC236}">
                      <a16:creationId xmlns="" xmlns:a16="http://schemas.microsoft.com/office/drawing/2014/main" id="{6528732F-476E-44EB-9A5C-4A9A2F37B4A0}"/>
                    </a:ext>
                  </a:extLst>
                </p:cNvPr>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12" name="Serbest Biçim 40">
                  <a:extLst>
                    <a:ext uri="{FF2B5EF4-FFF2-40B4-BE49-F238E27FC236}">
                      <a16:creationId xmlns="" xmlns:a16="http://schemas.microsoft.com/office/drawing/2014/main" id="{5E11F973-8C83-4085-AB2B-CC24EB2D1656}"/>
                    </a:ext>
                  </a:extLst>
                </p:cNvPr>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13" name="Serbest Biçim 41">
                  <a:extLst>
                    <a:ext uri="{FF2B5EF4-FFF2-40B4-BE49-F238E27FC236}">
                      <a16:creationId xmlns="" xmlns:a16="http://schemas.microsoft.com/office/drawing/2014/main" id="{48AED977-38B9-4904-9B94-DAD979759059}"/>
                    </a:ext>
                  </a:extLst>
                </p:cNvPr>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14" name="Serbest Biçim 42">
                  <a:extLst>
                    <a:ext uri="{FF2B5EF4-FFF2-40B4-BE49-F238E27FC236}">
                      <a16:creationId xmlns="" xmlns:a16="http://schemas.microsoft.com/office/drawing/2014/main" id="{7735708C-9667-469D-8CBB-466071DCA6C1}"/>
                    </a:ext>
                  </a:extLst>
                </p:cNvPr>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15" name="Serbest Biçim 43">
                  <a:extLst>
                    <a:ext uri="{FF2B5EF4-FFF2-40B4-BE49-F238E27FC236}">
                      <a16:creationId xmlns="" xmlns:a16="http://schemas.microsoft.com/office/drawing/2014/main" id="{5466B7B1-9A82-4BE9-83A0-9692F7AD83DE}"/>
                    </a:ext>
                  </a:extLst>
                </p:cNvPr>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16" name="Serbest Biçim 44">
                  <a:extLst>
                    <a:ext uri="{FF2B5EF4-FFF2-40B4-BE49-F238E27FC236}">
                      <a16:creationId xmlns="" xmlns:a16="http://schemas.microsoft.com/office/drawing/2014/main" id="{C67383CE-F056-4E80-AEBB-7E8BF1494883}"/>
                    </a:ext>
                  </a:extLst>
                </p:cNvPr>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17" name="Serbest Biçim 45">
                  <a:extLst>
                    <a:ext uri="{FF2B5EF4-FFF2-40B4-BE49-F238E27FC236}">
                      <a16:creationId xmlns="" xmlns:a16="http://schemas.microsoft.com/office/drawing/2014/main" id="{049D60A2-1D0A-45B3-9CA8-46F8FCA986AC}"/>
                    </a:ext>
                  </a:extLst>
                </p:cNvPr>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18" name="Serbest Biçim 46">
                  <a:extLst>
                    <a:ext uri="{FF2B5EF4-FFF2-40B4-BE49-F238E27FC236}">
                      <a16:creationId xmlns="" xmlns:a16="http://schemas.microsoft.com/office/drawing/2014/main" id="{391EF11D-F0B4-4AD8-B9FC-CDA8B5C8536B}"/>
                    </a:ext>
                  </a:extLst>
                </p:cNvPr>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19" name="Serbest Biçim 47">
                  <a:extLst>
                    <a:ext uri="{FF2B5EF4-FFF2-40B4-BE49-F238E27FC236}">
                      <a16:creationId xmlns="" xmlns:a16="http://schemas.microsoft.com/office/drawing/2014/main" id="{C8EB250E-88CD-43BC-805A-B4E838FD9CC1}"/>
                    </a:ext>
                  </a:extLst>
                </p:cNvPr>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20" name="Serbest Biçim 48">
                  <a:extLst>
                    <a:ext uri="{FF2B5EF4-FFF2-40B4-BE49-F238E27FC236}">
                      <a16:creationId xmlns="" xmlns:a16="http://schemas.microsoft.com/office/drawing/2014/main" id="{37CD7F6C-9C18-451E-8251-F9ED526110E5}"/>
                    </a:ext>
                  </a:extLst>
                </p:cNvPr>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21" name="Serbest Biçim 49">
                  <a:extLst>
                    <a:ext uri="{FF2B5EF4-FFF2-40B4-BE49-F238E27FC236}">
                      <a16:creationId xmlns="" xmlns:a16="http://schemas.microsoft.com/office/drawing/2014/main" id="{AAE2B983-ACA8-4121-B11C-7F09DF00D271}"/>
                    </a:ext>
                  </a:extLst>
                </p:cNvPr>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22" name="Serbest Biçim 50">
                  <a:extLst>
                    <a:ext uri="{FF2B5EF4-FFF2-40B4-BE49-F238E27FC236}">
                      <a16:creationId xmlns="" xmlns:a16="http://schemas.microsoft.com/office/drawing/2014/main" id="{2D76EF6F-EE89-497E-82DE-2567E143BB03}"/>
                    </a:ext>
                  </a:extLst>
                </p:cNvPr>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23" name="Serbest Biçim 51">
                  <a:extLst>
                    <a:ext uri="{FF2B5EF4-FFF2-40B4-BE49-F238E27FC236}">
                      <a16:creationId xmlns="" xmlns:a16="http://schemas.microsoft.com/office/drawing/2014/main" id="{60EAA3B0-3F61-4DD3-9496-AFB4EA8A32FA}"/>
                    </a:ext>
                  </a:extLst>
                </p:cNvPr>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24" name="Serbest Biçim 52">
                  <a:extLst>
                    <a:ext uri="{FF2B5EF4-FFF2-40B4-BE49-F238E27FC236}">
                      <a16:creationId xmlns="" xmlns:a16="http://schemas.microsoft.com/office/drawing/2014/main" id="{7CBA45DA-8608-44B5-91FC-1D8B954D199B}"/>
                    </a:ext>
                  </a:extLst>
                </p:cNvPr>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25" name="Serbest Biçim 53">
                  <a:extLst>
                    <a:ext uri="{FF2B5EF4-FFF2-40B4-BE49-F238E27FC236}">
                      <a16:creationId xmlns="" xmlns:a16="http://schemas.microsoft.com/office/drawing/2014/main" id="{100BCED7-74C3-4AD3-9A02-F20912224E23}"/>
                    </a:ext>
                  </a:extLst>
                </p:cNvPr>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26" name="Serbest Biçim 54">
                  <a:extLst>
                    <a:ext uri="{FF2B5EF4-FFF2-40B4-BE49-F238E27FC236}">
                      <a16:creationId xmlns="" xmlns:a16="http://schemas.microsoft.com/office/drawing/2014/main" id="{F0388A91-BC62-48C1-BE15-C6CA615B1238}"/>
                    </a:ext>
                  </a:extLst>
                </p:cNvPr>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27" name="Serbest Biçim 55">
                  <a:extLst>
                    <a:ext uri="{FF2B5EF4-FFF2-40B4-BE49-F238E27FC236}">
                      <a16:creationId xmlns="" xmlns:a16="http://schemas.microsoft.com/office/drawing/2014/main" id="{68CE7E35-7D47-4542-8392-5129E9FDFE3C}"/>
                    </a:ext>
                  </a:extLst>
                </p:cNvPr>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28" name="Serbest Biçim 56">
                  <a:extLst>
                    <a:ext uri="{FF2B5EF4-FFF2-40B4-BE49-F238E27FC236}">
                      <a16:creationId xmlns="" xmlns:a16="http://schemas.microsoft.com/office/drawing/2014/main" id="{FAC83774-B730-42E5-91E7-C5A7CD25BE6F}"/>
                    </a:ext>
                  </a:extLst>
                </p:cNvPr>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29" name="Serbest Biçim 57">
                  <a:extLst>
                    <a:ext uri="{FF2B5EF4-FFF2-40B4-BE49-F238E27FC236}">
                      <a16:creationId xmlns="" xmlns:a16="http://schemas.microsoft.com/office/drawing/2014/main" id="{0E2E3B82-9856-4E22-8E98-1E358ED5CD43}"/>
                    </a:ext>
                  </a:extLst>
                </p:cNvPr>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30" name="Serbest Biçim 58">
                  <a:extLst>
                    <a:ext uri="{FF2B5EF4-FFF2-40B4-BE49-F238E27FC236}">
                      <a16:creationId xmlns="" xmlns:a16="http://schemas.microsoft.com/office/drawing/2014/main" id="{8132AF47-4408-4E71-87DE-8FC3B42D31AF}"/>
                    </a:ext>
                  </a:extLst>
                </p:cNvPr>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31" name="Serbest Biçim 59">
                  <a:extLst>
                    <a:ext uri="{FF2B5EF4-FFF2-40B4-BE49-F238E27FC236}">
                      <a16:creationId xmlns="" xmlns:a16="http://schemas.microsoft.com/office/drawing/2014/main" id="{C0A57155-7EDA-4604-88E2-FEFFC31FEE69}"/>
                    </a:ext>
                  </a:extLst>
                </p:cNvPr>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32" name="Serbest Biçim 60">
                  <a:extLst>
                    <a:ext uri="{FF2B5EF4-FFF2-40B4-BE49-F238E27FC236}">
                      <a16:creationId xmlns="" xmlns:a16="http://schemas.microsoft.com/office/drawing/2014/main" id="{49D051D3-806B-4F2B-AA2B-275234A208D4}"/>
                    </a:ext>
                  </a:extLst>
                </p:cNvPr>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33" name="Serbest Biçim 61">
                  <a:extLst>
                    <a:ext uri="{FF2B5EF4-FFF2-40B4-BE49-F238E27FC236}">
                      <a16:creationId xmlns="" xmlns:a16="http://schemas.microsoft.com/office/drawing/2014/main" id="{B9A65A36-71D3-4CBC-9506-318E3211FC85}"/>
                    </a:ext>
                  </a:extLst>
                </p:cNvPr>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34" name="Serbest Biçim 62">
                  <a:extLst>
                    <a:ext uri="{FF2B5EF4-FFF2-40B4-BE49-F238E27FC236}">
                      <a16:creationId xmlns="" xmlns:a16="http://schemas.microsoft.com/office/drawing/2014/main" id="{C6609594-6C1B-4D1C-97F8-FA7E033CBEFF}"/>
                    </a:ext>
                  </a:extLst>
                </p:cNvPr>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35" name="Serbest Biçim 63">
                  <a:extLst>
                    <a:ext uri="{FF2B5EF4-FFF2-40B4-BE49-F238E27FC236}">
                      <a16:creationId xmlns="" xmlns:a16="http://schemas.microsoft.com/office/drawing/2014/main" id="{D1B3BD6D-75C7-4EF8-A44A-B2FD3BDED4CF}"/>
                    </a:ext>
                  </a:extLst>
                </p:cNvPr>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36" name="Serbest Biçim 64">
                  <a:extLst>
                    <a:ext uri="{FF2B5EF4-FFF2-40B4-BE49-F238E27FC236}">
                      <a16:creationId xmlns="" xmlns:a16="http://schemas.microsoft.com/office/drawing/2014/main" id="{D8107683-2D12-46A5-BF2F-A9FE7B43AFE6}"/>
                    </a:ext>
                  </a:extLst>
                </p:cNvPr>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37" name="Serbest Biçim 65">
                  <a:extLst>
                    <a:ext uri="{FF2B5EF4-FFF2-40B4-BE49-F238E27FC236}">
                      <a16:creationId xmlns="" xmlns:a16="http://schemas.microsoft.com/office/drawing/2014/main" id="{4BB11005-4CB2-4974-AAE2-9268DFE12815}"/>
                    </a:ext>
                  </a:extLst>
                </p:cNvPr>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38" name="Serbest Biçim 66">
                  <a:extLst>
                    <a:ext uri="{FF2B5EF4-FFF2-40B4-BE49-F238E27FC236}">
                      <a16:creationId xmlns="" xmlns:a16="http://schemas.microsoft.com/office/drawing/2014/main" id="{F2278E27-379D-459A-9420-2F2C6348704C}"/>
                    </a:ext>
                  </a:extLst>
                </p:cNvPr>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39" name="Serbest Biçim 67">
                  <a:extLst>
                    <a:ext uri="{FF2B5EF4-FFF2-40B4-BE49-F238E27FC236}">
                      <a16:creationId xmlns="" xmlns:a16="http://schemas.microsoft.com/office/drawing/2014/main" id="{73668412-D9A7-46AF-88A5-D28A1FF67F3B}"/>
                    </a:ext>
                  </a:extLst>
                </p:cNvPr>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40" name="Serbest Biçim 68">
                  <a:extLst>
                    <a:ext uri="{FF2B5EF4-FFF2-40B4-BE49-F238E27FC236}">
                      <a16:creationId xmlns="" xmlns:a16="http://schemas.microsoft.com/office/drawing/2014/main" id="{FDB2800B-EC30-4528-A052-EFDDFC778385}"/>
                    </a:ext>
                  </a:extLst>
                </p:cNvPr>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41" name="Serbest Biçim 69">
                  <a:extLst>
                    <a:ext uri="{FF2B5EF4-FFF2-40B4-BE49-F238E27FC236}">
                      <a16:creationId xmlns="" xmlns:a16="http://schemas.microsoft.com/office/drawing/2014/main" id="{883115C6-930E-4BF7-B022-B7B031EC6F06}"/>
                    </a:ext>
                  </a:extLst>
                </p:cNvPr>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42" name="Serbest Biçim 70">
                  <a:extLst>
                    <a:ext uri="{FF2B5EF4-FFF2-40B4-BE49-F238E27FC236}">
                      <a16:creationId xmlns="" xmlns:a16="http://schemas.microsoft.com/office/drawing/2014/main" id="{6249E5F1-FA40-454E-9E1F-A6F0C61225E1}"/>
                    </a:ext>
                  </a:extLst>
                </p:cNvPr>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43" name="Serbest Biçim 71">
                  <a:extLst>
                    <a:ext uri="{FF2B5EF4-FFF2-40B4-BE49-F238E27FC236}">
                      <a16:creationId xmlns="" xmlns:a16="http://schemas.microsoft.com/office/drawing/2014/main" id="{66B76A1D-A81B-41B4-A692-434E8B0183FD}"/>
                    </a:ext>
                  </a:extLst>
                </p:cNvPr>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44" name="Serbest Biçim 72">
                  <a:extLst>
                    <a:ext uri="{FF2B5EF4-FFF2-40B4-BE49-F238E27FC236}">
                      <a16:creationId xmlns="" xmlns:a16="http://schemas.microsoft.com/office/drawing/2014/main" id="{C5892803-3735-4F4B-8755-256D691E2606}"/>
                    </a:ext>
                  </a:extLst>
                </p:cNvPr>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45" name="Serbest Biçim 73">
                  <a:extLst>
                    <a:ext uri="{FF2B5EF4-FFF2-40B4-BE49-F238E27FC236}">
                      <a16:creationId xmlns="" xmlns:a16="http://schemas.microsoft.com/office/drawing/2014/main" id="{D00F1369-80DE-4661-90AD-650E614734C7}"/>
                    </a:ext>
                  </a:extLst>
                </p:cNvPr>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46" name="Serbest Biçim 74">
                  <a:extLst>
                    <a:ext uri="{FF2B5EF4-FFF2-40B4-BE49-F238E27FC236}">
                      <a16:creationId xmlns="" xmlns:a16="http://schemas.microsoft.com/office/drawing/2014/main" id="{E0D27743-317F-4E0F-8E67-B22FD3340D0C}"/>
                    </a:ext>
                  </a:extLst>
                </p:cNvPr>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47" name="Serbest Biçim 75">
                  <a:extLst>
                    <a:ext uri="{FF2B5EF4-FFF2-40B4-BE49-F238E27FC236}">
                      <a16:creationId xmlns="" xmlns:a16="http://schemas.microsoft.com/office/drawing/2014/main" id="{75D78EFC-3A7B-4594-B35D-F90AB5032309}"/>
                    </a:ext>
                  </a:extLst>
                </p:cNvPr>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48" name="Serbest Biçim 76">
                  <a:extLst>
                    <a:ext uri="{FF2B5EF4-FFF2-40B4-BE49-F238E27FC236}">
                      <a16:creationId xmlns="" xmlns:a16="http://schemas.microsoft.com/office/drawing/2014/main" id="{07397FC4-6F07-4264-B372-0C01B395A062}"/>
                    </a:ext>
                  </a:extLst>
                </p:cNvPr>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49" name="Serbest Biçim 77">
                  <a:extLst>
                    <a:ext uri="{FF2B5EF4-FFF2-40B4-BE49-F238E27FC236}">
                      <a16:creationId xmlns="" xmlns:a16="http://schemas.microsoft.com/office/drawing/2014/main" id="{C9ECC6E2-3012-445B-BFAD-134FE46EE7D9}"/>
                    </a:ext>
                  </a:extLst>
                </p:cNvPr>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50" name="Serbest Biçim 78">
                  <a:extLst>
                    <a:ext uri="{FF2B5EF4-FFF2-40B4-BE49-F238E27FC236}">
                      <a16:creationId xmlns="" xmlns:a16="http://schemas.microsoft.com/office/drawing/2014/main" id="{1763F566-C1EA-4B48-B0B1-C016029ECC5D}"/>
                    </a:ext>
                  </a:extLst>
                </p:cNvPr>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51" name="Serbest Biçim 79">
                  <a:extLst>
                    <a:ext uri="{FF2B5EF4-FFF2-40B4-BE49-F238E27FC236}">
                      <a16:creationId xmlns="" xmlns:a16="http://schemas.microsoft.com/office/drawing/2014/main" id="{82EE8766-8C19-435F-B17D-BD58DCF4B2F7}"/>
                    </a:ext>
                  </a:extLst>
                </p:cNvPr>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52" name="Serbest Biçim 80">
                  <a:extLst>
                    <a:ext uri="{FF2B5EF4-FFF2-40B4-BE49-F238E27FC236}">
                      <a16:creationId xmlns="" xmlns:a16="http://schemas.microsoft.com/office/drawing/2014/main" id="{990E5685-1C16-4A62-8191-98F81286AE5C}"/>
                    </a:ext>
                  </a:extLst>
                </p:cNvPr>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53" name="Serbest Biçim 81">
                  <a:extLst>
                    <a:ext uri="{FF2B5EF4-FFF2-40B4-BE49-F238E27FC236}">
                      <a16:creationId xmlns="" xmlns:a16="http://schemas.microsoft.com/office/drawing/2014/main" id="{8AAF8D84-7D87-4AFF-8CC7-8EB058BE6BD8}"/>
                    </a:ext>
                  </a:extLst>
                </p:cNvPr>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54" name="Serbest Biçim 82">
                  <a:extLst>
                    <a:ext uri="{FF2B5EF4-FFF2-40B4-BE49-F238E27FC236}">
                      <a16:creationId xmlns="" xmlns:a16="http://schemas.microsoft.com/office/drawing/2014/main" id="{8B912176-8049-42FC-B972-60371D648B10}"/>
                    </a:ext>
                  </a:extLst>
                </p:cNvPr>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55" name="Serbest Biçim 83">
                  <a:extLst>
                    <a:ext uri="{FF2B5EF4-FFF2-40B4-BE49-F238E27FC236}">
                      <a16:creationId xmlns="" xmlns:a16="http://schemas.microsoft.com/office/drawing/2014/main" id="{8AA7293E-16B1-44D1-A58F-9DAD4B4F4D61}"/>
                    </a:ext>
                  </a:extLst>
                </p:cNvPr>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56" name="Serbest Biçim 84">
                  <a:extLst>
                    <a:ext uri="{FF2B5EF4-FFF2-40B4-BE49-F238E27FC236}">
                      <a16:creationId xmlns="" xmlns:a16="http://schemas.microsoft.com/office/drawing/2014/main" id="{6F59334A-4859-4409-9A4C-2D9913E939E9}"/>
                    </a:ext>
                  </a:extLst>
                </p:cNvPr>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57" name="Serbest Biçim 85">
                  <a:extLst>
                    <a:ext uri="{FF2B5EF4-FFF2-40B4-BE49-F238E27FC236}">
                      <a16:creationId xmlns="" xmlns:a16="http://schemas.microsoft.com/office/drawing/2014/main" id="{EC36FE6C-E125-4A00-8060-33D9721B40F6}"/>
                    </a:ext>
                  </a:extLst>
                </p:cNvPr>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grpSp>
          <p:grpSp>
            <p:nvGrpSpPr>
              <p:cNvPr id="9" name="Grup 618">
                <a:extLst>
                  <a:ext uri="{FF2B5EF4-FFF2-40B4-BE49-F238E27FC236}">
                    <a16:creationId xmlns="" xmlns:a16="http://schemas.microsoft.com/office/drawing/2014/main" id="{E9F966FA-25DD-4A6A-82CD-46ECF6332204}"/>
                  </a:ext>
                </a:extLst>
              </p:cNvPr>
              <p:cNvGrpSpPr/>
              <p:nvPr/>
            </p:nvGrpSpPr>
            <p:grpSpPr bwMode="invGray">
              <a:xfrm rot="16200000" flipH="1">
                <a:off x="6492229" y="2755658"/>
                <a:ext cx="4114800" cy="36576"/>
                <a:chOff x="1522413" y="1514475"/>
                <a:chExt cx="10569575" cy="64008"/>
              </a:xfrm>
              <a:solidFill>
                <a:schemeClr val="accent1"/>
              </a:solidFill>
            </p:grpSpPr>
            <p:sp>
              <p:nvSpPr>
                <p:cNvPr id="10" name="Serbest Biçim 619">
                  <a:extLst>
                    <a:ext uri="{FF2B5EF4-FFF2-40B4-BE49-F238E27FC236}">
                      <a16:creationId xmlns="" xmlns:a16="http://schemas.microsoft.com/office/drawing/2014/main" id="{18788572-8222-4CE1-B8D1-A9B26791D6A5}"/>
                    </a:ext>
                  </a:extLst>
                </p:cNvPr>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1" name="Serbest Biçim 620">
                  <a:extLst>
                    <a:ext uri="{FF2B5EF4-FFF2-40B4-BE49-F238E27FC236}">
                      <a16:creationId xmlns="" xmlns:a16="http://schemas.microsoft.com/office/drawing/2014/main" id="{FD3A9EF2-4C84-4107-B6F1-60DE2E3DCC8C}"/>
                    </a:ext>
                  </a:extLst>
                </p:cNvPr>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2" name="Serbest Biçim 621">
                  <a:extLst>
                    <a:ext uri="{FF2B5EF4-FFF2-40B4-BE49-F238E27FC236}">
                      <a16:creationId xmlns="" xmlns:a16="http://schemas.microsoft.com/office/drawing/2014/main" id="{FFC67BE1-5500-4208-BE0B-C0E8B0EC8E5E}"/>
                    </a:ext>
                  </a:extLst>
                </p:cNvPr>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3" name="Serbest Biçim 15">
                  <a:extLst>
                    <a:ext uri="{FF2B5EF4-FFF2-40B4-BE49-F238E27FC236}">
                      <a16:creationId xmlns="" xmlns:a16="http://schemas.microsoft.com/office/drawing/2014/main" id="{16DFAC68-2F85-4A46-A62F-7E32C507AA89}"/>
                    </a:ext>
                  </a:extLst>
                </p:cNvPr>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4" name="Serbest Biçim 16">
                  <a:extLst>
                    <a:ext uri="{FF2B5EF4-FFF2-40B4-BE49-F238E27FC236}">
                      <a16:creationId xmlns="" xmlns:a16="http://schemas.microsoft.com/office/drawing/2014/main" id="{2C3617B3-919E-4588-B455-25F2F37D1DA9}"/>
                    </a:ext>
                  </a:extLst>
                </p:cNvPr>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5" name="Serbest Biçim 17">
                  <a:extLst>
                    <a:ext uri="{FF2B5EF4-FFF2-40B4-BE49-F238E27FC236}">
                      <a16:creationId xmlns="" xmlns:a16="http://schemas.microsoft.com/office/drawing/2014/main" id="{173517D1-77DC-42CF-8E6A-656468E1F08C}"/>
                    </a:ext>
                  </a:extLst>
                </p:cNvPr>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6" name="Serbest Biçim 18">
                  <a:extLst>
                    <a:ext uri="{FF2B5EF4-FFF2-40B4-BE49-F238E27FC236}">
                      <a16:creationId xmlns="" xmlns:a16="http://schemas.microsoft.com/office/drawing/2014/main" id="{17B01D0B-7B5F-4E89-AD9A-00DA290815C0}"/>
                    </a:ext>
                  </a:extLst>
                </p:cNvPr>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7" name="Serbest Biçim 19">
                  <a:extLst>
                    <a:ext uri="{FF2B5EF4-FFF2-40B4-BE49-F238E27FC236}">
                      <a16:creationId xmlns="" xmlns:a16="http://schemas.microsoft.com/office/drawing/2014/main" id="{5BC43D06-C3A1-4B54-B637-C53A6D00EA2B}"/>
                    </a:ext>
                  </a:extLst>
                </p:cNvPr>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8" name="Serbest Biçim 20">
                  <a:extLst>
                    <a:ext uri="{FF2B5EF4-FFF2-40B4-BE49-F238E27FC236}">
                      <a16:creationId xmlns="" xmlns:a16="http://schemas.microsoft.com/office/drawing/2014/main" id="{A8CAB1E2-5CF3-413E-8714-40BE3869AD56}"/>
                    </a:ext>
                  </a:extLst>
                </p:cNvPr>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9" name="Serbest Biçim 21">
                  <a:extLst>
                    <a:ext uri="{FF2B5EF4-FFF2-40B4-BE49-F238E27FC236}">
                      <a16:creationId xmlns="" xmlns:a16="http://schemas.microsoft.com/office/drawing/2014/main" id="{CC56AA7B-B15E-42BF-8880-F4C358EFE941}"/>
                    </a:ext>
                  </a:extLst>
                </p:cNvPr>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0" name="Serbest Biçim 22">
                  <a:extLst>
                    <a:ext uri="{FF2B5EF4-FFF2-40B4-BE49-F238E27FC236}">
                      <a16:creationId xmlns="" xmlns:a16="http://schemas.microsoft.com/office/drawing/2014/main" id="{D591D29D-41A2-4226-A228-DC1967772770}"/>
                    </a:ext>
                  </a:extLst>
                </p:cNvPr>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1" name="Serbest Biçim 23">
                  <a:extLst>
                    <a:ext uri="{FF2B5EF4-FFF2-40B4-BE49-F238E27FC236}">
                      <a16:creationId xmlns="" xmlns:a16="http://schemas.microsoft.com/office/drawing/2014/main" id="{0B64F314-23E0-41C0-B360-A2B451FDBE0A}"/>
                    </a:ext>
                  </a:extLst>
                </p:cNvPr>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2" name="Serbest Biçim 24">
                  <a:extLst>
                    <a:ext uri="{FF2B5EF4-FFF2-40B4-BE49-F238E27FC236}">
                      <a16:creationId xmlns="" xmlns:a16="http://schemas.microsoft.com/office/drawing/2014/main" id="{B5693E09-D7B9-4737-8CCA-C5FEF420C9F1}"/>
                    </a:ext>
                  </a:extLst>
                </p:cNvPr>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3" name="Serbest Biçim 25">
                  <a:extLst>
                    <a:ext uri="{FF2B5EF4-FFF2-40B4-BE49-F238E27FC236}">
                      <a16:creationId xmlns="" xmlns:a16="http://schemas.microsoft.com/office/drawing/2014/main" id="{89A5E12E-7504-494D-9904-B50A806A6619}"/>
                    </a:ext>
                  </a:extLst>
                </p:cNvPr>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4" name="Serbest Biçim 26">
                  <a:extLst>
                    <a:ext uri="{FF2B5EF4-FFF2-40B4-BE49-F238E27FC236}">
                      <a16:creationId xmlns="" xmlns:a16="http://schemas.microsoft.com/office/drawing/2014/main" id="{6B906FC8-EAD3-4A4C-8374-0A85E24CB0F3}"/>
                    </a:ext>
                  </a:extLst>
                </p:cNvPr>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5" name="Serbest Biçim 27">
                  <a:extLst>
                    <a:ext uri="{FF2B5EF4-FFF2-40B4-BE49-F238E27FC236}">
                      <a16:creationId xmlns="" xmlns:a16="http://schemas.microsoft.com/office/drawing/2014/main" id="{2EA0E9D4-A3C3-4D5A-B6D8-137334C8271C}"/>
                    </a:ext>
                  </a:extLst>
                </p:cNvPr>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6" name="Serbest Biçim 28">
                  <a:extLst>
                    <a:ext uri="{FF2B5EF4-FFF2-40B4-BE49-F238E27FC236}">
                      <a16:creationId xmlns="" xmlns:a16="http://schemas.microsoft.com/office/drawing/2014/main" id="{2FB83CC4-552F-401D-8748-A0A70CDFF473}"/>
                    </a:ext>
                  </a:extLst>
                </p:cNvPr>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7" name="Serbest Biçim 29">
                  <a:extLst>
                    <a:ext uri="{FF2B5EF4-FFF2-40B4-BE49-F238E27FC236}">
                      <a16:creationId xmlns="" xmlns:a16="http://schemas.microsoft.com/office/drawing/2014/main" id="{992C1D95-AD11-4AFC-9697-A36B7C24DFC9}"/>
                    </a:ext>
                  </a:extLst>
                </p:cNvPr>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8" name="Serbest Biçim 30">
                  <a:extLst>
                    <a:ext uri="{FF2B5EF4-FFF2-40B4-BE49-F238E27FC236}">
                      <a16:creationId xmlns="" xmlns:a16="http://schemas.microsoft.com/office/drawing/2014/main" id="{2E89CAA3-7790-4A49-B066-B244ED678B13}"/>
                    </a:ext>
                  </a:extLst>
                </p:cNvPr>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9" name="Serbest Biçim 31">
                  <a:extLst>
                    <a:ext uri="{FF2B5EF4-FFF2-40B4-BE49-F238E27FC236}">
                      <a16:creationId xmlns="" xmlns:a16="http://schemas.microsoft.com/office/drawing/2014/main" id="{D88D34A0-0D1B-489B-A144-BBFF6D6125A6}"/>
                    </a:ext>
                  </a:extLst>
                </p:cNvPr>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0" name="Serbest Biçim 32">
                  <a:extLst>
                    <a:ext uri="{FF2B5EF4-FFF2-40B4-BE49-F238E27FC236}">
                      <a16:creationId xmlns="" xmlns:a16="http://schemas.microsoft.com/office/drawing/2014/main" id="{CC9D0C87-142F-4D66-9115-222F31ACB62D}"/>
                    </a:ext>
                  </a:extLst>
                </p:cNvPr>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1" name="Serbest Biçim 33">
                  <a:extLst>
                    <a:ext uri="{FF2B5EF4-FFF2-40B4-BE49-F238E27FC236}">
                      <a16:creationId xmlns="" xmlns:a16="http://schemas.microsoft.com/office/drawing/2014/main" id="{DAE195B8-0587-4342-A814-3DF90D4DAD9D}"/>
                    </a:ext>
                  </a:extLst>
                </p:cNvPr>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2" name="Serbest Biçim 34">
                  <a:extLst>
                    <a:ext uri="{FF2B5EF4-FFF2-40B4-BE49-F238E27FC236}">
                      <a16:creationId xmlns="" xmlns:a16="http://schemas.microsoft.com/office/drawing/2014/main" id="{966E11A5-4930-4987-8400-7ED689BA4BC5}"/>
                    </a:ext>
                  </a:extLst>
                </p:cNvPr>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3" name="Serbest Biçim 35">
                  <a:extLst>
                    <a:ext uri="{FF2B5EF4-FFF2-40B4-BE49-F238E27FC236}">
                      <a16:creationId xmlns="" xmlns:a16="http://schemas.microsoft.com/office/drawing/2014/main" id="{6DEC13C1-904C-480E-B51C-C804D1D44C16}"/>
                    </a:ext>
                  </a:extLst>
                </p:cNvPr>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4" name="Serbest Biçim 36">
                  <a:extLst>
                    <a:ext uri="{FF2B5EF4-FFF2-40B4-BE49-F238E27FC236}">
                      <a16:creationId xmlns="" xmlns:a16="http://schemas.microsoft.com/office/drawing/2014/main" id="{12187CFA-C1F6-495F-8A19-E9F28B28FECA}"/>
                    </a:ext>
                  </a:extLst>
                </p:cNvPr>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5" name="Serbest Biçim 37">
                  <a:extLst>
                    <a:ext uri="{FF2B5EF4-FFF2-40B4-BE49-F238E27FC236}">
                      <a16:creationId xmlns="" xmlns:a16="http://schemas.microsoft.com/office/drawing/2014/main" id="{D358007C-5594-46D6-95B9-0951DF1D0141}"/>
                    </a:ext>
                  </a:extLst>
                </p:cNvPr>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6" name="Serbest Biçim 38">
                  <a:extLst>
                    <a:ext uri="{FF2B5EF4-FFF2-40B4-BE49-F238E27FC236}">
                      <a16:creationId xmlns="" xmlns:a16="http://schemas.microsoft.com/office/drawing/2014/main" id="{39E1968A-563C-4B94-B7F1-87E45D215CCF}"/>
                    </a:ext>
                  </a:extLst>
                </p:cNvPr>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7" name="Serbest Biçim 39">
                  <a:extLst>
                    <a:ext uri="{FF2B5EF4-FFF2-40B4-BE49-F238E27FC236}">
                      <a16:creationId xmlns="" xmlns:a16="http://schemas.microsoft.com/office/drawing/2014/main" id="{F771F23D-5BC2-4ED2-A189-905B6EE27D71}"/>
                    </a:ext>
                  </a:extLst>
                </p:cNvPr>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8" name="Serbest Biçim 40">
                  <a:extLst>
                    <a:ext uri="{FF2B5EF4-FFF2-40B4-BE49-F238E27FC236}">
                      <a16:creationId xmlns="" xmlns:a16="http://schemas.microsoft.com/office/drawing/2014/main" id="{2B2D11B2-B7D1-4FA3-9B41-ABA13DE25E1C}"/>
                    </a:ext>
                  </a:extLst>
                </p:cNvPr>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9" name="Serbest Biçim 41">
                  <a:extLst>
                    <a:ext uri="{FF2B5EF4-FFF2-40B4-BE49-F238E27FC236}">
                      <a16:creationId xmlns="" xmlns:a16="http://schemas.microsoft.com/office/drawing/2014/main" id="{92F8DBD3-2C77-408E-9359-E2187D8CBF6E}"/>
                    </a:ext>
                  </a:extLst>
                </p:cNvPr>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40" name="Serbest Biçim 42">
                  <a:extLst>
                    <a:ext uri="{FF2B5EF4-FFF2-40B4-BE49-F238E27FC236}">
                      <a16:creationId xmlns="" xmlns:a16="http://schemas.microsoft.com/office/drawing/2014/main" id="{C2830D35-8316-4ADB-986A-2508B23CCAB4}"/>
                    </a:ext>
                  </a:extLst>
                </p:cNvPr>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41" name="Serbest Biçim 43">
                  <a:extLst>
                    <a:ext uri="{FF2B5EF4-FFF2-40B4-BE49-F238E27FC236}">
                      <a16:creationId xmlns="" xmlns:a16="http://schemas.microsoft.com/office/drawing/2014/main" id="{F01A8B48-B71C-4169-9FBC-9179CFC87F6E}"/>
                    </a:ext>
                  </a:extLst>
                </p:cNvPr>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42" name="Serbest Biçim 44">
                  <a:extLst>
                    <a:ext uri="{FF2B5EF4-FFF2-40B4-BE49-F238E27FC236}">
                      <a16:creationId xmlns="" xmlns:a16="http://schemas.microsoft.com/office/drawing/2014/main" id="{0EDA2EF5-3320-4A0F-92C9-D455667FD94D}"/>
                    </a:ext>
                  </a:extLst>
                </p:cNvPr>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43" name="Serbest Biçim 45">
                  <a:extLst>
                    <a:ext uri="{FF2B5EF4-FFF2-40B4-BE49-F238E27FC236}">
                      <a16:creationId xmlns="" xmlns:a16="http://schemas.microsoft.com/office/drawing/2014/main" id="{4BACEC5A-9F6D-4BF5-A0B8-3096A2ED96FD}"/>
                    </a:ext>
                  </a:extLst>
                </p:cNvPr>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44" name="Serbest Biçim 46">
                  <a:extLst>
                    <a:ext uri="{FF2B5EF4-FFF2-40B4-BE49-F238E27FC236}">
                      <a16:creationId xmlns="" xmlns:a16="http://schemas.microsoft.com/office/drawing/2014/main" id="{0918B572-A12C-4E22-AED1-110D5404772B}"/>
                    </a:ext>
                  </a:extLst>
                </p:cNvPr>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45" name="Serbest Biçim 47">
                  <a:extLst>
                    <a:ext uri="{FF2B5EF4-FFF2-40B4-BE49-F238E27FC236}">
                      <a16:creationId xmlns="" xmlns:a16="http://schemas.microsoft.com/office/drawing/2014/main" id="{3B1C9B4A-F944-47A5-8865-F42ADB472268}"/>
                    </a:ext>
                  </a:extLst>
                </p:cNvPr>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46" name="Serbest Biçim 48">
                  <a:extLst>
                    <a:ext uri="{FF2B5EF4-FFF2-40B4-BE49-F238E27FC236}">
                      <a16:creationId xmlns="" xmlns:a16="http://schemas.microsoft.com/office/drawing/2014/main" id="{1AF71507-E91F-471A-B02A-211A44011CA9}"/>
                    </a:ext>
                  </a:extLst>
                </p:cNvPr>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47" name="Serbest Biçim 49">
                  <a:extLst>
                    <a:ext uri="{FF2B5EF4-FFF2-40B4-BE49-F238E27FC236}">
                      <a16:creationId xmlns="" xmlns:a16="http://schemas.microsoft.com/office/drawing/2014/main" id="{0DAE7403-375B-4816-A1AD-65702A02A888}"/>
                    </a:ext>
                  </a:extLst>
                </p:cNvPr>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48" name="Serbest Biçim 50">
                  <a:extLst>
                    <a:ext uri="{FF2B5EF4-FFF2-40B4-BE49-F238E27FC236}">
                      <a16:creationId xmlns="" xmlns:a16="http://schemas.microsoft.com/office/drawing/2014/main" id="{5DF7EDA2-A64A-4443-9DF0-4384A37D7F8F}"/>
                    </a:ext>
                  </a:extLst>
                </p:cNvPr>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49" name="Serbest Biçim 51">
                  <a:extLst>
                    <a:ext uri="{FF2B5EF4-FFF2-40B4-BE49-F238E27FC236}">
                      <a16:creationId xmlns="" xmlns:a16="http://schemas.microsoft.com/office/drawing/2014/main" id="{EF21C903-EC5C-4401-8299-6421B6244F71}"/>
                    </a:ext>
                  </a:extLst>
                </p:cNvPr>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50" name="Serbest Biçim 52">
                  <a:extLst>
                    <a:ext uri="{FF2B5EF4-FFF2-40B4-BE49-F238E27FC236}">
                      <a16:creationId xmlns="" xmlns:a16="http://schemas.microsoft.com/office/drawing/2014/main" id="{8E711CEF-9D07-40C2-ABC6-032E1F48144C}"/>
                    </a:ext>
                  </a:extLst>
                </p:cNvPr>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51" name="Serbest Biçim 53">
                  <a:extLst>
                    <a:ext uri="{FF2B5EF4-FFF2-40B4-BE49-F238E27FC236}">
                      <a16:creationId xmlns="" xmlns:a16="http://schemas.microsoft.com/office/drawing/2014/main" id="{D08C132B-5982-407D-B00E-9E72CDC210B1}"/>
                    </a:ext>
                  </a:extLst>
                </p:cNvPr>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52" name="Serbest Biçim 54">
                  <a:extLst>
                    <a:ext uri="{FF2B5EF4-FFF2-40B4-BE49-F238E27FC236}">
                      <a16:creationId xmlns="" xmlns:a16="http://schemas.microsoft.com/office/drawing/2014/main" id="{4610AD73-E54E-40AE-A018-7437B27674C5}"/>
                    </a:ext>
                  </a:extLst>
                </p:cNvPr>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53" name="Serbest Biçim 55">
                  <a:extLst>
                    <a:ext uri="{FF2B5EF4-FFF2-40B4-BE49-F238E27FC236}">
                      <a16:creationId xmlns="" xmlns:a16="http://schemas.microsoft.com/office/drawing/2014/main" id="{8FFBD0B9-7003-40CE-B1BE-DAE176C06062}"/>
                    </a:ext>
                  </a:extLst>
                </p:cNvPr>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54" name="Serbest Biçim 56">
                  <a:extLst>
                    <a:ext uri="{FF2B5EF4-FFF2-40B4-BE49-F238E27FC236}">
                      <a16:creationId xmlns="" xmlns:a16="http://schemas.microsoft.com/office/drawing/2014/main" id="{F1640EF1-531E-4985-9C64-0B52DF6FCA86}"/>
                    </a:ext>
                  </a:extLst>
                </p:cNvPr>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55" name="Serbest Biçim 57">
                  <a:extLst>
                    <a:ext uri="{FF2B5EF4-FFF2-40B4-BE49-F238E27FC236}">
                      <a16:creationId xmlns="" xmlns:a16="http://schemas.microsoft.com/office/drawing/2014/main" id="{5C084541-67A8-46FD-A7C5-058717992302}"/>
                    </a:ext>
                  </a:extLst>
                </p:cNvPr>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56" name="Serbest Biçim 58">
                  <a:extLst>
                    <a:ext uri="{FF2B5EF4-FFF2-40B4-BE49-F238E27FC236}">
                      <a16:creationId xmlns="" xmlns:a16="http://schemas.microsoft.com/office/drawing/2014/main" id="{B6071988-0ADA-427B-8A01-F996A8B0FF27}"/>
                    </a:ext>
                  </a:extLst>
                </p:cNvPr>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57" name="Serbest Biçim 59">
                  <a:extLst>
                    <a:ext uri="{FF2B5EF4-FFF2-40B4-BE49-F238E27FC236}">
                      <a16:creationId xmlns="" xmlns:a16="http://schemas.microsoft.com/office/drawing/2014/main" id="{E2306D57-1BE5-480A-B9AC-EDDE63821DAC}"/>
                    </a:ext>
                  </a:extLst>
                </p:cNvPr>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58" name="Serbest Biçim 60">
                  <a:extLst>
                    <a:ext uri="{FF2B5EF4-FFF2-40B4-BE49-F238E27FC236}">
                      <a16:creationId xmlns="" xmlns:a16="http://schemas.microsoft.com/office/drawing/2014/main" id="{62AD1D83-5C18-48BA-BADD-FD2AF19BB961}"/>
                    </a:ext>
                  </a:extLst>
                </p:cNvPr>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59" name="Serbest Biçim 61">
                  <a:extLst>
                    <a:ext uri="{FF2B5EF4-FFF2-40B4-BE49-F238E27FC236}">
                      <a16:creationId xmlns="" xmlns:a16="http://schemas.microsoft.com/office/drawing/2014/main" id="{0A312A5C-F64D-4083-8BDA-F9351C172AD4}"/>
                    </a:ext>
                  </a:extLst>
                </p:cNvPr>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60" name="Serbest Biçim 62">
                  <a:extLst>
                    <a:ext uri="{FF2B5EF4-FFF2-40B4-BE49-F238E27FC236}">
                      <a16:creationId xmlns="" xmlns:a16="http://schemas.microsoft.com/office/drawing/2014/main" id="{0FA32853-6ED5-4B7B-BC89-0212429E41F0}"/>
                    </a:ext>
                  </a:extLst>
                </p:cNvPr>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61" name="Serbest Biçim 63">
                  <a:extLst>
                    <a:ext uri="{FF2B5EF4-FFF2-40B4-BE49-F238E27FC236}">
                      <a16:creationId xmlns="" xmlns:a16="http://schemas.microsoft.com/office/drawing/2014/main" id="{DB798DF4-0BA7-4054-99E1-55EF77914B47}"/>
                    </a:ext>
                  </a:extLst>
                </p:cNvPr>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62" name="Serbest Biçim 64">
                  <a:extLst>
                    <a:ext uri="{FF2B5EF4-FFF2-40B4-BE49-F238E27FC236}">
                      <a16:creationId xmlns="" xmlns:a16="http://schemas.microsoft.com/office/drawing/2014/main" id="{0CB5AD83-BAE7-4162-8C29-A1C92EB83039}"/>
                    </a:ext>
                  </a:extLst>
                </p:cNvPr>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63" name="Serbest Biçim 65">
                  <a:extLst>
                    <a:ext uri="{FF2B5EF4-FFF2-40B4-BE49-F238E27FC236}">
                      <a16:creationId xmlns="" xmlns:a16="http://schemas.microsoft.com/office/drawing/2014/main" id="{CF1F92E7-34B9-4FC0-B4E9-514592059A18}"/>
                    </a:ext>
                  </a:extLst>
                </p:cNvPr>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64" name="Serbest Biçim 66">
                  <a:extLst>
                    <a:ext uri="{FF2B5EF4-FFF2-40B4-BE49-F238E27FC236}">
                      <a16:creationId xmlns="" xmlns:a16="http://schemas.microsoft.com/office/drawing/2014/main" id="{0C8703FA-C42F-4B37-87EC-8DC9238D2E20}"/>
                    </a:ext>
                  </a:extLst>
                </p:cNvPr>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65" name="Serbest Biçim 67">
                  <a:extLst>
                    <a:ext uri="{FF2B5EF4-FFF2-40B4-BE49-F238E27FC236}">
                      <a16:creationId xmlns="" xmlns:a16="http://schemas.microsoft.com/office/drawing/2014/main" id="{60705639-3BBC-4D53-9468-F138D0CC31C1}"/>
                    </a:ext>
                  </a:extLst>
                </p:cNvPr>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66" name="Serbest Biçim 68">
                  <a:extLst>
                    <a:ext uri="{FF2B5EF4-FFF2-40B4-BE49-F238E27FC236}">
                      <a16:creationId xmlns="" xmlns:a16="http://schemas.microsoft.com/office/drawing/2014/main" id="{EBDFD7C3-963A-49FB-9D0B-9418F57151E3}"/>
                    </a:ext>
                  </a:extLst>
                </p:cNvPr>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67" name="Serbest Biçim 69">
                  <a:extLst>
                    <a:ext uri="{FF2B5EF4-FFF2-40B4-BE49-F238E27FC236}">
                      <a16:creationId xmlns="" xmlns:a16="http://schemas.microsoft.com/office/drawing/2014/main" id="{7EFA5DB6-7CED-48D6-86F3-FB6F8B53D6DA}"/>
                    </a:ext>
                  </a:extLst>
                </p:cNvPr>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68" name="Serbest Biçim 70">
                  <a:extLst>
                    <a:ext uri="{FF2B5EF4-FFF2-40B4-BE49-F238E27FC236}">
                      <a16:creationId xmlns="" xmlns:a16="http://schemas.microsoft.com/office/drawing/2014/main" id="{DC03EC8E-511E-4264-9FE7-8CDC5FAE6CA0}"/>
                    </a:ext>
                  </a:extLst>
                </p:cNvPr>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69" name="Serbest Biçim 71">
                  <a:extLst>
                    <a:ext uri="{FF2B5EF4-FFF2-40B4-BE49-F238E27FC236}">
                      <a16:creationId xmlns="" xmlns:a16="http://schemas.microsoft.com/office/drawing/2014/main" id="{C317DD5B-C16B-46DD-97FF-CB16A617E5E7}"/>
                    </a:ext>
                  </a:extLst>
                </p:cNvPr>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70" name="Serbest Biçim 72">
                  <a:extLst>
                    <a:ext uri="{FF2B5EF4-FFF2-40B4-BE49-F238E27FC236}">
                      <a16:creationId xmlns="" xmlns:a16="http://schemas.microsoft.com/office/drawing/2014/main" id="{FFA3963D-3641-4237-A5C9-1FAF5C78186C}"/>
                    </a:ext>
                  </a:extLst>
                </p:cNvPr>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71" name="Serbest Biçim 73">
                  <a:extLst>
                    <a:ext uri="{FF2B5EF4-FFF2-40B4-BE49-F238E27FC236}">
                      <a16:creationId xmlns="" xmlns:a16="http://schemas.microsoft.com/office/drawing/2014/main" id="{D0FE3D7E-910D-43BF-BFCC-E3F9647319EA}"/>
                    </a:ext>
                  </a:extLst>
                </p:cNvPr>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72" name="Serbest Biçim 74">
                  <a:extLst>
                    <a:ext uri="{FF2B5EF4-FFF2-40B4-BE49-F238E27FC236}">
                      <a16:creationId xmlns="" xmlns:a16="http://schemas.microsoft.com/office/drawing/2014/main" id="{C53B2537-1D28-43FD-9530-0E61064B51F9}"/>
                    </a:ext>
                  </a:extLst>
                </p:cNvPr>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73" name="Serbest Biçim 75">
                  <a:extLst>
                    <a:ext uri="{FF2B5EF4-FFF2-40B4-BE49-F238E27FC236}">
                      <a16:creationId xmlns="" xmlns:a16="http://schemas.microsoft.com/office/drawing/2014/main" id="{A7C47F83-EA9F-47C4-979C-1CD5BCF9B876}"/>
                    </a:ext>
                  </a:extLst>
                </p:cNvPr>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74" name="Serbest Biçim 76">
                  <a:extLst>
                    <a:ext uri="{FF2B5EF4-FFF2-40B4-BE49-F238E27FC236}">
                      <a16:creationId xmlns="" xmlns:a16="http://schemas.microsoft.com/office/drawing/2014/main" id="{7670276E-29AA-4A21-A8C9-A2D49C9E6DD0}"/>
                    </a:ext>
                  </a:extLst>
                </p:cNvPr>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75" name="Serbest Biçim 77">
                  <a:extLst>
                    <a:ext uri="{FF2B5EF4-FFF2-40B4-BE49-F238E27FC236}">
                      <a16:creationId xmlns="" xmlns:a16="http://schemas.microsoft.com/office/drawing/2014/main" id="{F47FF3B0-46EB-45AA-BDA1-0C32E2BF9D47}"/>
                    </a:ext>
                  </a:extLst>
                </p:cNvPr>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76" name="Serbest Biçim 78">
                  <a:extLst>
                    <a:ext uri="{FF2B5EF4-FFF2-40B4-BE49-F238E27FC236}">
                      <a16:creationId xmlns="" xmlns:a16="http://schemas.microsoft.com/office/drawing/2014/main" id="{30BC61C0-E826-4050-929C-C684F46B4F2A}"/>
                    </a:ext>
                  </a:extLst>
                </p:cNvPr>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77" name="Serbest Biçim 79">
                  <a:extLst>
                    <a:ext uri="{FF2B5EF4-FFF2-40B4-BE49-F238E27FC236}">
                      <a16:creationId xmlns="" xmlns:a16="http://schemas.microsoft.com/office/drawing/2014/main" id="{2B8F9C1E-F868-4E16-99B1-0776ED0F2ED2}"/>
                    </a:ext>
                  </a:extLst>
                </p:cNvPr>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78" name="Serbest Biçim 80">
                  <a:extLst>
                    <a:ext uri="{FF2B5EF4-FFF2-40B4-BE49-F238E27FC236}">
                      <a16:creationId xmlns="" xmlns:a16="http://schemas.microsoft.com/office/drawing/2014/main" id="{D2E3A7AA-24FD-4C8D-9DF2-F2395A8E18BF}"/>
                    </a:ext>
                  </a:extLst>
                </p:cNvPr>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79" name="Serbest Biçim 81">
                  <a:extLst>
                    <a:ext uri="{FF2B5EF4-FFF2-40B4-BE49-F238E27FC236}">
                      <a16:creationId xmlns="" xmlns:a16="http://schemas.microsoft.com/office/drawing/2014/main" id="{9A570A3A-EF4D-420D-9D45-C7EFFB7339B2}"/>
                    </a:ext>
                  </a:extLst>
                </p:cNvPr>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80" name="Serbest Biçim 82">
                  <a:extLst>
                    <a:ext uri="{FF2B5EF4-FFF2-40B4-BE49-F238E27FC236}">
                      <a16:creationId xmlns="" xmlns:a16="http://schemas.microsoft.com/office/drawing/2014/main" id="{BDBE8F9B-FF1B-404F-AE6C-5A607BEF1B3D}"/>
                    </a:ext>
                  </a:extLst>
                </p:cNvPr>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81" name="Serbest Biçim 83">
                  <a:extLst>
                    <a:ext uri="{FF2B5EF4-FFF2-40B4-BE49-F238E27FC236}">
                      <a16:creationId xmlns="" xmlns:a16="http://schemas.microsoft.com/office/drawing/2014/main" id="{EC4D0F47-0DB1-4C59-93CD-14CEF889357A}"/>
                    </a:ext>
                  </a:extLst>
                </p:cNvPr>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82" name="Serbest Biçim 84">
                  <a:extLst>
                    <a:ext uri="{FF2B5EF4-FFF2-40B4-BE49-F238E27FC236}">
                      <a16:creationId xmlns="" xmlns:a16="http://schemas.microsoft.com/office/drawing/2014/main" id="{6A58455D-F205-4C68-8C6B-107427892957}"/>
                    </a:ext>
                  </a:extLst>
                </p:cNvPr>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83" name="Serbest Biçim 85">
                  <a:extLst>
                    <a:ext uri="{FF2B5EF4-FFF2-40B4-BE49-F238E27FC236}">
                      <a16:creationId xmlns="" xmlns:a16="http://schemas.microsoft.com/office/drawing/2014/main" id="{150032BC-E3AB-4B4F-864A-E56DD3A44403}"/>
                    </a:ext>
                  </a:extLst>
                </p:cNvPr>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grpSp>
        </p:grpSp>
      </p:grpSp>
      <p:sp>
        <p:nvSpPr>
          <p:cNvPr id="2" name="Başlık 1"/>
          <p:cNvSpPr>
            <a:spLocks noGrp="1"/>
          </p:cNvSpPr>
          <p:nvPr>
            <p:ph type="title"/>
          </p:nvPr>
        </p:nvSpPr>
        <p:spPr>
          <a:xfrm>
            <a:off x="1522414" y="274638"/>
            <a:ext cx="9143998" cy="1020762"/>
          </a:xfrm>
        </p:spPr>
        <p:txBody>
          <a:bodyPr>
            <a:noAutofit/>
          </a:bodyPr>
          <a:lstStyle>
            <a:lvl1pPr algn="l" latinLnBrk="0">
              <a:defRPr lang="tr-TR" sz="3200" b="0"/>
            </a:lvl1pPr>
          </a:lstStyle>
          <a:p>
            <a:r>
              <a:rPr lang="tr-TR" dirty="0"/>
              <a:t>Asıl başlık stili için tıklatın</a:t>
            </a:r>
          </a:p>
        </p:txBody>
      </p:sp>
      <p:sp>
        <p:nvSpPr>
          <p:cNvPr id="3" name="İçerik Yer Tutucusu 2"/>
          <p:cNvSpPr>
            <a:spLocks noGrp="1"/>
          </p:cNvSpPr>
          <p:nvPr>
            <p:ph idx="1"/>
          </p:nvPr>
        </p:nvSpPr>
        <p:spPr>
          <a:xfrm>
            <a:off x="4710022" y="1905000"/>
            <a:ext cx="5669280" cy="4038600"/>
          </a:xfrm>
        </p:spPr>
        <p:txBody>
          <a:bodyPr>
            <a:normAutofit/>
          </a:bodyPr>
          <a:lstStyle>
            <a:lvl1pPr latinLnBrk="0">
              <a:defRPr lang="tr-TR" sz="2400"/>
            </a:lvl1pPr>
            <a:lvl2pPr latinLnBrk="0">
              <a:defRPr lang="tr-TR" sz="2000"/>
            </a:lvl2pPr>
            <a:lvl3pPr latinLnBrk="0">
              <a:defRPr lang="tr-TR" sz="1800"/>
            </a:lvl3pPr>
            <a:lvl4pPr latinLnBrk="0">
              <a:defRPr lang="tr-TR" sz="1600"/>
            </a:lvl4pPr>
            <a:lvl5pPr latinLnBrk="0">
              <a:defRPr lang="tr-TR" sz="1600"/>
            </a:lvl5pPr>
            <a:lvl6pPr latinLnBrk="0">
              <a:defRPr lang="tr-TR" sz="1600"/>
            </a:lvl6pPr>
            <a:lvl7pPr latinLnBrk="0">
              <a:defRPr lang="tr-TR" sz="1600" baseline="0"/>
            </a:lvl7pPr>
            <a:lvl8pPr latinLnBrk="0">
              <a:defRPr lang="tr-TR" sz="1600" baseline="0"/>
            </a:lvl8pPr>
            <a:lvl9pPr latinLnBrk="0">
              <a:defRPr lang="tr-TR" sz="1600" baseline="0"/>
            </a:lvl9p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Metin Yer Tutucusu 3"/>
          <p:cNvSpPr>
            <a:spLocks noGrp="1"/>
          </p:cNvSpPr>
          <p:nvPr>
            <p:ph type="body" sz="half" idx="2"/>
          </p:nvPr>
        </p:nvSpPr>
        <p:spPr>
          <a:xfrm>
            <a:off x="1522413" y="3429000"/>
            <a:ext cx="2743200" cy="2743200"/>
          </a:xfrm>
        </p:spPr>
        <p:txBody>
          <a:bodyPr anchor="b">
            <a:normAutofit/>
          </a:bodyPr>
          <a:lstStyle>
            <a:lvl1pPr marL="0" indent="0" latinLnBrk="0">
              <a:spcBef>
                <a:spcPts val="1200"/>
              </a:spcBef>
              <a:buNone/>
              <a:defRPr lang="tr-TR" sz="1600"/>
            </a:lvl1pPr>
            <a:lvl2pPr marL="457200" indent="0" latinLnBrk="0">
              <a:buNone/>
              <a:defRPr lang="tr-TR" sz="1200"/>
            </a:lvl2pPr>
            <a:lvl3pPr marL="914400" indent="0" latinLnBrk="0">
              <a:buNone/>
              <a:defRPr lang="tr-TR" sz="1000"/>
            </a:lvl3pPr>
            <a:lvl4pPr marL="1371600" indent="0" latinLnBrk="0">
              <a:buNone/>
              <a:defRPr lang="tr-TR" sz="900"/>
            </a:lvl4pPr>
            <a:lvl5pPr marL="1828800" indent="0" latinLnBrk="0">
              <a:buNone/>
              <a:defRPr lang="tr-TR" sz="900"/>
            </a:lvl5pPr>
            <a:lvl6pPr marL="2286000" indent="0" latinLnBrk="0">
              <a:buNone/>
              <a:defRPr lang="tr-TR" sz="900"/>
            </a:lvl6pPr>
            <a:lvl7pPr marL="2743200" indent="0" latinLnBrk="0">
              <a:buNone/>
              <a:defRPr lang="tr-TR" sz="900"/>
            </a:lvl7pPr>
            <a:lvl8pPr marL="3200400" indent="0" latinLnBrk="0">
              <a:buNone/>
              <a:defRPr lang="tr-TR" sz="900"/>
            </a:lvl8pPr>
            <a:lvl9pPr marL="3657600" indent="0" latinLnBrk="0">
              <a:buNone/>
              <a:defRPr lang="tr-TR" sz="900"/>
            </a:lvl9pPr>
          </a:lstStyle>
          <a:p>
            <a:pPr lvl="0"/>
            <a:r>
              <a:rPr lang="tr-TR" dirty="0"/>
              <a:t>Asıl metin stillerini düzenlemek için tıklatın</a:t>
            </a:r>
          </a:p>
        </p:txBody>
      </p:sp>
      <p:sp>
        <p:nvSpPr>
          <p:cNvPr id="308" name="Tarih Yer Tutucusu 4">
            <a:extLst>
              <a:ext uri="{FF2B5EF4-FFF2-40B4-BE49-F238E27FC236}">
                <a16:creationId xmlns="" xmlns:a16="http://schemas.microsoft.com/office/drawing/2014/main" id="{5B615EED-78DD-4DE6-BE44-A617D9CA9B1B}"/>
              </a:ext>
            </a:extLst>
          </p:cNvPr>
          <p:cNvSpPr>
            <a:spLocks noGrp="1"/>
          </p:cNvSpPr>
          <p:nvPr>
            <p:ph type="dt" sz="half" idx="10"/>
          </p:nvPr>
        </p:nvSpPr>
        <p:spPr/>
        <p:txBody>
          <a:bodyPr/>
          <a:lstStyle>
            <a:lvl1pPr>
              <a:defRPr/>
            </a:lvl1pPr>
          </a:lstStyle>
          <a:p>
            <a:pPr>
              <a:defRPr/>
            </a:pPr>
            <a:fld id="{2F37A08B-B4BC-497E-8E13-64969FA26283}" type="datetime1">
              <a:rPr/>
              <a:pPr>
                <a:defRPr/>
              </a:pPr>
              <a:t>13.2.2018</a:t>
            </a:fld>
            <a:endParaRPr dirty="0"/>
          </a:p>
        </p:txBody>
      </p:sp>
      <p:sp>
        <p:nvSpPr>
          <p:cNvPr id="309" name="Alt Bilgi Yer Tutucusu 5">
            <a:extLst>
              <a:ext uri="{FF2B5EF4-FFF2-40B4-BE49-F238E27FC236}">
                <a16:creationId xmlns="" xmlns:a16="http://schemas.microsoft.com/office/drawing/2014/main" id="{3A36D2F7-0195-4FD9-AD6A-972E586EEF4B}"/>
              </a:ext>
            </a:extLst>
          </p:cNvPr>
          <p:cNvSpPr>
            <a:spLocks noGrp="1"/>
          </p:cNvSpPr>
          <p:nvPr>
            <p:ph type="ftr" sz="quarter" idx="11"/>
          </p:nvPr>
        </p:nvSpPr>
        <p:spPr/>
        <p:txBody>
          <a:bodyPr/>
          <a:lstStyle>
            <a:lvl1pPr>
              <a:defRPr/>
            </a:lvl1pPr>
          </a:lstStyle>
          <a:p>
            <a:pPr>
              <a:defRPr/>
            </a:pPr>
            <a:endParaRPr/>
          </a:p>
        </p:txBody>
      </p:sp>
      <p:sp>
        <p:nvSpPr>
          <p:cNvPr id="310" name="Slayt Numarası Yer Tutucusu 6">
            <a:extLst>
              <a:ext uri="{FF2B5EF4-FFF2-40B4-BE49-F238E27FC236}">
                <a16:creationId xmlns="" xmlns:a16="http://schemas.microsoft.com/office/drawing/2014/main" id="{239514CA-A9C8-47EC-A179-B2635D3A089B}"/>
              </a:ext>
            </a:extLst>
          </p:cNvPr>
          <p:cNvSpPr>
            <a:spLocks noGrp="1"/>
          </p:cNvSpPr>
          <p:nvPr>
            <p:ph type="sldNum" sz="quarter" idx="12"/>
          </p:nvPr>
        </p:nvSpPr>
        <p:spPr/>
        <p:txBody>
          <a:bodyPr/>
          <a:lstStyle>
            <a:lvl1pPr>
              <a:defRPr/>
            </a:lvl1pPr>
          </a:lstStyle>
          <a:p>
            <a:fld id="{D4123817-C0DB-4C99-A968-421E44C3DF01}" type="slidenum">
              <a:rPr lang="tr-TR" altLang="tr-TR"/>
              <a:pPr/>
              <a:t>‹#›</a:t>
            </a:fld>
            <a:endParaRPr lang="tr-TR" altLang="tr-TR"/>
          </a:p>
        </p:txBody>
      </p:sp>
    </p:spTree>
  </p:cSld>
  <p:clrMapOvr>
    <a:masterClrMapping/>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5" name="çerçeve"/>
          <p:cNvGrpSpPr>
            <a:grpSpLocks/>
          </p:cNvGrpSpPr>
          <p:nvPr/>
        </p:nvGrpSpPr>
        <p:grpSpPr bwMode="auto">
          <a:xfrm flipH="1">
            <a:off x="1447800" y="1630363"/>
            <a:ext cx="6291263" cy="4576762"/>
            <a:chOff x="4417839" y="1630821"/>
            <a:chExt cx="6291028" cy="4575885"/>
          </a:xfrm>
        </p:grpSpPr>
        <p:grpSp>
          <p:nvGrpSpPr>
            <p:cNvPr id="6" name="Grup 614"/>
            <p:cNvGrpSpPr>
              <a:grpSpLocks/>
            </p:cNvGrpSpPr>
            <p:nvPr/>
          </p:nvGrpSpPr>
          <p:grpSpPr bwMode="auto">
            <a:xfrm>
              <a:off x="5414491" y="1630821"/>
              <a:ext cx="5294376" cy="4114800"/>
              <a:chOff x="3310555" y="716546"/>
              <a:chExt cx="5294376" cy="4114800"/>
            </a:xfrm>
          </p:grpSpPr>
          <p:grpSp>
            <p:nvGrpSpPr>
              <p:cNvPr id="158" name="Grup 766">
                <a:extLst>
                  <a:ext uri="{FF2B5EF4-FFF2-40B4-BE49-F238E27FC236}">
                    <a16:creationId xmlns="" xmlns:a16="http://schemas.microsoft.com/office/drawing/2014/main" id="{4718856F-FD07-4607-920F-C1216DB40C79}"/>
                  </a:ext>
                </a:extLst>
              </p:cNvPr>
              <p:cNvGrpSpPr/>
              <p:nvPr/>
            </p:nvGrpSpPr>
            <p:grpSpPr bwMode="invGray">
              <a:xfrm flipH="1">
                <a:off x="3310555" y="737968"/>
                <a:ext cx="5294376" cy="54864"/>
                <a:chOff x="1522413" y="1514475"/>
                <a:chExt cx="10569575" cy="64008"/>
              </a:xfrm>
              <a:solidFill>
                <a:schemeClr val="accent1"/>
              </a:solidFill>
            </p:grpSpPr>
            <p:sp>
              <p:nvSpPr>
                <p:cNvPr id="234" name="Serbest Biçim 842">
                  <a:extLst>
                    <a:ext uri="{FF2B5EF4-FFF2-40B4-BE49-F238E27FC236}">
                      <a16:creationId xmlns="" xmlns:a16="http://schemas.microsoft.com/office/drawing/2014/main" id="{0A9F5403-DF72-4037-A580-16E192DF73BD}"/>
                    </a:ext>
                  </a:extLst>
                </p:cNvPr>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35" name="Serbest Biçim 843">
                  <a:extLst>
                    <a:ext uri="{FF2B5EF4-FFF2-40B4-BE49-F238E27FC236}">
                      <a16:creationId xmlns="" xmlns:a16="http://schemas.microsoft.com/office/drawing/2014/main" id="{96E48C7F-9459-4A5B-93E5-4242B7B5CCCB}"/>
                    </a:ext>
                  </a:extLst>
                </p:cNvPr>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36" name="Serbest Biçim 844">
                  <a:extLst>
                    <a:ext uri="{FF2B5EF4-FFF2-40B4-BE49-F238E27FC236}">
                      <a16:creationId xmlns="" xmlns:a16="http://schemas.microsoft.com/office/drawing/2014/main" id="{0DE35410-8FC5-4E8B-9001-4025E3427D5B}"/>
                    </a:ext>
                  </a:extLst>
                </p:cNvPr>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37" name="Serbest Biçim 15">
                  <a:extLst>
                    <a:ext uri="{FF2B5EF4-FFF2-40B4-BE49-F238E27FC236}">
                      <a16:creationId xmlns="" xmlns:a16="http://schemas.microsoft.com/office/drawing/2014/main" id="{91EAA503-4E1D-42C7-8935-FE1EB3B35A7F}"/>
                    </a:ext>
                  </a:extLst>
                </p:cNvPr>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38" name="Serbest Biçim 16">
                  <a:extLst>
                    <a:ext uri="{FF2B5EF4-FFF2-40B4-BE49-F238E27FC236}">
                      <a16:creationId xmlns="" xmlns:a16="http://schemas.microsoft.com/office/drawing/2014/main" id="{B5D4864E-4836-4BE8-92EE-9C9FC8A21827}"/>
                    </a:ext>
                  </a:extLst>
                </p:cNvPr>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39" name="Serbest Biçim 17">
                  <a:extLst>
                    <a:ext uri="{FF2B5EF4-FFF2-40B4-BE49-F238E27FC236}">
                      <a16:creationId xmlns="" xmlns:a16="http://schemas.microsoft.com/office/drawing/2014/main" id="{F415AD23-F4F9-454C-B29C-CA4AD7C3FEAD}"/>
                    </a:ext>
                  </a:extLst>
                </p:cNvPr>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40" name="Serbest Biçim 18">
                  <a:extLst>
                    <a:ext uri="{FF2B5EF4-FFF2-40B4-BE49-F238E27FC236}">
                      <a16:creationId xmlns="" xmlns:a16="http://schemas.microsoft.com/office/drawing/2014/main" id="{C3759CFA-1C18-4248-A993-A6BA3D0A10E0}"/>
                    </a:ext>
                  </a:extLst>
                </p:cNvPr>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41" name="Serbest Biçim 19">
                  <a:extLst>
                    <a:ext uri="{FF2B5EF4-FFF2-40B4-BE49-F238E27FC236}">
                      <a16:creationId xmlns="" xmlns:a16="http://schemas.microsoft.com/office/drawing/2014/main" id="{A6F65528-74FA-401B-BF82-BA2837BAC217}"/>
                    </a:ext>
                  </a:extLst>
                </p:cNvPr>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42" name="Serbest Biçim 20">
                  <a:extLst>
                    <a:ext uri="{FF2B5EF4-FFF2-40B4-BE49-F238E27FC236}">
                      <a16:creationId xmlns="" xmlns:a16="http://schemas.microsoft.com/office/drawing/2014/main" id="{2B7EBFD8-55DA-4F85-A593-7D47335DB318}"/>
                    </a:ext>
                  </a:extLst>
                </p:cNvPr>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43" name="Serbest Biçim 21">
                  <a:extLst>
                    <a:ext uri="{FF2B5EF4-FFF2-40B4-BE49-F238E27FC236}">
                      <a16:creationId xmlns="" xmlns:a16="http://schemas.microsoft.com/office/drawing/2014/main" id="{C18C78FF-194B-4CDC-8A8E-748743225E44}"/>
                    </a:ext>
                  </a:extLst>
                </p:cNvPr>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44" name="Serbest Biçim 22">
                  <a:extLst>
                    <a:ext uri="{FF2B5EF4-FFF2-40B4-BE49-F238E27FC236}">
                      <a16:creationId xmlns="" xmlns:a16="http://schemas.microsoft.com/office/drawing/2014/main" id="{74E6779C-2AD0-4076-9695-9A784D0599B0}"/>
                    </a:ext>
                  </a:extLst>
                </p:cNvPr>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45" name="Serbest Biçim 23">
                  <a:extLst>
                    <a:ext uri="{FF2B5EF4-FFF2-40B4-BE49-F238E27FC236}">
                      <a16:creationId xmlns="" xmlns:a16="http://schemas.microsoft.com/office/drawing/2014/main" id="{95E44A06-268C-4DB0-B638-794076BFF942}"/>
                    </a:ext>
                  </a:extLst>
                </p:cNvPr>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46" name="Serbest Biçim 24">
                  <a:extLst>
                    <a:ext uri="{FF2B5EF4-FFF2-40B4-BE49-F238E27FC236}">
                      <a16:creationId xmlns="" xmlns:a16="http://schemas.microsoft.com/office/drawing/2014/main" id="{9C11DABF-8FC6-4B66-95EB-14ED2CF77A4B}"/>
                    </a:ext>
                  </a:extLst>
                </p:cNvPr>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47" name="Serbest Biçim 25">
                  <a:extLst>
                    <a:ext uri="{FF2B5EF4-FFF2-40B4-BE49-F238E27FC236}">
                      <a16:creationId xmlns="" xmlns:a16="http://schemas.microsoft.com/office/drawing/2014/main" id="{86CB4B42-5579-4A8A-964B-769F416A13A2}"/>
                    </a:ext>
                  </a:extLst>
                </p:cNvPr>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48" name="Serbest Biçim 26">
                  <a:extLst>
                    <a:ext uri="{FF2B5EF4-FFF2-40B4-BE49-F238E27FC236}">
                      <a16:creationId xmlns="" xmlns:a16="http://schemas.microsoft.com/office/drawing/2014/main" id="{FD8AED2F-B1EA-4823-BC7B-A785D5C381F3}"/>
                    </a:ext>
                  </a:extLst>
                </p:cNvPr>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49" name="Serbest Biçim 27">
                  <a:extLst>
                    <a:ext uri="{FF2B5EF4-FFF2-40B4-BE49-F238E27FC236}">
                      <a16:creationId xmlns="" xmlns:a16="http://schemas.microsoft.com/office/drawing/2014/main" id="{FF314827-FA69-459C-96EB-D377F25CABAC}"/>
                    </a:ext>
                  </a:extLst>
                </p:cNvPr>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50" name="Serbest Biçim 28">
                  <a:extLst>
                    <a:ext uri="{FF2B5EF4-FFF2-40B4-BE49-F238E27FC236}">
                      <a16:creationId xmlns="" xmlns:a16="http://schemas.microsoft.com/office/drawing/2014/main" id="{B273DE6A-A1C1-47B2-8E58-CB56B81FED4C}"/>
                    </a:ext>
                  </a:extLst>
                </p:cNvPr>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51" name="Serbest Biçim 29">
                  <a:extLst>
                    <a:ext uri="{FF2B5EF4-FFF2-40B4-BE49-F238E27FC236}">
                      <a16:creationId xmlns="" xmlns:a16="http://schemas.microsoft.com/office/drawing/2014/main" id="{2F880013-BF64-4166-BB80-42FE264D931D}"/>
                    </a:ext>
                  </a:extLst>
                </p:cNvPr>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52" name="Serbest Biçim 30">
                  <a:extLst>
                    <a:ext uri="{FF2B5EF4-FFF2-40B4-BE49-F238E27FC236}">
                      <a16:creationId xmlns="" xmlns:a16="http://schemas.microsoft.com/office/drawing/2014/main" id="{B777386F-57F5-4989-B466-01A8752F97FF}"/>
                    </a:ext>
                  </a:extLst>
                </p:cNvPr>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53" name="Serbest Biçim 31">
                  <a:extLst>
                    <a:ext uri="{FF2B5EF4-FFF2-40B4-BE49-F238E27FC236}">
                      <a16:creationId xmlns="" xmlns:a16="http://schemas.microsoft.com/office/drawing/2014/main" id="{A35A370E-23E5-403C-8626-2768A955191D}"/>
                    </a:ext>
                  </a:extLst>
                </p:cNvPr>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54" name="Serbest Biçim 32">
                  <a:extLst>
                    <a:ext uri="{FF2B5EF4-FFF2-40B4-BE49-F238E27FC236}">
                      <a16:creationId xmlns="" xmlns:a16="http://schemas.microsoft.com/office/drawing/2014/main" id="{BE51B67F-4507-4F20-ADC3-49B751DF528A}"/>
                    </a:ext>
                  </a:extLst>
                </p:cNvPr>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55" name="Serbest Biçim 33">
                  <a:extLst>
                    <a:ext uri="{FF2B5EF4-FFF2-40B4-BE49-F238E27FC236}">
                      <a16:creationId xmlns="" xmlns:a16="http://schemas.microsoft.com/office/drawing/2014/main" id="{3E04DE08-F20A-4DDF-87DC-CF77C15DA011}"/>
                    </a:ext>
                  </a:extLst>
                </p:cNvPr>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56" name="Serbest Biçim 34">
                  <a:extLst>
                    <a:ext uri="{FF2B5EF4-FFF2-40B4-BE49-F238E27FC236}">
                      <a16:creationId xmlns="" xmlns:a16="http://schemas.microsoft.com/office/drawing/2014/main" id="{E01EFDB5-3820-4729-B9CD-21930133AF51}"/>
                    </a:ext>
                  </a:extLst>
                </p:cNvPr>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57" name="Serbest Biçim 35">
                  <a:extLst>
                    <a:ext uri="{FF2B5EF4-FFF2-40B4-BE49-F238E27FC236}">
                      <a16:creationId xmlns="" xmlns:a16="http://schemas.microsoft.com/office/drawing/2014/main" id="{EF053A59-5BF0-417C-BC81-E2EA7A0565B1}"/>
                    </a:ext>
                  </a:extLst>
                </p:cNvPr>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58" name="Serbest Biçim 36">
                  <a:extLst>
                    <a:ext uri="{FF2B5EF4-FFF2-40B4-BE49-F238E27FC236}">
                      <a16:creationId xmlns="" xmlns:a16="http://schemas.microsoft.com/office/drawing/2014/main" id="{D581A79D-192B-4593-8797-852F72D89233}"/>
                    </a:ext>
                  </a:extLst>
                </p:cNvPr>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59" name="Serbest Biçim 37">
                  <a:extLst>
                    <a:ext uri="{FF2B5EF4-FFF2-40B4-BE49-F238E27FC236}">
                      <a16:creationId xmlns="" xmlns:a16="http://schemas.microsoft.com/office/drawing/2014/main" id="{9872C9D7-0199-4C2E-A50E-CF34C75D3F79}"/>
                    </a:ext>
                  </a:extLst>
                </p:cNvPr>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60" name="Serbest Biçim 38">
                  <a:extLst>
                    <a:ext uri="{FF2B5EF4-FFF2-40B4-BE49-F238E27FC236}">
                      <a16:creationId xmlns="" xmlns:a16="http://schemas.microsoft.com/office/drawing/2014/main" id="{6AFA355A-FA16-4D88-9B3E-0BEC6BD987FF}"/>
                    </a:ext>
                  </a:extLst>
                </p:cNvPr>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61" name="Serbest Biçim 39">
                  <a:extLst>
                    <a:ext uri="{FF2B5EF4-FFF2-40B4-BE49-F238E27FC236}">
                      <a16:creationId xmlns="" xmlns:a16="http://schemas.microsoft.com/office/drawing/2014/main" id="{6F05FAC9-637F-4CCB-AEF0-90A9081D65C2}"/>
                    </a:ext>
                  </a:extLst>
                </p:cNvPr>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62" name="Serbest Biçim 40">
                  <a:extLst>
                    <a:ext uri="{FF2B5EF4-FFF2-40B4-BE49-F238E27FC236}">
                      <a16:creationId xmlns="" xmlns:a16="http://schemas.microsoft.com/office/drawing/2014/main" id="{2DA23016-5600-42CD-BABF-FE833993AA68}"/>
                    </a:ext>
                  </a:extLst>
                </p:cNvPr>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63" name="Serbest Biçim 41">
                  <a:extLst>
                    <a:ext uri="{FF2B5EF4-FFF2-40B4-BE49-F238E27FC236}">
                      <a16:creationId xmlns="" xmlns:a16="http://schemas.microsoft.com/office/drawing/2014/main" id="{2CE3929C-6061-46AA-8468-D3A4F4814359}"/>
                    </a:ext>
                  </a:extLst>
                </p:cNvPr>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64" name="Serbest Biçim 42">
                  <a:extLst>
                    <a:ext uri="{FF2B5EF4-FFF2-40B4-BE49-F238E27FC236}">
                      <a16:creationId xmlns="" xmlns:a16="http://schemas.microsoft.com/office/drawing/2014/main" id="{F739BBE4-FD6D-4D49-99C3-EBD4F071163C}"/>
                    </a:ext>
                  </a:extLst>
                </p:cNvPr>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65" name="Serbest Biçim 43">
                  <a:extLst>
                    <a:ext uri="{FF2B5EF4-FFF2-40B4-BE49-F238E27FC236}">
                      <a16:creationId xmlns="" xmlns:a16="http://schemas.microsoft.com/office/drawing/2014/main" id="{17349E2C-5C8A-486F-B4CD-B36D43820B7D}"/>
                    </a:ext>
                  </a:extLst>
                </p:cNvPr>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66" name="Serbest Biçim 44">
                  <a:extLst>
                    <a:ext uri="{FF2B5EF4-FFF2-40B4-BE49-F238E27FC236}">
                      <a16:creationId xmlns="" xmlns:a16="http://schemas.microsoft.com/office/drawing/2014/main" id="{40029D17-92CD-4727-914A-21A23D1F085B}"/>
                    </a:ext>
                  </a:extLst>
                </p:cNvPr>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67" name="Serbest Biçim 45">
                  <a:extLst>
                    <a:ext uri="{FF2B5EF4-FFF2-40B4-BE49-F238E27FC236}">
                      <a16:creationId xmlns="" xmlns:a16="http://schemas.microsoft.com/office/drawing/2014/main" id="{E604D0AA-C3B1-45D1-8EF3-7CF7252923B2}"/>
                    </a:ext>
                  </a:extLst>
                </p:cNvPr>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68" name="Serbest Biçim 46">
                  <a:extLst>
                    <a:ext uri="{FF2B5EF4-FFF2-40B4-BE49-F238E27FC236}">
                      <a16:creationId xmlns="" xmlns:a16="http://schemas.microsoft.com/office/drawing/2014/main" id="{8D877303-0855-494B-BB17-4E7A56E8B610}"/>
                    </a:ext>
                  </a:extLst>
                </p:cNvPr>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69" name="Serbest Biçim 47">
                  <a:extLst>
                    <a:ext uri="{FF2B5EF4-FFF2-40B4-BE49-F238E27FC236}">
                      <a16:creationId xmlns="" xmlns:a16="http://schemas.microsoft.com/office/drawing/2014/main" id="{28471517-22F1-4431-8B6A-D6EE476970F2}"/>
                    </a:ext>
                  </a:extLst>
                </p:cNvPr>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70" name="Serbest Biçim 48">
                  <a:extLst>
                    <a:ext uri="{FF2B5EF4-FFF2-40B4-BE49-F238E27FC236}">
                      <a16:creationId xmlns="" xmlns:a16="http://schemas.microsoft.com/office/drawing/2014/main" id="{121C7542-7AE2-4BFF-A69C-F31E2C1E6B28}"/>
                    </a:ext>
                  </a:extLst>
                </p:cNvPr>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71" name="Serbest Biçim 49">
                  <a:extLst>
                    <a:ext uri="{FF2B5EF4-FFF2-40B4-BE49-F238E27FC236}">
                      <a16:creationId xmlns="" xmlns:a16="http://schemas.microsoft.com/office/drawing/2014/main" id="{A1154036-6923-412F-9A55-E5D553AC4321}"/>
                    </a:ext>
                  </a:extLst>
                </p:cNvPr>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72" name="Serbest Biçim 50">
                  <a:extLst>
                    <a:ext uri="{FF2B5EF4-FFF2-40B4-BE49-F238E27FC236}">
                      <a16:creationId xmlns="" xmlns:a16="http://schemas.microsoft.com/office/drawing/2014/main" id="{22AA4586-EA88-4779-8208-66A5A9789E58}"/>
                    </a:ext>
                  </a:extLst>
                </p:cNvPr>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73" name="Serbest Biçim 51">
                  <a:extLst>
                    <a:ext uri="{FF2B5EF4-FFF2-40B4-BE49-F238E27FC236}">
                      <a16:creationId xmlns="" xmlns:a16="http://schemas.microsoft.com/office/drawing/2014/main" id="{027FC7E3-B16B-454E-BCAF-CB20AFE8DF0B}"/>
                    </a:ext>
                  </a:extLst>
                </p:cNvPr>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74" name="Serbest Biçim 52">
                  <a:extLst>
                    <a:ext uri="{FF2B5EF4-FFF2-40B4-BE49-F238E27FC236}">
                      <a16:creationId xmlns="" xmlns:a16="http://schemas.microsoft.com/office/drawing/2014/main" id="{F7B6F117-7C5C-4408-B841-6192E43A3D85}"/>
                    </a:ext>
                  </a:extLst>
                </p:cNvPr>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75" name="Serbest Biçim 53">
                  <a:extLst>
                    <a:ext uri="{FF2B5EF4-FFF2-40B4-BE49-F238E27FC236}">
                      <a16:creationId xmlns="" xmlns:a16="http://schemas.microsoft.com/office/drawing/2014/main" id="{6CECEF32-2EDB-4FA4-8E21-A4EBC118BF20}"/>
                    </a:ext>
                  </a:extLst>
                </p:cNvPr>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76" name="Serbest Biçim 54">
                  <a:extLst>
                    <a:ext uri="{FF2B5EF4-FFF2-40B4-BE49-F238E27FC236}">
                      <a16:creationId xmlns="" xmlns:a16="http://schemas.microsoft.com/office/drawing/2014/main" id="{6DD63E70-6F74-44B1-9D7E-76C862A3AB71}"/>
                    </a:ext>
                  </a:extLst>
                </p:cNvPr>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77" name="Serbest Biçim 55">
                  <a:extLst>
                    <a:ext uri="{FF2B5EF4-FFF2-40B4-BE49-F238E27FC236}">
                      <a16:creationId xmlns="" xmlns:a16="http://schemas.microsoft.com/office/drawing/2014/main" id="{C884519E-0CF6-473B-ADE6-39CE9F2D3C52}"/>
                    </a:ext>
                  </a:extLst>
                </p:cNvPr>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78" name="Serbest Biçim 56">
                  <a:extLst>
                    <a:ext uri="{FF2B5EF4-FFF2-40B4-BE49-F238E27FC236}">
                      <a16:creationId xmlns="" xmlns:a16="http://schemas.microsoft.com/office/drawing/2014/main" id="{19155A42-7D8B-4DE2-A19E-A1172E7D24DE}"/>
                    </a:ext>
                  </a:extLst>
                </p:cNvPr>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79" name="Serbest Biçim 57">
                  <a:extLst>
                    <a:ext uri="{FF2B5EF4-FFF2-40B4-BE49-F238E27FC236}">
                      <a16:creationId xmlns="" xmlns:a16="http://schemas.microsoft.com/office/drawing/2014/main" id="{BE041FA9-D790-4852-BA1E-3FA8E4FE1D75}"/>
                    </a:ext>
                  </a:extLst>
                </p:cNvPr>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80" name="Serbest Biçim 58">
                  <a:extLst>
                    <a:ext uri="{FF2B5EF4-FFF2-40B4-BE49-F238E27FC236}">
                      <a16:creationId xmlns="" xmlns:a16="http://schemas.microsoft.com/office/drawing/2014/main" id="{85114731-E46F-4BE7-AED0-6F2A4E6C7BB7}"/>
                    </a:ext>
                  </a:extLst>
                </p:cNvPr>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81" name="Serbest Biçim 59">
                  <a:extLst>
                    <a:ext uri="{FF2B5EF4-FFF2-40B4-BE49-F238E27FC236}">
                      <a16:creationId xmlns="" xmlns:a16="http://schemas.microsoft.com/office/drawing/2014/main" id="{914501E0-0D06-43AD-A62C-EB78CBFC285D}"/>
                    </a:ext>
                  </a:extLst>
                </p:cNvPr>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82" name="Serbest Biçim 60">
                  <a:extLst>
                    <a:ext uri="{FF2B5EF4-FFF2-40B4-BE49-F238E27FC236}">
                      <a16:creationId xmlns="" xmlns:a16="http://schemas.microsoft.com/office/drawing/2014/main" id="{63387FC1-90A7-4F9F-A125-8F5E8911570B}"/>
                    </a:ext>
                  </a:extLst>
                </p:cNvPr>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83" name="Serbest Biçim 61">
                  <a:extLst>
                    <a:ext uri="{FF2B5EF4-FFF2-40B4-BE49-F238E27FC236}">
                      <a16:creationId xmlns="" xmlns:a16="http://schemas.microsoft.com/office/drawing/2014/main" id="{7E36D559-7176-4203-A1CA-F94BE5E7871E}"/>
                    </a:ext>
                  </a:extLst>
                </p:cNvPr>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84" name="Serbest Biçim 62">
                  <a:extLst>
                    <a:ext uri="{FF2B5EF4-FFF2-40B4-BE49-F238E27FC236}">
                      <a16:creationId xmlns="" xmlns:a16="http://schemas.microsoft.com/office/drawing/2014/main" id="{EB1EBB23-97E0-4B86-9058-4C17CBB86FB3}"/>
                    </a:ext>
                  </a:extLst>
                </p:cNvPr>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85" name="Serbest Biçim 63">
                  <a:extLst>
                    <a:ext uri="{FF2B5EF4-FFF2-40B4-BE49-F238E27FC236}">
                      <a16:creationId xmlns="" xmlns:a16="http://schemas.microsoft.com/office/drawing/2014/main" id="{668722B6-B60C-4B0A-ADA5-C78BCA5699F4}"/>
                    </a:ext>
                  </a:extLst>
                </p:cNvPr>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86" name="Serbest Biçim 64">
                  <a:extLst>
                    <a:ext uri="{FF2B5EF4-FFF2-40B4-BE49-F238E27FC236}">
                      <a16:creationId xmlns="" xmlns:a16="http://schemas.microsoft.com/office/drawing/2014/main" id="{EDDE8FDC-C741-4D84-8DE3-4D79E8F9CBA0}"/>
                    </a:ext>
                  </a:extLst>
                </p:cNvPr>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87" name="Serbest Biçim 65">
                  <a:extLst>
                    <a:ext uri="{FF2B5EF4-FFF2-40B4-BE49-F238E27FC236}">
                      <a16:creationId xmlns="" xmlns:a16="http://schemas.microsoft.com/office/drawing/2014/main" id="{60E2DC1E-F338-419D-B656-0241FB36B47B}"/>
                    </a:ext>
                  </a:extLst>
                </p:cNvPr>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88" name="Serbest Biçim 66">
                  <a:extLst>
                    <a:ext uri="{FF2B5EF4-FFF2-40B4-BE49-F238E27FC236}">
                      <a16:creationId xmlns="" xmlns:a16="http://schemas.microsoft.com/office/drawing/2014/main" id="{2C031341-1E60-4A64-91CD-BDEC0A972C05}"/>
                    </a:ext>
                  </a:extLst>
                </p:cNvPr>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89" name="Serbest Biçim 67">
                  <a:extLst>
                    <a:ext uri="{FF2B5EF4-FFF2-40B4-BE49-F238E27FC236}">
                      <a16:creationId xmlns="" xmlns:a16="http://schemas.microsoft.com/office/drawing/2014/main" id="{9A626821-3836-4739-88D4-737DB1F4B893}"/>
                    </a:ext>
                  </a:extLst>
                </p:cNvPr>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90" name="Serbest Biçim 68">
                  <a:extLst>
                    <a:ext uri="{FF2B5EF4-FFF2-40B4-BE49-F238E27FC236}">
                      <a16:creationId xmlns="" xmlns:a16="http://schemas.microsoft.com/office/drawing/2014/main" id="{E2E6206F-3FF7-43CC-94EB-24EDC5357564}"/>
                    </a:ext>
                  </a:extLst>
                </p:cNvPr>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91" name="Serbest Biçim 69">
                  <a:extLst>
                    <a:ext uri="{FF2B5EF4-FFF2-40B4-BE49-F238E27FC236}">
                      <a16:creationId xmlns="" xmlns:a16="http://schemas.microsoft.com/office/drawing/2014/main" id="{BEC53076-72B4-40BD-B0B1-C3E3552FE73A}"/>
                    </a:ext>
                  </a:extLst>
                </p:cNvPr>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92" name="Serbest Biçim 70">
                  <a:extLst>
                    <a:ext uri="{FF2B5EF4-FFF2-40B4-BE49-F238E27FC236}">
                      <a16:creationId xmlns="" xmlns:a16="http://schemas.microsoft.com/office/drawing/2014/main" id="{864155B0-82B1-41EF-AA20-965DF30707A0}"/>
                    </a:ext>
                  </a:extLst>
                </p:cNvPr>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93" name="Serbest Biçim 71">
                  <a:extLst>
                    <a:ext uri="{FF2B5EF4-FFF2-40B4-BE49-F238E27FC236}">
                      <a16:creationId xmlns="" xmlns:a16="http://schemas.microsoft.com/office/drawing/2014/main" id="{AD094DA0-A5A2-486A-99FC-60EB3F7A36E5}"/>
                    </a:ext>
                  </a:extLst>
                </p:cNvPr>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94" name="Serbest Biçim 72">
                  <a:extLst>
                    <a:ext uri="{FF2B5EF4-FFF2-40B4-BE49-F238E27FC236}">
                      <a16:creationId xmlns="" xmlns:a16="http://schemas.microsoft.com/office/drawing/2014/main" id="{8C4A8A10-1994-4EC3-9293-1368558C9F0D}"/>
                    </a:ext>
                  </a:extLst>
                </p:cNvPr>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95" name="Serbest Biçim 73">
                  <a:extLst>
                    <a:ext uri="{FF2B5EF4-FFF2-40B4-BE49-F238E27FC236}">
                      <a16:creationId xmlns="" xmlns:a16="http://schemas.microsoft.com/office/drawing/2014/main" id="{3FC67070-4D56-4E59-B31B-0F1712ACBE17}"/>
                    </a:ext>
                  </a:extLst>
                </p:cNvPr>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96" name="Serbest Biçim 74">
                  <a:extLst>
                    <a:ext uri="{FF2B5EF4-FFF2-40B4-BE49-F238E27FC236}">
                      <a16:creationId xmlns="" xmlns:a16="http://schemas.microsoft.com/office/drawing/2014/main" id="{FAE93983-D7A9-4D23-8312-CA4288B2C895}"/>
                    </a:ext>
                  </a:extLst>
                </p:cNvPr>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97" name="Serbest Biçim 75">
                  <a:extLst>
                    <a:ext uri="{FF2B5EF4-FFF2-40B4-BE49-F238E27FC236}">
                      <a16:creationId xmlns="" xmlns:a16="http://schemas.microsoft.com/office/drawing/2014/main" id="{586158AC-1EEE-4BEF-A231-CCDAAA8F0355}"/>
                    </a:ext>
                  </a:extLst>
                </p:cNvPr>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98" name="Serbest Biçim 76">
                  <a:extLst>
                    <a:ext uri="{FF2B5EF4-FFF2-40B4-BE49-F238E27FC236}">
                      <a16:creationId xmlns="" xmlns:a16="http://schemas.microsoft.com/office/drawing/2014/main" id="{E395F5D3-997F-4D0F-990E-D49E6A6A898F}"/>
                    </a:ext>
                  </a:extLst>
                </p:cNvPr>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99" name="Serbest Biçim 77">
                  <a:extLst>
                    <a:ext uri="{FF2B5EF4-FFF2-40B4-BE49-F238E27FC236}">
                      <a16:creationId xmlns="" xmlns:a16="http://schemas.microsoft.com/office/drawing/2014/main" id="{D42C5A15-11DF-4EED-917D-D87FC717406E}"/>
                    </a:ext>
                  </a:extLst>
                </p:cNvPr>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00" name="Serbest Biçim 78">
                  <a:extLst>
                    <a:ext uri="{FF2B5EF4-FFF2-40B4-BE49-F238E27FC236}">
                      <a16:creationId xmlns="" xmlns:a16="http://schemas.microsoft.com/office/drawing/2014/main" id="{64E2C10D-E8C3-4051-AB37-37F209F6495B}"/>
                    </a:ext>
                  </a:extLst>
                </p:cNvPr>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01" name="Serbest Biçim 79">
                  <a:extLst>
                    <a:ext uri="{FF2B5EF4-FFF2-40B4-BE49-F238E27FC236}">
                      <a16:creationId xmlns="" xmlns:a16="http://schemas.microsoft.com/office/drawing/2014/main" id="{24FB9819-16EA-43F3-990A-0BE89FF40DBD}"/>
                    </a:ext>
                  </a:extLst>
                </p:cNvPr>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02" name="Serbest Biçim 80">
                  <a:extLst>
                    <a:ext uri="{FF2B5EF4-FFF2-40B4-BE49-F238E27FC236}">
                      <a16:creationId xmlns="" xmlns:a16="http://schemas.microsoft.com/office/drawing/2014/main" id="{F08F19D8-A541-4DDE-A4EC-E8F3D304849A}"/>
                    </a:ext>
                  </a:extLst>
                </p:cNvPr>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03" name="Serbest Biçim 81">
                  <a:extLst>
                    <a:ext uri="{FF2B5EF4-FFF2-40B4-BE49-F238E27FC236}">
                      <a16:creationId xmlns="" xmlns:a16="http://schemas.microsoft.com/office/drawing/2014/main" id="{5778D7CF-250E-4BA2-B737-DAC3CB341CFA}"/>
                    </a:ext>
                  </a:extLst>
                </p:cNvPr>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04" name="Serbest Biçim 82">
                  <a:extLst>
                    <a:ext uri="{FF2B5EF4-FFF2-40B4-BE49-F238E27FC236}">
                      <a16:creationId xmlns="" xmlns:a16="http://schemas.microsoft.com/office/drawing/2014/main" id="{0C685C1D-AAC5-4532-82C8-BD0950C16F6B}"/>
                    </a:ext>
                  </a:extLst>
                </p:cNvPr>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05" name="Serbest Biçim 83">
                  <a:extLst>
                    <a:ext uri="{FF2B5EF4-FFF2-40B4-BE49-F238E27FC236}">
                      <a16:creationId xmlns="" xmlns:a16="http://schemas.microsoft.com/office/drawing/2014/main" id="{2013713E-CE35-4966-9C17-8D4E9BE5B052}"/>
                    </a:ext>
                  </a:extLst>
                </p:cNvPr>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06" name="Serbest Biçim 84">
                  <a:extLst>
                    <a:ext uri="{FF2B5EF4-FFF2-40B4-BE49-F238E27FC236}">
                      <a16:creationId xmlns="" xmlns:a16="http://schemas.microsoft.com/office/drawing/2014/main" id="{20811A29-222F-48A1-B7C5-32F878DA3B4E}"/>
                    </a:ext>
                  </a:extLst>
                </p:cNvPr>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07" name="Serbest Biçim 85">
                  <a:extLst>
                    <a:ext uri="{FF2B5EF4-FFF2-40B4-BE49-F238E27FC236}">
                      <a16:creationId xmlns="" xmlns:a16="http://schemas.microsoft.com/office/drawing/2014/main" id="{6E311532-19EF-4348-91C6-4EF14E943FE1}"/>
                    </a:ext>
                  </a:extLst>
                </p:cNvPr>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grpSp>
          <p:grpSp>
            <p:nvGrpSpPr>
              <p:cNvPr id="159" name="Grup 767">
                <a:extLst>
                  <a:ext uri="{FF2B5EF4-FFF2-40B4-BE49-F238E27FC236}">
                    <a16:creationId xmlns="" xmlns:a16="http://schemas.microsoft.com/office/drawing/2014/main" id="{3CCA176C-DD49-4FC3-9E21-B3A3D3A2DA96}"/>
                  </a:ext>
                </a:extLst>
              </p:cNvPr>
              <p:cNvGrpSpPr/>
              <p:nvPr/>
            </p:nvGrpSpPr>
            <p:grpSpPr bwMode="invGray">
              <a:xfrm rot="16200000" flipH="1">
                <a:off x="6492229" y="2755658"/>
                <a:ext cx="4114800" cy="36576"/>
                <a:chOff x="1522413" y="1514475"/>
                <a:chExt cx="10569575" cy="64008"/>
              </a:xfrm>
              <a:solidFill>
                <a:schemeClr val="accent1"/>
              </a:solidFill>
            </p:grpSpPr>
            <p:sp>
              <p:nvSpPr>
                <p:cNvPr id="160" name="Serbest Biçim 768">
                  <a:extLst>
                    <a:ext uri="{FF2B5EF4-FFF2-40B4-BE49-F238E27FC236}">
                      <a16:creationId xmlns="" xmlns:a16="http://schemas.microsoft.com/office/drawing/2014/main" id="{803CF1D5-337B-4735-AF28-374B8D0872E4}"/>
                    </a:ext>
                  </a:extLst>
                </p:cNvPr>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61" name="Serbest Biçim 769">
                  <a:extLst>
                    <a:ext uri="{FF2B5EF4-FFF2-40B4-BE49-F238E27FC236}">
                      <a16:creationId xmlns="" xmlns:a16="http://schemas.microsoft.com/office/drawing/2014/main" id="{777CADE9-FCC3-4E95-B3DB-69E33BB09CB2}"/>
                    </a:ext>
                  </a:extLst>
                </p:cNvPr>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62" name="Serbest Biçim 770">
                  <a:extLst>
                    <a:ext uri="{FF2B5EF4-FFF2-40B4-BE49-F238E27FC236}">
                      <a16:creationId xmlns="" xmlns:a16="http://schemas.microsoft.com/office/drawing/2014/main" id="{EF549D2F-2943-4ECF-A47F-B3E2B79BAC82}"/>
                    </a:ext>
                  </a:extLst>
                </p:cNvPr>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63" name="Serbest Biçim 15">
                  <a:extLst>
                    <a:ext uri="{FF2B5EF4-FFF2-40B4-BE49-F238E27FC236}">
                      <a16:creationId xmlns="" xmlns:a16="http://schemas.microsoft.com/office/drawing/2014/main" id="{C52964CF-C77A-4C83-8306-7EF5B62078BE}"/>
                    </a:ext>
                  </a:extLst>
                </p:cNvPr>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64" name="Serbest Biçim 16">
                  <a:extLst>
                    <a:ext uri="{FF2B5EF4-FFF2-40B4-BE49-F238E27FC236}">
                      <a16:creationId xmlns="" xmlns:a16="http://schemas.microsoft.com/office/drawing/2014/main" id="{413A9B08-755A-4F5E-AD4E-3F660A21B457}"/>
                    </a:ext>
                  </a:extLst>
                </p:cNvPr>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65" name="Serbest Biçim 17">
                  <a:extLst>
                    <a:ext uri="{FF2B5EF4-FFF2-40B4-BE49-F238E27FC236}">
                      <a16:creationId xmlns="" xmlns:a16="http://schemas.microsoft.com/office/drawing/2014/main" id="{DE25E511-DE81-4B17-A938-A45D1256F83C}"/>
                    </a:ext>
                  </a:extLst>
                </p:cNvPr>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66" name="Serbest Biçim 18">
                  <a:extLst>
                    <a:ext uri="{FF2B5EF4-FFF2-40B4-BE49-F238E27FC236}">
                      <a16:creationId xmlns="" xmlns:a16="http://schemas.microsoft.com/office/drawing/2014/main" id="{3F9427BC-276B-4FE0-9224-68450BD830B8}"/>
                    </a:ext>
                  </a:extLst>
                </p:cNvPr>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67" name="Serbest Biçim 19">
                  <a:extLst>
                    <a:ext uri="{FF2B5EF4-FFF2-40B4-BE49-F238E27FC236}">
                      <a16:creationId xmlns="" xmlns:a16="http://schemas.microsoft.com/office/drawing/2014/main" id="{E1A62B73-61CD-4220-831F-BD1D133C2AA3}"/>
                    </a:ext>
                  </a:extLst>
                </p:cNvPr>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68" name="Serbest Biçim 20">
                  <a:extLst>
                    <a:ext uri="{FF2B5EF4-FFF2-40B4-BE49-F238E27FC236}">
                      <a16:creationId xmlns="" xmlns:a16="http://schemas.microsoft.com/office/drawing/2014/main" id="{ED83F7BE-90B8-408F-ADED-B71737DCB28F}"/>
                    </a:ext>
                  </a:extLst>
                </p:cNvPr>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69" name="Serbest Biçim 21">
                  <a:extLst>
                    <a:ext uri="{FF2B5EF4-FFF2-40B4-BE49-F238E27FC236}">
                      <a16:creationId xmlns="" xmlns:a16="http://schemas.microsoft.com/office/drawing/2014/main" id="{9C90BDE4-AD58-414B-8B8E-D8A65CFEC65C}"/>
                    </a:ext>
                  </a:extLst>
                </p:cNvPr>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70" name="Serbest Biçim 22">
                  <a:extLst>
                    <a:ext uri="{FF2B5EF4-FFF2-40B4-BE49-F238E27FC236}">
                      <a16:creationId xmlns="" xmlns:a16="http://schemas.microsoft.com/office/drawing/2014/main" id="{E07C1852-33DD-4B5D-99CA-D68E9CE63DF1}"/>
                    </a:ext>
                  </a:extLst>
                </p:cNvPr>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71" name="Serbest Biçim 23">
                  <a:extLst>
                    <a:ext uri="{FF2B5EF4-FFF2-40B4-BE49-F238E27FC236}">
                      <a16:creationId xmlns="" xmlns:a16="http://schemas.microsoft.com/office/drawing/2014/main" id="{51FB6DEF-2658-4707-9DFC-A03081903A1A}"/>
                    </a:ext>
                  </a:extLst>
                </p:cNvPr>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72" name="Serbest Biçim 24">
                  <a:extLst>
                    <a:ext uri="{FF2B5EF4-FFF2-40B4-BE49-F238E27FC236}">
                      <a16:creationId xmlns="" xmlns:a16="http://schemas.microsoft.com/office/drawing/2014/main" id="{17BE5508-1861-4B61-B096-78A995C3C63F}"/>
                    </a:ext>
                  </a:extLst>
                </p:cNvPr>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73" name="Serbest Biçim 25">
                  <a:extLst>
                    <a:ext uri="{FF2B5EF4-FFF2-40B4-BE49-F238E27FC236}">
                      <a16:creationId xmlns="" xmlns:a16="http://schemas.microsoft.com/office/drawing/2014/main" id="{DD03FBC9-181C-4377-B1C2-6122193491E9}"/>
                    </a:ext>
                  </a:extLst>
                </p:cNvPr>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74" name="Serbest Biçim 26">
                  <a:extLst>
                    <a:ext uri="{FF2B5EF4-FFF2-40B4-BE49-F238E27FC236}">
                      <a16:creationId xmlns="" xmlns:a16="http://schemas.microsoft.com/office/drawing/2014/main" id="{3E387FA5-ADFF-4707-A0FC-2B1264321F28}"/>
                    </a:ext>
                  </a:extLst>
                </p:cNvPr>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75" name="Serbest Biçim 27">
                  <a:extLst>
                    <a:ext uri="{FF2B5EF4-FFF2-40B4-BE49-F238E27FC236}">
                      <a16:creationId xmlns="" xmlns:a16="http://schemas.microsoft.com/office/drawing/2014/main" id="{DBB54E08-7893-4C92-9C31-B8D109DBA981}"/>
                    </a:ext>
                  </a:extLst>
                </p:cNvPr>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76" name="Serbest Biçim 28">
                  <a:extLst>
                    <a:ext uri="{FF2B5EF4-FFF2-40B4-BE49-F238E27FC236}">
                      <a16:creationId xmlns="" xmlns:a16="http://schemas.microsoft.com/office/drawing/2014/main" id="{79B7B2D2-D264-4216-BD58-631C6D5E77E3}"/>
                    </a:ext>
                  </a:extLst>
                </p:cNvPr>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77" name="Serbest Biçim 29">
                  <a:extLst>
                    <a:ext uri="{FF2B5EF4-FFF2-40B4-BE49-F238E27FC236}">
                      <a16:creationId xmlns="" xmlns:a16="http://schemas.microsoft.com/office/drawing/2014/main" id="{7C43B44A-31E7-4022-8720-3A5731D58E17}"/>
                    </a:ext>
                  </a:extLst>
                </p:cNvPr>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78" name="Serbest Biçim 30">
                  <a:extLst>
                    <a:ext uri="{FF2B5EF4-FFF2-40B4-BE49-F238E27FC236}">
                      <a16:creationId xmlns="" xmlns:a16="http://schemas.microsoft.com/office/drawing/2014/main" id="{CB7B8CAC-A793-4623-8524-0F2756598CDC}"/>
                    </a:ext>
                  </a:extLst>
                </p:cNvPr>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79" name="Serbest Biçim 31">
                  <a:extLst>
                    <a:ext uri="{FF2B5EF4-FFF2-40B4-BE49-F238E27FC236}">
                      <a16:creationId xmlns="" xmlns:a16="http://schemas.microsoft.com/office/drawing/2014/main" id="{B6621D5F-FE31-4F31-BD90-5893627EB05E}"/>
                    </a:ext>
                  </a:extLst>
                </p:cNvPr>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80" name="Serbest Biçim 32">
                  <a:extLst>
                    <a:ext uri="{FF2B5EF4-FFF2-40B4-BE49-F238E27FC236}">
                      <a16:creationId xmlns="" xmlns:a16="http://schemas.microsoft.com/office/drawing/2014/main" id="{473E562C-650C-4496-B03A-685398C26BD5}"/>
                    </a:ext>
                  </a:extLst>
                </p:cNvPr>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81" name="Serbest Biçim 33">
                  <a:extLst>
                    <a:ext uri="{FF2B5EF4-FFF2-40B4-BE49-F238E27FC236}">
                      <a16:creationId xmlns="" xmlns:a16="http://schemas.microsoft.com/office/drawing/2014/main" id="{4AD522C0-9F9F-4724-B88D-569CEB2C2F1F}"/>
                    </a:ext>
                  </a:extLst>
                </p:cNvPr>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82" name="Serbest Biçim 34">
                  <a:extLst>
                    <a:ext uri="{FF2B5EF4-FFF2-40B4-BE49-F238E27FC236}">
                      <a16:creationId xmlns="" xmlns:a16="http://schemas.microsoft.com/office/drawing/2014/main" id="{E19AA9B4-6726-40C2-81AC-80F5608C3388}"/>
                    </a:ext>
                  </a:extLst>
                </p:cNvPr>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83" name="Serbest Biçim 35">
                  <a:extLst>
                    <a:ext uri="{FF2B5EF4-FFF2-40B4-BE49-F238E27FC236}">
                      <a16:creationId xmlns="" xmlns:a16="http://schemas.microsoft.com/office/drawing/2014/main" id="{BDB94126-4224-4F8C-A8CF-D7E05BC0B131}"/>
                    </a:ext>
                  </a:extLst>
                </p:cNvPr>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84" name="Serbest Biçim 36">
                  <a:extLst>
                    <a:ext uri="{FF2B5EF4-FFF2-40B4-BE49-F238E27FC236}">
                      <a16:creationId xmlns="" xmlns:a16="http://schemas.microsoft.com/office/drawing/2014/main" id="{7C2F541F-432D-4968-A4F6-DE1675E6C0A8}"/>
                    </a:ext>
                  </a:extLst>
                </p:cNvPr>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85" name="Serbest Biçim 37">
                  <a:extLst>
                    <a:ext uri="{FF2B5EF4-FFF2-40B4-BE49-F238E27FC236}">
                      <a16:creationId xmlns="" xmlns:a16="http://schemas.microsoft.com/office/drawing/2014/main" id="{DA276960-4801-4878-A886-7AFCC42C6EA2}"/>
                    </a:ext>
                  </a:extLst>
                </p:cNvPr>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86" name="Serbest Biçim 38">
                  <a:extLst>
                    <a:ext uri="{FF2B5EF4-FFF2-40B4-BE49-F238E27FC236}">
                      <a16:creationId xmlns="" xmlns:a16="http://schemas.microsoft.com/office/drawing/2014/main" id="{891288F8-BDBF-4E4B-AE04-D4240ABFEA3F}"/>
                    </a:ext>
                  </a:extLst>
                </p:cNvPr>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87" name="Serbest Biçim 39">
                  <a:extLst>
                    <a:ext uri="{FF2B5EF4-FFF2-40B4-BE49-F238E27FC236}">
                      <a16:creationId xmlns="" xmlns:a16="http://schemas.microsoft.com/office/drawing/2014/main" id="{34411900-95AC-4466-924D-D29BF8A26BF1}"/>
                    </a:ext>
                  </a:extLst>
                </p:cNvPr>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88" name="Serbest Biçim 40">
                  <a:extLst>
                    <a:ext uri="{FF2B5EF4-FFF2-40B4-BE49-F238E27FC236}">
                      <a16:creationId xmlns="" xmlns:a16="http://schemas.microsoft.com/office/drawing/2014/main" id="{A62C9F1D-AF1C-460D-8425-866E79E408FD}"/>
                    </a:ext>
                  </a:extLst>
                </p:cNvPr>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89" name="Serbest Biçim 41">
                  <a:extLst>
                    <a:ext uri="{FF2B5EF4-FFF2-40B4-BE49-F238E27FC236}">
                      <a16:creationId xmlns="" xmlns:a16="http://schemas.microsoft.com/office/drawing/2014/main" id="{CDBA754A-EFFD-43F9-8598-7C3B65E3FBDE}"/>
                    </a:ext>
                  </a:extLst>
                </p:cNvPr>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90" name="Serbest Biçim 42">
                  <a:extLst>
                    <a:ext uri="{FF2B5EF4-FFF2-40B4-BE49-F238E27FC236}">
                      <a16:creationId xmlns="" xmlns:a16="http://schemas.microsoft.com/office/drawing/2014/main" id="{8EFF28FF-4748-4397-93A4-5B1D125BBB0A}"/>
                    </a:ext>
                  </a:extLst>
                </p:cNvPr>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91" name="Serbest Biçim 43">
                  <a:extLst>
                    <a:ext uri="{FF2B5EF4-FFF2-40B4-BE49-F238E27FC236}">
                      <a16:creationId xmlns="" xmlns:a16="http://schemas.microsoft.com/office/drawing/2014/main" id="{8AFD7C6A-BCF6-4A65-892D-57BF6460113D}"/>
                    </a:ext>
                  </a:extLst>
                </p:cNvPr>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92" name="Serbest Biçim 44">
                  <a:extLst>
                    <a:ext uri="{FF2B5EF4-FFF2-40B4-BE49-F238E27FC236}">
                      <a16:creationId xmlns="" xmlns:a16="http://schemas.microsoft.com/office/drawing/2014/main" id="{90CA3BF7-9867-4A3A-AB83-9D34FD7CE03A}"/>
                    </a:ext>
                  </a:extLst>
                </p:cNvPr>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93" name="Serbest Biçim 45">
                  <a:extLst>
                    <a:ext uri="{FF2B5EF4-FFF2-40B4-BE49-F238E27FC236}">
                      <a16:creationId xmlns="" xmlns:a16="http://schemas.microsoft.com/office/drawing/2014/main" id="{AA9BA6E0-1B45-4383-BCAD-D63F6484925B}"/>
                    </a:ext>
                  </a:extLst>
                </p:cNvPr>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94" name="Serbest Biçim 46">
                  <a:extLst>
                    <a:ext uri="{FF2B5EF4-FFF2-40B4-BE49-F238E27FC236}">
                      <a16:creationId xmlns="" xmlns:a16="http://schemas.microsoft.com/office/drawing/2014/main" id="{593F515E-73EF-40CA-8525-7892EBCF8164}"/>
                    </a:ext>
                  </a:extLst>
                </p:cNvPr>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95" name="Serbest Biçim 47">
                  <a:extLst>
                    <a:ext uri="{FF2B5EF4-FFF2-40B4-BE49-F238E27FC236}">
                      <a16:creationId xmlns="" xmlns:a16="http://schemas.microsoft.com/office/drawing/2014/main" id="{832411DE-4D25-45B7-8632-7C2422F5FDEF}"/>
                    </a:ext>
                  </a:extLst>
                </p:cNvPr>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96" name="Serbest Biçim 48">
                  <a:extLst>
                    <a:ext uri="{FF2B5EF4-FFF2-40B4-BE49-F238E27FC236}">
                      <a16:creationId xmlns="" xmlns:a16="http://schemas.microsoft.com/office/drawing/2014/main" id="{1C7FC448-597C-4D0D-8992-CBC0149B9DAF}"/>
                    </a:ext>
                  </a:extLst>
                </p:cNvPr>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97" name="Serbest Biçim 49">
                  <a:extLst>
                    <a:ext uri="{FF2B5EF4-FFF2-40B4-BE49-F238E27FC236}">
                      <a16:creationId xmlns="" xmlns:a16="http://schemas.microsoft.com/office/drawing/2014/main" id="{54D0CC60-8D69-4653-8463-F480B07C0D00}"/>
                    </a:ext>
                  </a:extLst>
                </p:cNvPr>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98" name="Serbest Biçim 50">
                  <a:extLst>
                    <a:ext uri="{FF2B5EF4-FFF2-40B4-BE49-F238E27FC236}">
                      <a16:creationId xmlns="" xmlns:a16="http://schemas.microsoft.com/office/drawing/2014/main" id="{7FA9FA83-D384-46FE-8945-4C725E5B1DA6}"/>
                    </a:ext>
                  </a:extLst>
                </p:cNvPr>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99" name="Serbest Biçim 51">
                  <a:extLst>
                    <a:ext uri="{FF2B5EF4-FFF2-40B4-BE49-F238E27FC236}">
                      <a16:creationId xmlns="" xmlns:a16="http://schemas.microsoft.com/office/drawing/2014/main" id="{F5DCBE84-82A9-4343-8D3E-21027FC90DD2}"/>
                    </a:ext>
                  </a:extLst>
                </p:cNvPr>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00" name="Serbest Biçim 52">
                  <a:extLst>
                    <a:ext uri="{FF2B5EF4-FFF2-40B4-BE49-F238E27FC236}">
                      <a16:creationId xmlns="" xmlns:a16="http://schemas.microsoft.com/office/drawing/2014/main" id="{26EC8B8A-15A2-42DF-8E35-2B8901E5A826}"/>
                    </a:ext>
                  </a:extLst>
                </p:cNvPr>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01" name="Serbest Biçim 53">
                  <a:extLst>
                    <a:ext uri="{FF2B5EF4-FFF2-40B4-BE49-F238E27FC236}">
                      <a16:creationId xmlns="" xmlns:a16="http://schemas.microsoft.com/office/drawing/2014/main" id="{41BC2C5F-1DF5-4D78-9199-05C064ECF33A}"/>
                    </a:ext>
                  </a:extLst>
                </p:cNvPr>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02" name="Serbest Biçim 54">
                  <a:extLst>
                    <a:ext uri="{FF2B5EF4-FFF2-40B4-BE49-F238E27FC236}">
                      <a16:creationId xmlns="" xmlns:a16="http://schemas.microsoft.com/office/drawing/2014/main" id="{12490F9B-FB87-45F1-A048-F26E4DF60104}"/>
                    </a:ext>
                  </a:extLst>
                </p:cNvPr>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03" name="Serbest Biçim 55">
                  <a:extLst>
                    <a:ext uri="{FF2B5EF4-FFF2-40B4-BE49-F238E27FC236}">
                      <a16:creationId xmlns="" xmlns:a16="http://schemas.microsoft.com/office/drawing/2014/main" id="{ED29BD96-322D-441F-8723-A244E385C768}"/>
                    </a:ext>
                  </a:extLst>
                </p:cNvPr>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04" name="Serbest Biçim 56">
                  <a:extLst>
                    <a:ext uri="{FF2B5EF4-FFF2-40B4-BE49-F238E27FC236}">
                      <a16:creationId xmlns="" xmlns:a16="http://schemas.microsoft.com/office/drawing/2014/main" id="{12A979C9-1E21-4224-8186-D56A43416B2E}"/>
                    </a:ext>
                  </a:extLst>
                </p:cNvPr>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05" name="Serbest Biçim 57">
                  <a:extLst>
                    <a:ext uri="{FF2B5EF4-FFF2-40B4-BE49-F238E27FC236}">
                      <a16:creationId xmlns="" xmlns:a16="http://schemas.microsoft.com/office/drawing/2014/main" id="{4C28B611-F508-45EE-8020-1CE7F7A1A900}"/>
                    </a:ext>
                  </a:extLst>
                </p:cNvPr>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06" name="Serbest Biçim 58">
                  <a:extLst>
                    <a:ext uri="{FF2B5EF4-FFF2-40B4-BE49-F238E27FC236}">
                      <a16:creationId xmlns="" xmlns:a16="http://schemas.microsoft.com/office/drawing/2014/main" id="{AF4C9167-BFD2-45F0-9DFA-B1DBC38EEBF6}"/>
                    </a:ext>
                  </a:extLst>
                </p:cNvPr>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07" name="Serbest Biçim 59">
                  <a:extLst>
                    <a:ext uri="{FF2B5EF4-FFF2-40B4-BE49-F238E27FC236}">
                      <a16:creationId xmlns="" xmlns:a16="http://schemas.microsoft.com/office/drawing/2014/main" id="{B92534F5-81A6-409F-9208-4D156BCC6A8B}"/>
                    </a:ext>
                  </a:extLst>
                </p:cNvPr>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08" name="Serbest Biçim 60">
                  <a:extLst>
                    <a:ext uri="{FF2B5EF4-FFF2-40B4-BE49-F238E27FC236}">
                      <a16:creationId xmlns="" xmlns:a16="http://schemas.microsoft.com/office/drawing/2014/main" id="{8B568527-EB6A-4499-921B-846D5294BAA4}"/>
                    </a:ext>
                  </a:extLst>
                </p:cNvPr>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09" name="Serbest Biçim 61">
                  <a:extLst>
                    <a:ext uri="{FF2B5EF4-FFF2-40B4-BE49-F238E27FC236}">
                      <a16:creationId xmlns="" xmlns:a16="http://schemas.microsoft.com/office/drawing/2014/main" id="{9F1AE21B-1A94-4AAA-A046-5911CCF89AC1}"/>
                    </a:ext>
                  </a:extLst>
                </p:cNvPr>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10" name="Serbest Biçim 62">
                  <a:extLst>
                    <a:ext uri="{FF2B5EF4-FFF2-40B4-BE49-F238E27FC236}">
                      <a16:creationId xmlns="" xmlns:a16="http://schemas.microsoft.com/office/drawing/2014/main" id="{5429543A-576F-42C9-AA79-8E1E174B39E6}"/>
                    </a:ext>
                  </a:extLst>
                </p:cNvPr>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11" name="Serbest Biçim 63">
                  <a:extLst>
                    <a:ext uri="{FF2B5EF4-FFF2-40B4-BE49-F238E27FC236}">
                      <a16:creationId xmlns="" xmlns:a16="http://schemas.microsoft.com/office/drawing/2014/main" id="{CACE743D-3165-49F3-9403-EE99FD20F52B}"/>
                    </a:ext>
                  </a:extLst>
                </p:cNvPr>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12" name="Serbest Biçim 64">
                  <a:extLst>
                    <a:ext uri="{FF2B5EF4-FFF2-40B4-BE49-F238E27FC236}">
                      <a16:creationId xmlns="" xmlns:a16="http://schemas.microsoft.com/office/drawing/2014/main" id="{21B2E746-C75B-4AD7-99FE-756112433512}"/>
                    </a:ext>
                  </a:extLst>
                </p:cNvPr>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13" name="Serbest Biçim 65">
                  <a:extLst>
                    <a:ext uri="{FF2B5EF4-FFF2-40B4-BE49-F238E27FC236}">
                      <a16:creationId xmlns="" xmlns:a16="http://schemas.microsoft.com/office/drawing/2014/main" id="{12B94670-6C57-469A-9C1D-9E22A4241581}"/>
                    </a:ext>
                  </a:extLst>
                </p:cNvPr>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14" name="Serbest Biçim 66">
                  <a:extLst>
                    <a:ext uri="{FF2B5EF4-FFF2-40B4-BE49-F238E27FC236}">
                      <a16:creationId xmlns="" xmlns:a16="http://schemas.microsoft.com/office/drawing/2014/main" id="{A1349D45-5E2A-4296-B48F-E99946D2C88A}"/>
                    </a:ext>
                  </a:extLst>
                </p:cNvPr>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15" name="Serbest Biçim 67">
                  <a:extLst>
                    <a:ext uri="{FF2B5EF4-FFF2-40B4-BE49-F238E27FC236}">
                      <a16:creationId xmlns="" xmlns:a16="http://schemas.microsoft.com/office/drawing/2014/main" id="{D54BD95C-A980-4AE4-B8D6-A05DB12FFA09}"/>
                    </a:ext>
                  </a:extLst>
                </p:cNvPr>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16" name="Serbest Biçim 68">
                  <a:extLst>
                    <a:ext uri="{FF2B5EF4-FFF2-40B4-BE49-F238E27FC236}">
                      <a16:creationId xmlns="" xmlns:a16="http://schemas.microsoft.com/office/drawing/2014/main" id="{FEBB078E-902E-41C8-9C34-83E491F4F46B}"/>
                    </a:ext>
                  </a:extLst>
                </p:cNvPr>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17" name="Serbest Biçim 69">
                  <a:extLst>
                    <a:ext uri="{FF2B5EF4-FFF2-40B4-BE49-F238E27FC236}">
                      <a16:creationId xmlns="" xmlns:a16="http://schemas.microsoft.com/office/drawing/2014/main" id="{61224530-763C-45DB-B4E7-CAEA1D1778A9}"/>
                    </a:ext>
                  </a:extLst>
                </p:cNvPr>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18" name="Serbest Biçim 70">
                  <a:extLst>
                    <a:ext uri="{FF2B5EF4-FFF2-40B4-BE49-F238E27FC236}">
                      <a16:creationId xmlns="" xmlns:a16="http://schemas.microsoft.com/office/drawing/2014/main" id="{9CA8D5CE-B610-4D9A-AA42-4EEAD3BF973E}"/>
                    </a:ext>
                  </a:extLst>
                </p:cNvPr>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19" name="Serbest Biçim 71">
                  <a:extLst>
                    <a:ext uri="{FF2B5EF4-FFF2-40B4-BE49-F238E27FC236}">
                      <a16:creationId xmlns="" xmlns:a16="http://schemas.microsoft.com/office/drawing/2014/main" id="{649E5306-059A-413E-9419-B12090351E83}"/>
                    </a:ext>
                  </a:extLst>
                </p:cNvPr>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20" name="Serbest Biçim 72">
                  <a:extLst>
                    <a:ext uri="{FF2B5EF4-FFF2-40B4-BE49-F238E27FC236}">
                      <a16:creationId xmlns="" xmlns:a16="http://schemas.microsoft.com/office/drawing/2014/main" id="{7CF5C6AE-8032-4F31-8A49-367037681C25}"/>
                    </a:ext>
                  </a:extLst>
                </p:cNvPr>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21" name="Serbest Biçim 73">
                  <a:extLst>
                    <a:ext uri="{FF2B5EF4-FFF2-40B4-BE49-F238E27FC236}">
                      <a16:creationId xmlns="" xmlns:a16="http://schemas.microsoft.com/office/drawing/2014/main" id="{E6D1E196-29CE-4E08-B712-5C4086FFDE3C}"/>
                    </a:ext>
                  </a:extLst>
                </p:cNvPr>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22" name="Serbest Biçim 74">
                  <a:extLst>
                    <a:ext uri="{FF2B5EF4-FFF2-40B4-BE49-F238E27FC236}">
                      <a16:creationId xmlns="" xmlns:a16="http://schemas.microsoft.com/office/drawing/2014/main" id="{76AD7459-1C74-4299-AF16-F2A712CDF61E}"/>
                    </a:ext>
                  </a:extLst>
                </p:cNvPr>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23" name="Serbest Biçim 75">
                  <a:extLst>
                    <a:ext uri="{FF2B5EF4-FFF2-40B4-BE49-F238E27FC236}">
                      <a16:creationId xmlns="" xmlns:a16="http://schemas.microsoft.com/office/drawing/2014/main" id="{DDAFD425-D44E-470B-A90B-5B2967700756}"/>
                    </a:ext>
                  </a:extLst>
                </p:cNvPr>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24" name="Serbest Biçim 76">
                  <a:extLst>
                    <a:ext uri="{FF2B5EF4-FFF2-40B4-BE49-F238E27FC236}">
                      <a16:creationId xmlns="" xmlns:a16="http://schemas.microsoft.com/office/drawing/2014/main" id="{8BC367A2-4143-439D-97A4-3C18485544DD}"/>
                    </a:ext>
                  </a:extLst>
                </p:cNvPr>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25" name="Serbest Biçim 77">
                  <a:extLst>
                    <a:ext uri="{FF2B5EF4-FFF2-40B4-BE49-F238E27FC236}">
                      <a16:creationId xmlns="" xmlns:a16="http://schemas.microsoft.com/office/drawing/2014/main" id="{AC95767D-4619-46FA-8A5B-F92B17F07621}"/>
                    </a:ext>
                  </a:extLst>
                </p:cNvPr>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26" name="Serbest Biçim 78">
                  <a:extLst>
                    <a:ext uri="{FF2B5EF4-FFF2-40B4-BE49-F238E27FC236}">
                      <a16:creationId xmlns="" xmlns:a16="http://schemas.microsoft.com/office/drawing/2014/main" id="{5C63E5F9-4668-4B4B-BF7C-757A6C972374}"/>
                    </a:ext>
                  </a:extLst>
                </p:cNvPr>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27" name="Serbest Biçim 79">
                  <a:extLst>
                    <a:ext uri="{FF2B5EF4-FFF2-40B4-BE49-F238E27FC236}">
                      <a16:creationId xmlns="" xmlns:a16="http://schemas.microsoft.com/office/drawing/2014/main" id="{E073E066-43E1-446C-93E1-12F8089B70CB}"/>
                    </a:ext>
                  </a:extLst>
                </p:cNvPr>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28" name="Serbest Biçim 80">
                  <a:extLst>
                    <a:ext uri="{FF2B5EF4-FFF2-40B4-BE49-F238E27FC236}">
                      <a16:creationId xmlns="" xmlns:a16="http://schemas.microsoft.com/office/drawing/2014/main" id="{EE8FF18C-718A-4DC3-9A80-C3348B42B559}"/>
                    </a:ext>
                  </a:extLst>
                </p:cNvPr>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29" name="Serbest Biçim 81">
                  <a:extLst>
                    <a:ext uri="{FF2B5EF4-FFF2-40B4-BE49-F238E27FC236}">
                      <a16:creationId xmlns="" xmlns:a16="http://schemas.microsoft.com/office/drawing/2014/main" id="{E89656F1-13B9-4AA1-A6BE-1C14DB7382CD}"/>
                    </a:ext>
                  </a:extLst>
                </p:cNvPr>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30" name="Serbest Biçim 82">
                  <a:extLst>
                    <a:ext uri="{FF2B5EF4-FFF2-40B4-BE49-F238E27FC236}">
                      <a16:creationId xmlns="" xmlns:a16="http://schemas.microsoft.com/office/drawing/2014/main" id="{5731202E-7023-425C-A60C-BBF83D2BE807}"/>
                    </a:ext>
                  </a:extLst>
                </p:cNvPr>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31" name="Serbest Biçim 83">
                  <a:extLst>
                    <a:ext uri="{FF2B5EF4-FFF2-40B4-BE49-F238E27FC236}">
                      <a16:creationId xmlns="" xmlns:a16="http://schemas.microsoft.com/office/drawing/2014/main" id="{C30C2971-F690-4877-A2F1-3FB739868458}"/>
                    </a:ext>
                  </a:extLst>
                </p:cNvPr>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32" name="Serbest Biçim 84">
                  <a:extLst>
                    <a:ext uri="{FF2B5EF4-FFF2-40B4-BE49-F238E27FC236}">
                      <a16:creationId xmlns="" xmlns:a16="http://schemas.microsoft.com/office/drawing/2014/main" id="{06DFB248-BB41-4BBC-B12C-D1581CD2C5A9}"/>
                    </a:ext>
                  </a:extLst>
                </p:cNvPr>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33" name="Serbest Biçim 85">
                  <a:extLst>
                    <a:ext uri="{FF2B5EF4-FFF2-40B4-BE49-F238E27FC236}">
                      <a16:creationId xmlns="" xmlns:a16="http://schemas.microsoft.com/office/drawing/2014/main" id="{158ADF14-FD93-4F18-888F-536A9CDF6BEE}"/>
                    </a:ext>
                  </a:extLst>
                </p:cNvPr>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grpSp>
        </p:grpSp>
        <p:grpSp>
          <p:nvGrpSpPr>
            <p:cNvPr id="7" name="Grup 615"/>
            <p:cNvGrpSpPr>
              <a:grpSpLocks/>
            </p:cNvGrpSpPr>
            <p:nvPr/>
          </p:nvGrpSpPr>
          <p:grpSpPr bwMode="auto">
            <a:xfrm rot="10800000">
              <a:off x="4417839" y="2091906"/>
              <a:ext cx="5294376" cy="4114800"/>
              <a:chOff x="3310555" y="716546"/>
              <a:chExt cx="5294376" cy="4114800"/>
            </a:xfrm>
          </p:grpSpPr>
          <p:grpSp>
            <p:nvGrpSpPr>
              <p:cNvPr id="8" name="Grup 616">
                <a:extLst>
                  <a:ext uri="{FF2B5EF4-FFF2-40B4-BE49-F238E27FC236}">
                    <a16:creationId xmlns="" xmlns:a16="http://schemas.microsoft.com/office/drawing/2014/main" id="{FBF47C22-2467-4935-AF59-CE659C8F7B75}"/>
                  </a:ext>
                </a:extLst>
              </p:cNvPr>
              <p:cNvGrpSpPr/>
              <p:nvPr/>
            </p:nvGrpSpPr>
            <p:grpSpPr bwMode="invGray">
              <a:xfrm flipH="1">
                <a:off x="3310555" y="737968"/>
                <a:ext cx="5294376" cy="54864"/>
                <a:chOff x="1522413" y="1514475"/>
                <a:chExt cx="10569575" cy="64008"/>
              </a:xfrm>
              <a:solidFill>
                <a:schemeClr val="accent1"/>
              </a:solidFill>
            </p:grpSpPr>
            <p:sp>
              <p:nvSpPr>
                <p:cNvPr id="84" name="Serbest Biçim 692">
                  <a:extLst>
                    <a:ext uri="{FF2B5EF4-FFF2-40B4-BE49-F238E27FC236}">
                      <a16:creationId xmlns="" xmlns:a16="http://schemas.microsoft.com/office/drawing/2014/main" id="{C9F745FB-EA99-4E9F-ADAF-455CCE90C96D}"/>
                    </a:ext>
                  </a:extLst>
                </p:cNvPr>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85" name="Serbest Biçim 693">
                  <a:extLst>
                    <a:ext uri="{FF2B5EF4-FFF2-40B4-BE49-F238E27FC236}">
                      <a16:creationId xmlns="" xmlns:a16="http://schemas.microsoft.com/office/drawing/2014/main" id="{ED92C742-3620-4FAF-9223-5C23C9BA8940}"/>
                    </a:ext>
                  </a:extLst>
                </p:cNvPr>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86" name="Serbest Biçim 694">
                  <a:extLst>
                    <a:ext uri="{FF2B5EF4-FFF2-40B4-BE49-F238E27FC236}">
                      <a16:creationId xmlns="" xmlns:a16="http://schemas.microsoft.com/office/drawing/2014/main" id="{07B35FE7-DDA0-4DE5-858B-AC0A498AE5E0}"/>
                    </a:ext>
                  </a:extLst>
                </p:cNvPr>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87" name="Serbest Biçim 15">
                  <a:extLst>
                    <a:ext uri="{FF2B5EF4-FFF2-40B4-BE49-F238E27FC236}">
                      <a16:creationId xmlns="" xmlns:a16="http://schemas.microsoft.com/office/drawing/2014/main" id="{9FFF2923-08A5-432A-A350-3328ECAA3461}"/>
                    </a:ext>
                  </a:extLst>
                </p:cNvPr>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88" name="Serbest Biçim 16">
                  <a:extLst>
                    <a:ext uri="{FF2B5EF4-FFF2-40B4-BE49-F238E27FC236}">
                      <a16:creationId xmlns="" xmlns:a16="http://schemas.microsoft.com/office/drawing/2014/main" id="{13FD06CD-D8CF-419D-B2C1-9EE3E81BE3CF}"/>
                    </a:ext>
                  </a:extLst>
                </p:cNvPr>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89" name="Serbest Biçim 17">
                  <a:extLst>
                    <a:ext uri="{FF2B5EF4-FFF2-40B4-BE49-F238E27FC236}">
                      <a16:creationId xmlns="" xmlns:a16="http://schemas.microsoft.com/office/drawing/2014/main" id="{1AEBD3A1-ECBA-4F21-99C1-B6D76956F462}"/>
                    </a:ext>
                  </a:extLst>
                </p:cNvPr>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90" name="Serbest Biçim 18">
                  <a:extLst>
                    <a:ext uri="{FF2B5EF4-FFF2-40B4-BE49-F238E27FC236}">
                      <a16:creationId xmlns="" xmlns:a16="http://schemas.microsoft.com/office/drawing/2014/main" id="{601C3FD7-878E-47B3-9C0F-E0777B690D52}"/>
                    </a:ext>
                  </a:extLst>
                </p:cNvPr>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91" name="Serbest Biçim 19">
                  <a:extLst>
                    <a:ext uri="{FF2B5EF4-FFF2-40B4-BE49-F238E27FC236}">
                      <a16:creationId xmlns="" xmlns:a16="http://schemas.microsoft.com/office/drawing/2014/main" id="{8070A759-DD40-4277-A12B-31897D571759}"/>
                    </a:ext>
                  </a:extLst>
                </p:cNvPr>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92" name="Serbest Biçim 20">
                  <a:extLst>
                    <a:ext uri="{FF2B5EF4-FFF2-40B4-BE49-F238E27FC236}">
                      <a16:creationId xmlns="" xmlns:a16="http://schemas.microsoft.com/office/drawing/2014/main" id="{D9605392-9067-42B0-887B-DB0087FF8F3F}"/>
                    </a:ext>
                  </a:extLst>
                </p:cNvPr>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93" name="Serbest Biçim 21">
                  <a:extLst>
                    <a:ext uri="{FF2B5EF4-FFF2-40B4-BE49-F238E27FC236}">
                      <a16:creationId xmlns="" xmlns:a16="http://schemas.microsoft.com/office/drawing/2014/main" id="{219AC270-964E-4392-AB10-2AC416ED3E0B}"/>
                    </a:ext>
                  </a:extLst>
                </p:cNvPr>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94" name="Serbest Biçim 22">
                  <a:extLst>
                    <a:ext uri="{FF2B5EF4-FFF2-40B4-BE49-F238E27FC236}">
                      <a16:creationId xmlns="" xmlns:a16="http://schemas.microsoft.com/office/drawing/2014/main" id="{89099B2C-90C6-4C55-B167-66BEACA09A2F}"/>
                    </a:ext>
                  </a:extLst>
                </p:cNvPr>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95" name="Serbest Biçim 23">
                  <a:extLst>
                    <a:ext uri="{FF2B5EF4-FFF2-40B4-BE49-F238E27FC236}">
                      <a16:creationId xmlns="" xmlns:a16="http://schemas.microsoft.com/office/drawing/2014/main" id="{8B908156-5023-4111-86CD-CC72049739A6}"/>
                    </a:ext>
                  </a:extLst>
                </p:cNvPr>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96" name="Serbest Biçim 24">
                  <a:extLst>
                    <a:ext uri="{FF2B5EF4-FFF2-40B4-BE49-F238E27FC236}">
                      <a16:creationId xmlns="" xmlns:a16="http://schemas.microsoft.com/office/drawing/2014/main" id="{C065B832-4014-4CE7-BF4E-538614D052D3}"/>
                    </a:ext>
                  </a:extLst>
                </p:cNvPr>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97" name="Serbest Biçim 25">
                  <a:extLst>
                    <a:ext uri="{FF2B5EF4-FFF2-40B4-BE49-F238E27FC236}">
                      <a16:creationId xmlns="" xmlns:a16="http://schemas.microsoft.com/office/drawing/2014/main" id="{1247BEBC-395C-446B-885D-4FBE39F58C72}"/>
                    </a:ext>
                  </a:extLst>
                </p:cNvPr>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98" name="Serbest Biçim 26">
                  <a:extLst>
                    <a:ext uri="{FF2B5EF4-FFF2-40B4-BE49-F238E27FC236}">
                      <a16:creationId xmlns="" xmlns:a16="http://schemas.microsoft.com/office/drawing/2014/main" id="{576FBCE5-A849-4B2E-BBD2-47DF0CB8371E}"/>
                    </a:ext>
                  </a:extLst>
                </p:cNvPr>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99" name="Serbest Biçim 27">
                  <a:extLst>
                    <a:ext uri="{FF2B5EF4-FFF2-40B4-BE49-F238E27FC236}">
                      <a16:creationId xmlns="" xmlns:a16="http://schemas.microsoft.com/office/drawing/2014/main" id="{5B183465-DA18-42B3-983D-6E913F7AA624}"/>
                    </a:ext>
                  </a:extLst>
                </p:cNvPr>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00" name="Serbest Biçim 28">
                  <a:extLst>
                    <a:ext uri="{FF2B5EF4-FFF2-40B4-BE49-F238E27FC236}">
                      <a16:creationId xmlns="" xmlns:a16="http://schemas.microsoft.com/office/drawing/2014/main" id="{C64226B5-97FE-40FA-B01E-A044262E64C3}"/>
                    </a:ext>
                  </a:extLst>
                </p:cNvPr>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01" name="Serbest Biçim 29">
                  <a:extLst>
                    <a:ext uri="{FF2B5EF4-FFF2-40B4-BE49-F238E27FC236}">
                      <a16:creationId xmlns="" xmlns:a16="http://schemas.microsoft.com/office/drawing/2014/main" id="{BD91EB77-2CFD-41DA-9DB8-BBC1FF1C157D}"/>
                    </a:ext>
                  </a:extLst>
                </p:cNvPr>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02" name="Serbest Biçim 30">
                  <a:extLst>
                    <a:ext uri="{FF2B5EF4-FFF2-40B4-BE49-F238E27FC236}">
                      <a16:creationId xmlns="" xmlns:a16="http://schemas.microsoft.com/office/drawing/2014/main" id="{AB673655-F25D-40C4-8EF9-65A032D33046}"/>
                    </a:ext>
                  </a:extLst>
                </p:cNvPr>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03" name="Serbest Biçim 31">
                  <a:extLst>
                    <a:ext uri="{FF2B5EF4-FFF2-40B4-BE49-F238E27FC236}">
                      <a16:creationId xmlns="" xmlns:a16="http://schemas.microsoft.com/office/drawing/2014/main" id="{AC7B23A7-F4FC-45A2-BA0D-380D04DB7774}"/>
                    </a:ext>
                  </a:extLst>
                </p:cNvPr>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04" name="Serbest Biçim 32">
                  <a:extLst>
                    <a:ext uri="{FF2B5EF4-FFF2-40B4-BE49-F238E27FC236}">
                      <a16:creationId xmlns="" xmlns:a16="http://schemas.microsoft.com/office/drawing/2014/main" id="{383D3E62-F8F9-4C50-9C78-77DD12CC606C}"/>
                    </a:ext>
                  </a:extLst>
                </p:cNvPr>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05" name="Serbest Biçim 33">
                  <a:extLst>
                    <a:ext uri="{FF2B5EF4-FFF2-40B4-BE49-F238E27FC236}">
                      <a16:creationId xmlns="" xmlns:a16="http://schemas.microsoft.com/office/drawing/2014/main" id="{456B65C5-983F-4EF5-97F4-16B9C4B68EC2}"/>
                    </a:ext>
                  </a:extLst>
                </p:cNvPr>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06" name="Serbest Biçim 34">
                  <a:extLst>
                    <a:ext uri="{FF2B5EF4-FFF2-40B4-BE49-F238E27FC236}">
                      <a16:creationId xmlns="" xmlns:a16="http://schemas.microsoft.com/office/drawing/2014/main" id="{430B7409-911E-4CBA-9349-AB468BBA5264}"/>
                    </a:ext>
                  </a:extLst>
                </p:cNvPr>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07" name="Serbest Biçim 35">
                  <a:extLst>
                    <a:ext uri="{FF2B5EF4-FFF2-40B4-BE49-F238E27FC236}">
                      <a16:creationId xmlns="" xmlns:a16="http://schemas.microsoft.com/office/drawing/2014/main" id="{0F2B9E45-37CF-495E-934C-70BEE3DF9E20}"/>
                    </a:ext>
                  </a:extLst>
                </p:cNvPr>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08" name="Serbest Biçim 36">
                  <a:extLst>
                    <a:ext uri="{FF2B5EF4-FFF2-40B4-BE49-F238E27FC236}">
                      <a16:creationId xmlns="" xmlns:a16="http://schemas.microsoft.com/office/drawing/2014/main" id="{39999DEC-0016-4DF7-8716-9213742F59D2}"/>
                    </a:ext>
                  </a:extLst>
                </p:cNvPr>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09" name="Serbest Biçim 37">
                  <a:extLst>
                    <a:ext uri="{FF2B5EF4-FFF2-40B4-BE49-F238E27FC236}">
                      <a16:creationId xmlns="" xmlns:a16="http://schemas.microsoft.com/office/drawing/2014/main" id="{D71817AB-38F2-43EF-87E4-A8873CE49802}"/>
                    </a:ext>
                  </a:extLst>
                </p:cNvPr>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10" name="Serbest Biçim 38">
                  <a:extLst>
                    <a:ext uri="{FF2B5EF4-FFF2-40B4-BE49-F238E27FC236}">
                      <a16:creationId xmlns="" xmlns:a16="http://schemas.microsoft.com/office/drawing/2014/main" id="{4836F81D-C76B-4E92-B5D7-833A4C18252B}"/>
                    </a:ext>
                  </a:extLst>
                </p:cNvPr>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11" name="Serbest Biçim 39">
                  <a:extLst>
                    <a:ext uri="{FF2B5EF4-FFF2-40B4-BE49-F238E27FC236}">
                      <a16:creationId xmlns="" xmlns:a16="http://schemas.microsoft.com/office/drawing/2014/main" id="{3CA51A86-1567-43B9-99DC-2128AF7EB1FA}"/>
                    </a:ext>
                  </a:extLst>
                </p:cNvPr>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12" name="Serbest Biçim 40">
                  <a:extLst>
                    <a:ext uri="{FF2B5EF4-FFF2-40B4-BE49-F238E27FC236}">
                      <a16:creationId xmlns="" xmlns:a16="http://schemas.microsoft.com/office/drawing/2014/main" id="{6FA0958F-7BDE-4731-8F20-663E56B9DBC0}"/>
                    </a:ext>
                  </a:extLst>
                </p:cNvPr>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13" name="Serbest Biçim 41">
                  <a:extLst>
                    <a:ext uri="{FF2B5EF4-FFF2-40B4-BE49-F238E27FC236}">
                      <a16:creationId xmlns="" xmlns:a16="http://schemas.microsoft.com/office/drawing/2014/main" id="{DE79474A-96B6-4E23-BB79-F9AB5937F3AD}"/>
                    </a:ext>
                  </a:extLst>
                </p:cNvPr>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14" name="Serbest Biçim 42">
                  <a:extLst>
                    <a:ext uri="{FF2B5EF4-FFF2-40B4-BE49-F238E27FC236}">
                      <a16:creationId xmlns="" xmlns:a16="http://schemas.microsoft.com/office/drawing/2014/main" id="{D85797E7-7792-47F4-B44C-54BA22CAB230}"/>
                    </a:ext>
                  </a:extLst>
                </p:cNvPr>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15" name="Serbest Biçim 43">
                  <a:extLst>
                    <a:ext uri="{FF2B5EF4-FFF2-40B4-BE49-F238E27FC236}">
                      <a16:creationId xmlns="" xmlns:a16="http://schemas.microsoft.com/office/drawing/2014/main" id="{4A297D3E-EB71-47F3-8989-9BF1B56FF9BF}"/>
                    </a:ext>
                  </a:extLst>
                </p:cNvPr>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16" name="Serbest Biçim 44">
                  <a:extLst>
                    <a:ext uri="{FF2B5EF4-FFF2-40B4-BE49-F238E27FC236}">
                      <a16:creationId xmlns="" xmlns:a16="http://schemas.microsoft.com/office/drawing/2014/main" id="{7606AB20-CBC1-4EF3-9A8C-04989445B6DB}"/>
                    </a:ext>
                  </a:extLst>
                </p:cNvPr>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17" name="Serbest Biçim 45">
                  <a:extLst>
                    <a:ext uri="{FF2B5EF4-FFF2-40B4-BE49-F238E27FC236}">
                      <a16:creationId xmlns="" xmlns:a16="http://schemas.microsoft.com/office/drawing/2014/main" id="{3E706B0B-A075-4A0F-B7FD-23E95130E52A}"/>
                    </a:ext>
                  </a:extLst>
                </p:cNvPr>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18" name="Serbest Biçim 46">
                  <a:extLst>
                    <a:ext uri="{FF2B5EF4-FFF2-40B4-BE49-F238E27FC236}">
                      <a16:creationId xmlns="" xmlns:a16="http://schemas.microsoft.com/office/drawing/2014/main" id="{F7CEF237-57AF-4412-A1A8-B2070F39435F}"/>
                    </a:ext>
                  </a:extLst>
                </p:cNvPr>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19" name="Serbest Biçim 47">
                  <a:extLst>
                    <a:ext uri="{FF2B5EF4-FFF2-40B4-BE49-F238E27FC236}">
                      <a16:creationId xmlns="" xmlns:a16="http://schemas.microsoft.com/office/drawing/2014/main" id="{EAB17841-0322-44E4-BEDD-A2FB80647976}"/>
                    </a:ext>
                  </a:extLst>
                </p:cNvPr>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20" name="Serbest Biçim 48">
                  <a:extLst>
                    <a:ext uri="{FF2B5EF4-FFF2-40B4-BE49-F238E27FC236}">
                      <a16:creationId xmlns="" xmlns:a16="http://schemas.microsoft.com/office/drawing/2014/main" id="{1E8253DA-57CF-4D14-B655-D7DADC261EDA}"/>
                    </a:ext>
                  </a:extLst>
                </p:cNvPr>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21" name="Serbest Biçim 49">
                  <a:extLst>
                    <a:ext uri="{FF2B5EF4-FFF2-40B4-BE49-F238E27FC236}">
                      <a16:creationId xmlns="" xmlns:a16="http://schemas.microsoft.com/office/drawing/2014/main" id="{793FA669-3E2D-42DC-BE25-939E3A03ACB1}"/>
                    </a:ext>
                  </a:extLst>
                </p:cNvPr>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22" name="Serbest Biçim 50">
                  <a:extLst>
                    <a:ext uri="{FF2B5EF4-FFF2-40B4-BE49-F238E27FC236}">
                      <a16:creationId xmlns="" xmlns:a16="http://schemas.microsoft.com/office/drawing/2014/main" id="{3877C0F5-ED91-4A3E-B7F7-C0BC87BD659D}"/>
                    </a:ext>
                  </a:extLst>
                </p:cNvPr>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23" name="Serbest Biçim 51">
                  <a:extLst>
                    <a:ext uri="{FF2B5EF4-FFF2-40B4-BE49-F238E27FC236}">
                      <a16:creationId xmlns="" xmlns:a16="http://schemas.microsoft.com/office/drawing/2014/main" id="{DD28C01E-61BE-48C7-84EC-D0E355AA001F}"/>
                    </a:ext>
                  </a:extLst>
                </p:cNvPr>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24" name="Serbest Biçim 52">
                  <a:extLst>
                    <a:ext uri="{FF2B5EF4-FFF2-40B4-BE49-F238E27FC236}">
                      <a16:creationId xmlns="" xmlns:a16="http://schemas.microsoft.com/office/drawing/2014/main" id="{02ED3E29-F360-4F98-9C40-897FCF1A417A}"/>
                    </a:ext>
                  </a:extLst>
                </p:cNvPr>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25" name="Serbest Biçim 53">
                  <a:extLst>
                    <a:ext uri="{FF2B5EF4-FFF2-40B4-BE49-F238E27FC236}">
                      <a16:creationId xmlns="" xmlns:a16="http://schemas.microsoft.com/office/drawing/2014/main" id="{5F42337B-175D-480C-9751-6106CB881F7E}"/>
                    </a:ext>
                  </a:extLst>
                </p:cNvPr>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26" name="Serbest Biçim 54">
                  <a:extLst>
                    <a:ext uri="{FF2B5EF4-FFF2-40B4-BE49-F238E27FC236}">
                      <a16:creationId xmlns="" xmlns:a16="http://schemas.microsoft.com/office/drawing/2014/main" id="{F844649B-F93A-4D55-ADC9-A40E350DCDE2}"/>
                    </a:ext>
                  </a:extLst>
                </p:cNvPr>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27" name="Serbest Biçim 55">
                  <a:extLst>
                    <a:ext uri="{FF2B5EF4-FFF2-40B4-BE49-F238E27FC236}">
                      <a16:creationId xmlns="" xmlns:a16="http://schemas.microsoft.com/office/drawing/2014/main" id="{E8D5F4AD-35BF-451D-9D23-36FAB40E6946}"/>
                    </a:ext>
                  </a:extLst>
                </p:cNvPr>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28" name="Serbest Biçim 56">
                  <a:extLst>
                    <a:ext uri="{FF2B5EF4-FFF2-40B4-BE49-F238E27FC236}">
                      <a16:creationId xmlns="" xmlns:a16="http://schemas.microsoft.com/office/drawing/2014/main" id="{1D44779B-5A16-4372-8010-AD7D0061F361}"/>
                    </a:ext>
                  </a:extLst>
                </p:cNvPr>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29" name="Serbest Biçim 57">
                  <a:extLst>
                    <a:ext uri="{FF2B5EF4-FFF2-40B4-BE49-F238E27FC236}">
                      <a16:creationId xmlns="" xmlns:a16="http://schemas.microsoft.com/office/drawing/2014/main" id="{27D82FB9-88AA-4754-8954-1487048FD1DD}"/>
                    </a:ext>
                  </a:extLst>
                </p:cNvPr>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30" name="Serbest Biçim 58">
                  <a:extLst>
                    <a:ext uri="{FF2B5EF4-FFF2-40B4-BE49-F238E27FC236}">
                      <a16:creationId xmlns="" xmlns:a16="http://schemas.microsoft.com/office/drawing/2014/main" id="{F4C307CE-B294-4AB1-BF0A-2A98306794C9}"/>
                    </a:ext>
                  </a:extLst>
                </p:cNvPr>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31" name="Serbest Biçim 59">
                  <a:extLst>
                    <a:ext uri="{FF2B5EF4-FFF2-40B4-BE49-F238E27FC236}">
                      <a16:creationId xmlns="" xmlns:a16="http://schemas.microsoft.com/office/drawing/2014/main" id="{E6CE0640-3409-4087-9D49-4836B0275EB1}"/>
                    </a:ext>
                  </a:extLst>
                </p:cNvPr>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32" name="Serbest Biçim 60">
                  <a:extLst>
                    <a:ext uri="{FF2B5EF4-FFF2-40B4-BE49-F238E27FC236}">
                      <a16:creationId xmlns="" xmlns:a16="http://schemas.microsoft.com/office/drawing/2014/main" id="{6B0B9D75-FCCC-4075-A943-8C5491E0DFE9}"/>
                    </a:ext>
                  </a:extLst>
                </p:cNvPr>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33" name="Serbest Biçim 61">
                  <a:extLst>
                    <a:ext uri="{FF2B5EF4-FFF2-40B4-BE49-F238E27FC236}">
                      <a16:creationId xmlns="" xmlns:a16="http://schemas.microsoft.com/office/drawing/2014/main" id="{88C2F3D3-5D43-4717-A19F-EE2FEF96C4E4}"/>
                    </a:ext>
                  </a:extLst>
                </p:cNvPr>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34" name="Serbest Biçim 62">
                  <a:extLst>
                    <a:ext uri="{FF2B5EF4-FFF2-40B4-BE49-F238E27FC236}">
                      <a16:creationId xmlns="" xmlns:a16="http://schemas.microsoft.com/office/drawing/2014/main" id="{74A3068F-8CBE-47B9-8322-6EA999267181}"/>
                    </a:ext>
                  </a:extLst>
                </p:cNvPr>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35" name="Serbest Biçim 63">
                  <a:extLst>
                    <a:ext uri="{FF2B5EF4-FFF2-40B4-BE49-F238E27FC236}">
                      <a16:creationId xmlns="" xmlns:a16="http://schemas.microsoft.com/office/drawing/2014/main" id="{55582FAF-C77A-4C51-A46C-CE57244BF290}"/>
                    </a:ext>
                  </a:extLst>
                </p:cNvPr>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36" name="Serbest Biçim 64">
                  <a:extLst>
                    <a:ext uri="{FF2B5EF4-FFF2-40B4-BE49-F238E27FC236}">
                      <a16:creationId xmlns="" xmlns:a16="http://schemas.microsoft.com/office/drawing/2014/main" id="{4D674AB8-7247-45AB-A134-B4834FDACF0F}"/>
                    </a:ext>
                  </a:extLst>
                </p:cNvPr>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37" name="Serbest Biçim 65">
                  <a:extLst>
                    <a:ext uri="{FF2B5EF4-FFF2-40B4-BE49-F238E27FC236}">
                      <a16:creationId xmlns="" xmlns:a16="http://schemas.microsoft.com/office/drawing/2014/main" id="{E8A838EF-E258-4110-8F8C-A0F1515EAA05}"/>
                    </a:ext>
                  </a:extLst>
                </p:cNvPr>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38" name="Serbest Biçim 66">
                  <a:extLst>
                    <a:ext uri="{FF2B5EF4-FFF2-40B4-BE49-F238E27FC236}">
                      <a16:creationId xmlns="" xmlns:a16="http://schemas.microsoft.com/office/drawing/2014/main" id="{2391CFBC-4781-47FD-8868-5B2798DD0008}"/>
                    </a:ext>
                  </a:extLst>
                </p:cNvPr>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39" name="Serbest Biçim 67">
                  <a:extLst>
                    <a:ext uri="{FF2B5EF4-FFF2-40B4-BE49-F238E27FC236}">
                      <a16:creationId xmlns="" xmlns:a16="http://schemas.microsoft.com/office/drawing/2014/main" id="{6AE69739-D995-4E74-B2D5-C5A53A7BE540}"/>
                    </a:ext>
                  </a:extLst>
                </p:cNvPr>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40" name="Serbest Biçim 68">
                  <a:extLst>
                    <a:ext uri="{FF2B5EF4-FFF2-40B4-BE49-F238E27FC236}">
                      <a16:creationId xmlns="" xmlns:a16="http://schemas.microsoft.com/office/drawing/2014/main" id="{A6B2CFCA-D99B-4FFC-8E78-BA2BCAEDCAA5}"/>
                    </a:ext>
                  </a:extLst>
                </p:cNvPr>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41" name="Serbest Biçim 69">
                  <a:extLst>
                    <a:ext uri="{FF2B5EF4-FFF2-40B4-BE49-F238E27FC236}">
                      <a16:creationId xmlns="" xmlns:a16="http://schemas.microsoft.com/office/drawing/2014/main" id="{1B853869-F504-4A18-930A-42098BA5FEA2}"/>
                    </a:ext>
                  </a:extLst>
                </p:cNvPr>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42" name="Serbest Biçim 70">
                  <a:extLst>
                    <a:ext uri="{FF2B5EF4-FFF2-40B4-BE49-F238E27FC236}">
                      <a16:creationId xmlns="" xmlns:a16="http://schemas.microsoft.com/office/drawing/2014/main" id="{A71F0A97-5D1D-4E58-878D-038DF965088A}"/>
                    </a:ext>
                  </a:extLst>
                </p:cNvPr>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43" name="Serbest Biçim 71">
                  <a:extLst>
                    <a:ext uri="{FF2B5EF4-FFF2-40B4-BE49-F238E27FC236}">
                      <a16:creationId xmlns="" xmlns:a16="http://schemas.microsoft.com/office/drawing/2014/main" id="{73EFFE54-0DF4-49C5-9B3E-A27881E0F93C}"/>
                    </a:ext>
                  </a:extLst>
                </p:cNvPr>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44" name="Serbest Biçim 72">
                  <a:extLst>
                    <a:ext uri="{FF2B5EF4-FFF2-40B4-BE49-F238E27FC236}">
                      <a16:creationId xmlns="" xmlns:a16="http://schemas.microsoft.com/office/drawing/2014/main" id="{ED575F41-8138-48DE-BD3F-3D976B438186}"/>
                    </a:ext>
                  </a:extLst>
                </p:cNvPr>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45" name="Serbest Biçim 73">
                  <a:extLst>
                    <a:ext uri="{FF2B5EF4-FFF2-40B4-BE49-F238E27FC236}">
                      <a16:creationId xmlns="" xmlns:a16="http://schemas.microsoft.com/office/drawing/2014/main" id="{092BFD92-065E-4ADC-8500-10BF7BBF66EC}"/>
                    </a:ext>
                  </a:extLst>
                </p:cNvPr>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46" name="Serbest Biçim 74">
                  <a:extLst>
                    <a:ext uri="{FF2B5EF4-FFF2-40B4-BE49-F238E27FC236}">
                      <a16:creationId xmlns="" xmlns:a16="http://schemas.microsoft.com/office/drawing/2014/main" id="{8003A459-46B4-4403-8F1C-B00229914148}"/>
                    </a:ext>
                  </a:extLst>
                </p:cNvPr>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47" name="Serbest Biçim 75">
                  <a:extLst>
                    <a:ext uri="{FF2B5EF4-FFF2-40B4-BE49-F238E27FC236}">
                      <a16:creationId xmlns="" xmlns:a16="http://schemas.microsoft.com/office/drawing/2014/main" id="{A3B9AD27-5F90-4690-BD90-FE32B0EAAF60}"/>
                    </a:ext>
                  </a:extLst>
                </p:cNvPr>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48" name="Serbest Biçim 76">
                  <a:extLst>
                    <a:ext uri="{FF2B5EF4-FFF2-40B4-BE49-F238E27FC236}">
                      <a16:creationId xmlns="" xmlns:a16="http://schemas.microsoft.com/office/drawing/2014/main" id="{CDA151B9-677E-4882-8513-4A617CEF1A7D}"/>
                    </a:ext>
                  </a:extLst>
                </p:cNvPr>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49" name="Serbest Biçim 77">
                  <a:extLst>
                    <a:ext uri="{FF2B5EF4-FFF2-40B4-BE49-F238E27FC236}">
                      <a16:creationId xmlns="" xmlns:a16="http://schemas.microsoft.com/office/drawing/2014/main" id="{03D98796-42BE-41B0-81B2-FC2B89301B8E}"/>
                    </a:ext>
                  </a:extLst>
                </p:cNvPr>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50" name="Serbest Biçim 78">
                  <a:extLst>
                    <a:ext uri="{FF2B5EF4-FFF2-40B4-BE49-F238E27FC236}">
                      <a16:creationId xmlns="" xmlns:a16="http://schemas.microsoft.com/office/drawing/2014/main" id="{FED42E23-F82D-4E10-B703-7ADCA6FA56DD}"/>
                    </a:ext>
                  </a:extLst>
                </p:cNvPr>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51" name="Serbest Biçim 79">
                  <a:extLst>
                    <a:ext uri="{FF2B5EF4-FFF2-40B4-BE49-F238E27FC236}">
                      <a16:creationId xmlns="" xmlns:a16="http://schemas.microsoft.com/office/drawing/2014/main" id="{0ADC2B30-B2B7-4AD3-A015-22B756395557}"/>
                    </a:ext>
                  </a:extLst>
                </p:cNvPr>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52" name="Serbest Biçim 80">
                  <a:extLst>
                    <a:ext uri="{FF2B5EF4-FFF2-40B4-BE49-F238E27FC236}">
                      <a16:creationId xmlns="" xmlns:a16="http://schemas.microsoft.com/office/drawing/2014/main" id="{87A43C97-BA64-4B1C-A676-AB6D95EB82EE}"/>
                    </a:ext>
                  </a:extLst>
                </p:cNvPr>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53" name="Serbest Biçim 81">
                  <a:extLst>
                    <a:ext uri="{FF2B5EF4-FFF2-40B4-BE49-F238E27FC236}">
                      <a16:creationId xmlns="" xmlns:a16="http://schemas.microsoft.com/office/drawing/2014/main" id="{FF58241F-62B4-4932-BB03-9F371C0BE06C}"/>
                    </a:ext>
                  </a:extLst>
                </p:cNvPr>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54" name="Serbest Biçim 82">
                  <a:extLst>
                    <a:ext uri="{FF2B5EF4-FFF2-40B4-BE49-F238E27FC236}">
                      <a16:creationId xmlns="" xmlns:a16="http://schemas.microsoft.com/office/drawing/2014/main" id="{7D92E3A7-4A5E-406F-9CF2-010EC94DC114}"/>
                    </a:ext>
                  </a:extLst>
                </p:cNvPr>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55" name="Serbest Biçim 83">
                  <a:extLst>
                    <a:ext uri="{FF2B5EF4-FFF2-40B4-BE49-F238E27FC236}">
                      <a16:creationId xmlns="" xmlns:a16="http://schemas.microsoft.com/office/drawing/2014/main" id="{874AE821-F947-4F57-85D4-1B784CD40BFF}"/>
                    </a:ext>
                  </a:extLst>
                </p:cNvPr>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56" name="Serbest Biçim 84">
                  <a:extLst>
                    <a:ext uri="{FF2B5EF4-FFF2-40B4-BE49-F238E27FC236}">
                      <a16:creationId xmlns="" xmlns:a16="http://schemas.microsoft.com/office/drawing/2014/main" id="{727D7B2C-3B6F-49D3-8B1E-76EEF92066E7}"/>
                    </a:ext>
                  </a:extLst>
                </p:cNvPr>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57" name="Serbest Biçim 85">
                  <a:extLst>
                    <a:ext uri="{FF2B5EF4-FFF2-40B4-BE49-F238E27FC236}">
                      <a16:creationId xmlns="" xmlns:a16="http://schemas.microsoft.com/office/drawing/2014/main" id="{BEF09828-FE69-4284-B2E5-F6F1EF3980AE}"/>
                    </a:ext>
                  </a:extLst>
                </p:cNvPr>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grpSp>
          <p:grpSp>
            <p:nvGrpSpPr>
              <p:cNvPr id="9" name="Grup 617">
                <a:extLst>
                  <a:ext uri="{FF2B5EF4-FFF2-40B4-BE49-F238E27FC236}">
                    <a16:creationId xmlns="" xmlns:a16="http://schemas.microsoft.com/office/drawing/2014/main" id="{CECF3878-2641-4A11-83A1-D07E2C78B723}"/>
                  </a:ext>
                </a:extLst>
              </p:cNvPr>
              <p:cNvGrpSpPr/>
              <p:nvPr/>
            </p:nvGrpSpPr>
            <p:grpSpPr bwMode="invGray">
              <a:xfrm rot="16200000" flipH="1">
                <a:off x="6492229" y="2755658"/>
                <a:ext cx="4114800" cy="36576"/>
                <a:chOff x="1522413" y="1514475"/>
                <a:chExt cx="10569575" cy="64008"/>
              </a:xfrm>
              <a:solidFill>
                <a:schemeClr val="accent1"/>
              </a:solidFill>
            </p:grpSpPr>
            <p:sp>
              <p:nvSpPr>
                <p:cNvPr id="10" name="Serbest Biçim 618">
                  <a:extLst>
                    <a:ext uri="{FF2B5EF4-FFF2-40B4-BE49-F238E27FC236}">
                      <a16:creationId xmlns="" xmlns:a16="http://schemas.microsoft.com/office/drawing/2014/main" id="{34A28696-0918-492C-8451-783D3C51BAC4}"/>
                    </a:ext>
                  </a:extLst>
                </p:cNvPr>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1" name="Serbest Biçim 619">
                  <a:extLst>
                    <a:ext uri="{FF2B5EF4-FFF2-40B4-BE49-F238E27FC236}">
                      <a16:creationId xmlns="" xmlns:a16="http://schemas.microsoft.com/office/drawing/2014/main" id="{7D99E800-DC66-43F7-8DD4-DA835B8579B0}"/>
                    </a:ext>
                  </a:extLst>
                </p:cNvPr>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2" name="Serbest Biçim 620">
                  <a:extLst>
                    <a:ext uri="{FF2B5EF4-FFF2-40B4-BE49-F238E27FC236}">
                      <a16:creationId xmlns="" xmlns:a16="http://schemas.microsoft.com/office/drawing/2014/main" id="{721ADAC5-5497-4636-A6C4-F2CB8EE8B7A2}"/>
                    </a:ext>
                  </a:extLst>
                </p:cNvPr>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3" name="Serbest Biçim 621">
                  <a:extLst>
                    <a:ext uri="{FF2B5EF4-FFF2-40B4-BE49-F238E27FC236}">
                      <a16:creationId xmlns="" xmlns:a16="http://schemas.microsoft.com/office/drawing/2014/main" id="{ABA896B6-5E54-46C2-8E86-52F3B8BEEF4A}"/>
                    </a:ext>
                  </a:extLst>
                </p:cNvPr>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4" name="Serbest Biçim 622">
                  <a:extLst>
                    <a:ext uri="{FF2B5EF4-FFF2-40B4-BE49-F238E27FC236}">
                      <a16:creationId xmlns="" xmlns:a16="http://schemas.microsoft.com/office/drawing/2014/main" id="{39A7456F-5D57-43D4-AEB9-B62B8B037C03}"/>
                    </a:ext>
                  </a:extLst>
                </p:cNvPr>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5" name="Serbest Biçim 623">
                  <a:extLst>
                    <a:ext uri="{FF2B5EF4-FFF2-40B4-BE49-F238E27FC236}">
                      <a16:creationId xmlns="" xmlns:a16="http://schemas.microsoft.com/office/drawing/2014/main" id="{A822C5ED-198E-4265-B5B3-28320C6D34C0}"/>
                    </a:ext>
                  </a:extLst>
                </p:cNvPr>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6" name="Serbest Biçim 624">
                  <a:extLst>
                    <a:ext uri="{FF2B5EF4-FFF2-40B4-BE49-F238E27FC236}">
                      <a16:creationId xmlns="" xmlns:a16="http://schemas.microsoft.com/office/drawing/2014/main" id="{856BEBE4-FC40-4F76-8561-546F53CE54A6}"/>
                    </a:ext>
                  </a:extLst>
                </p:cNvPr>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7" name="Serbest Biçim 625">
                  <a:extLst>
                    <a:ext uri="{FF2B5EF4-FFF2-40B4-BE49-F238E27FC236}">
                      <a16:creationId xmlns="" xmlns:a16="http://schemas.microsoft.com/office/drawing/2014/main" id="{7839115B-31BF-4E24-85B3-0F2599655A12}"/>
                    </a:ext>
                  </a:extLst>
                </p:cNvPr>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8" name="Serbest Biçim 626">
                  <a:extLst>
                    <a:ext uri="{FF2B5EF4-FFF2-40B4-BE49-F238E27FC236}">
                      <a16:creationId xmlns="" xmlns:a16="http://schemas.microsoft.com/office/drawing/2014/main" id="{9C6A8806-1BF5-4721-BFCE-F5D12D90C059}"/>
                    </a:ext>
                  </a:extLst>
                </p:cNvPr>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9" name="Serbest Biçim 627">
                  <a:extLst>
                    <a:ext uri="{FF2B5EF4-FFF2-40B4-BE49-F238E27FC236}">
                      <a16:creationId xmlns="" xmlns:a16="http://schemas.microsoft.com/office/drawing/2014/main" id="{F1718871-2DA7-4818-8961-1ACF694E9EA9}"/>
                    </a:ext>
                  </a:extLst>
                </p:cNvPr>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0" name="Serbest Biçim 628">
                  <a:extLst>
                    <a:ext uri="{FF2B5EF4-FFF2-40B4-BE49-F238E27FC236}">
                      <a16:creationId xmlns="" xmlns:a16="http://schemas.microsoft.com/office/drawing/2014/main" id="{0E2589A2-7D45-429B-B1A4-6DCDC67B1C7E}"/>
                    </a:ext>
                  </a:extLst>
                </p:cNvPr>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1" name="Serbest Biçim 629">
                  <a:extLst>
                    <a:ext uri="{FF2B5EF4-FFF2-40B4-BE49-F238E27FC236}">
                      <a16:creationId xmlns="" xmlns:a16="http://schemas.microsoft.com/office/drawing/2014/main" id="{5AF25841-F73C-4FF6-A46C-7341413CDD56}"/>
                    </a:ext>
                  </a:extLst>
                </p:cNvPr>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2" name="Serbest Biçim 630">
                  <a:extLst>
                    <a:ext uri="{FF2B5EF4-FFF2-40B4-BE49-F238E27FC236}">
                      <a16:creationId xmlns="" xmlns:a16="http://schemas.microsoft.com/office/drawing/2014/main" id="{E0F7501B-1BFE-4E13-87CC-510EBD2DCB09}"/>
                    </a:ext>
                  </a:extLst>
                </p:cNvPr>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3" name="Serbest Biçim 631">
                  <a:extLst>
                    <a:ext uri="{FF2B5EF4-FFF2-40B4-BE49-F238E27FC236}">
                      <a16:creationId xmlns="" xmlns:a16="http://schemas.microsoft.com/office/drawing/2014/main" id="{C1604E75-98AE-403A-AEF4-D30189C31F94}"/>
                    </a:ext>
                  </a:extLst>
                </p:cNvPr>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4" name="Serbest Biçim 632">
                  <a:extLst>
                    <a:ext uri="{FF2B5EF4-FFF2-40B4-BE49-F238E27FC236}">
                      <a16:creationId xmlns="" xmlns:a16="http://schemas.microsoft.com/office/drawing/2014/main" id="{4E4930E3-8D01-482D-A318-491D402BF5C6}"/>
                    </a:ext>
                  </a:extLst>
                </p:cNvPr>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5" name="Serbest Biçim 633">
                  <a:extLst>
                    <a:ext uri="{FF2B5EF4-FFF2-40B4-BE49-F238E27FC236}">
                      <a16:creationId xmlns="" xmlns:a16="http://schemas.microsoft.com/office/drawing/2014/main" id="{7078212C-64B1-4754-9DEA-8D82218BD0D7}"/>
                    </a:ext>
                  </a:extLst>
                </p:cNvPr>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6" name="Serbest Biçim 634">
                  <a:extLst>
                    <a:ext uri="{FF2B5EF4-FFF2-40B4-BE49-F238E27FC236}">
                      <a16:creationId xmlns="" xmlns:a16="http://schemas.microsoft.com/office/drawing/2014/main" id="{778B8852-20CC-4B2C-A18D-5F1721369BAE}"/>
                    </a:ext>
                  </a:extLst>
                </p:cNvPr>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7" name="Serbest Biçim 635">
                  <a:extLst>
                    <a:ext uri="{FF2B5EF4-FFF2-40B4-BE49-F238E27FC236}">
                      <a16:creationId xmlns="" xmlns:a16="http://schemas.microsoft.com/office/drawing/2014/main" id="{39518582-8E1E-482D-8670-C4F4FACDA4EF}"/>
                    </a:ext>
                  </a:extLst>
                </p:cNvPr>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8" name="Serbest Biçim 636">
                  <a:extLst>
                    <a:ext uri="{FF2B5EF4-FFF2-40B4-BE49-F238E27FC236}">
                      <a16:creationId xmlns="" xmlns:a16="http://schemas.microsoft.com/office/drawing/2014/main" id="{1FF74B53-B9F6-4D25-BF20-1CF9CC3A31B4}"/>
                    </a:ext>
                  </a:extLst>
                </p:cNvPr>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9" name="Serbest Biçim 637">
                  <a:extLst>
                    <a:ext uri="{FF2B5EF4-FFF2-40B4-BE49-F238E27FC236}">
                      <a16:creationId xmlns="" xmlns:a16="http://schemas.microsoft.com/office/drawing/2014/main" id="{CC00C900-3572-4019-BFDB-340345A45AE0}"/>
                    </a:ext>
                  </a:extLst>
                </p:cNvPr>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0" name="Serbest Biçim 638">
                  <a:extLst>
                    <a:ext uri="{FF2B5EF4-FFF2-40B4-BE49-F238E27FC236}">
                      <a16:creationId xmlns="" xmlns:a16="http://schemas.microsoft.com/office/drawing/2014/main" id="{7A3D25C7-6DDA-4B4A-997B-DF0AFA6263E6}"/>
                    </a:ext>
                  </a:extLst>
                </p:cNvPr>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1" name="Serbest Biçim 639">
                  <a:extLst>
                    <a:ext uri="{FF2B5EF4-FFF2-40B4-BE49-F238E27FC236}">
                      <a16:creationId xmlns="" xmlns:a16="http://schemas.microsoft.com/office/drawing/2014/main" id="{1EDDA055-651F-4350-9A51-FA9A7DE2B344}"/>
                    </a:ext>
                  </a:extLst>
                </p:cNvPr>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2" name="Serbest Biçim 640">
                  <a:extLst>
                    <a:ext uri="{FF2B5EF4-FFF2-40B4-BE49-F238E27FC236}">
                      <a16:creationId xmlns="" xmlns:a16="http://schemas.microsoft.com/office/drawing/2014/main" id="{1666BDC7-E6BC-4B70-8167-940DE506C898}"/>
                    </a:ext>
                  </a:extLst>
                </p:cNvPr>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3" name="Serbest Biçim 641">
                  <a:extLst>
                    <a:ext uri="{FF2B5EF4-FFF2-40B4-BE49-F238E27FC236}">
                      <a16:creationId xmlns="" xmlns:a16="http://schemas.microsoft.com/office/drawing/2014/main" id="{F138BAF4-74C7-40F2-8A8B-BD3AA37B8E05}"/>
                    </a:ext>
                  </a:extLst>
                </p:cNvPr>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4" name="Serbest Biçim 642">
                  <a:extLst>
                    <a:ext uri="{FF2B5EF4-FFF2-40B4-BE49-F238E27FC236}">
                      <a16:creationId xmlns="" xmlns:a16="http://schemas.microsoft.com/office/drawing/2014/main" id="{55F337C9-22A0-4DF9-9C7E-DFAF2FB24724}"/>
                    </a:ext>
                  </a:extLst>
                </p:cNvPr>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5" name="Serbest Biçim 643">
                  <a:extLst>
                    <a:ext uri="{FF2B5EF4-FFF2-40B4-BE49-F238E27FC236}">
                      <a16:creationId xmlns="" xmlns:a16="http://schemas.microsoft.com/office/drawing/2014/main" id="{14D771A0-DBBF-443D-9D13-537CCF5D843B}"/>
                    </a:ext>
                  </a:extLst>
                </p:cNvPr>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6" name="Serbest Biçim 644">
                  <a:extLst>
                    <a:ext uri="{FF2B5EF4-FFF2-40B4-BE49-F238E27FC236}">
                      <a16:creationId xmlns="" xmlns:a16="http://schemas.microsoft.com/office/drawing/2014/main" id="{3AC12638-80BA-447D-BEAA-26DFC29C8ED7}"/>
                    </a:ext>
                  </a:extLst>
                </p:cNvPr>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7" name="Serbest Biçim 645">
                  <a:extLst>
                    <a:ext uri="{FF2B5EF4-FFF2-40B4-BE49-F238E27FC236}">
                      <a16:creationId xmlns="" xmlns:a16="http://schemas.microsoft.com/office/drawing/2014/main" id="{01C2777D-685D-4A47-BA1E-ABB0DE4C0B8F}"/>
                    </a:ext>
                  </a:extLst>
                </p:cNvPr>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8" name="Serbest Biçim 646">
                  <a:extLst>
                    <a:ext uri="{FF2B5EF4-FFF2-40B4-BE49-F238E27FC236}">
                      <a16:creationId xmlns="" xmlns:a16="http://schemas.microsoft.com/office/drawing/2014/main" id="{393F60C2-7523-4749-A9D8-C307975A78A2}"/>
                    </a:ext>
                  </a:extLst>
                </p:cNvPr>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9" name="Serbest Biçim 647">
                  <a:extLst>
                    <a:ext uri="{FF2B5EF4-FFF2-40B4-BE49-F238E27FC236}">
                      <a16:creationId xmlns="" xmlns:a16="http://schemas.microsoft.com/office/drawing/2014/main" id="{A466F478-4461-4A6E-979D-3F514F30525A}"/>
                    </a:ext>
                  </a:extLst>
                </p:cNvPr>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40" name="Serbest Biçim 648">
                  <a:extLst>
                    <a:ext uri="{FF2B5EF4-FFF2-40B4-BE49-F238E27FC236}">
                      <a16:creationId xmlns="" xmlns:a16="http://schemas.microsoft.com/office/drawing/2014/main" id="{5E881FC1-1B9E-42D0-8CDA-BBAAF2C5539D}"/>
                    </a:ext>
                  </a:extLst>
                </p:cNvPr>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41" name="Serbest Biçim 649">
                  <a:extLst>
                    <a:ext uri="{FF2B5EF4-FFF2-40B4-BE49-F238E27FC236}">
                      <a16:creationId xmlns="" xmlns:a16="http://schemas.microsoft.com/office/drawing/2014/main" id="{3B68245B-5A62-4C0B-911C-C1235CD9AC97}"/>
                    </a:ext>
                  </a:extLst>
                </p:cNvPr>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42" name="Serbest Biçim 650">
                  <a:extLst>
                    <a:ext uri="{FF2B5EF4-FFF2-40B4-BE49-F238E27FC236}">
                      <a16:creationId xmlns="" xmlns:a16="http://schemas.microsoft.com/office/drawing/2014/main" id="{7DFCC9E3-8DEE-4858-9945-0F206EF2D222}"/>
                    </a:ext>
                  </a:extLst>
                </p:cNvPr>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43" name="Serbest Biçim 651">
                  <a:extLst>
                    <a:ext uri="{FF2B5EF4-FFF2-40B4-BE49-F238E27FC236}">
                      <a16:creationId xmlns="" xmlns:a16="http://schemas.microsoft.com/office/drawing/2014/main" id="{5B553B94-E721-4C9F-958E-CCD1A0CA2A22}"/>
                    </a:ext>
                  </a:extLst>
                </p:cNvPr>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44" name="Serbest Biçim 652">
                  <a:extLst>
                    <a:ext uri="{FF2B5EF4-FFF2-40B4-BE49-F238E27FC236}">
                      <a16:creationId xmlns="" xmlns:a16="http://schemas.microsoft.com/office/drawing/2014/main" id="{4952723F-884E-49D3-B44C-ED9CC852974C}"/>
                    </a:ext>
                  </a:extLst>
                </p:cNvPr>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45" name="Serbest Biçim 653">
                  <a:extLst>
                    <a:ext uri="{FF2B5EF4-FFF2-40B4-BE49-F238E27FC236}">
                      <a16:creationId xmlns="" xmlns:a16="http://schemas.microsoft.com/office/drawing/2014/main" id="{EBCC48A3-87F3-460D-AF84-4D4BEB678859}"/>
                    </a:ext>
                  </a:extLst>
                </p:cNvPr>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46" name="Serbest Biçim 654">
                  <a:extLst>
                    <a:ext uri="{FF2B5EF4-FFF2-40B4-BE49-F238E27FC236}">
                      <a16:creationId xmlns="" xmlns:a16="http://schemas.microsoft.com/office/drawing/2014/main" id="{3CFE46F2-7642-4BAA-9AF9-50E15E70C392}"/>
                    </a:ext>
                  </a:extLst>
                </p:cNvPr>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47" name="Serbest Biçim 655">
                  <a:extLst>
                    <a:ext uri="{FF2B5EF4-FFF2-40B4-BE49-F238E27FC236}">
                      <a16:creationId xmlns="" xmlns:a16="http://schemas.microsoft.com/office/drawing/2014/main" id="{4BBD0034-5B10-4919-B70A-8B6010EAC810}"/>
                    </a:ext>
                  </a:extLst>
                </p:cNvPr>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48" name="Serbest Biçim 656">
                  <a:extLst>
                    <a:ext uri="{FF2B5EF4-FFF2-40B4-BE49-F238E27FC236}">
                      <a16:creationId xmlns="" xmlns:a16="http://schemas.microsoft.com/office/drawing/2014/main" id="{2C5CA9C8-EDE1-4C6F-89C8-9F87A823EC85}"/>
                    </a:ext>
                  </a:extLst>
                </p:cNvPr>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49" name="Serbest Biçim 657">
                  <a:extLst>
                    <a:ext uri="{FF2B5EF4-FFF2-40B4-BE49-F238E27FC236}">
                      <a16:creationId xmlns="" xmlns:a16="http://schemas.microsoft.com/office/drawing/2014/main" id="{6A292BF5-C7B1-427D-996C-C25E18EF398A}"/>
                    </a:ext>
                  </a:extLst>
                </p:cNvPr>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50" name="Serbest Biçim 658">
                  <a:extLst>
                    <a:ext uri="{FF2B5EF4-FFF2-40B4-BE49-F238E27FC236}">
                      <a16:creationId xmlns="" xmlns:a16="http://schemas.microsoft.com/office/drawing/2014/main" id="{EC045922-DB37-425B-BAE4-D0728F87AA72}"/>
                    </a:ext>
                  </a:extLst>
                </p:cNvPr>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51" name="Serbest Biçim 659">
                  <a:extLst>
                    <a:ext uri="{FF2B5EF4-FFF2-40B4-BE49-F238E27FC236}">
                      <a16:creationId xmlns="" xmlns:a16="http://schemas.microsoft.com/office/drawing/2014/main" id="{C423818C-D224-4DF9-A768-81DCDCFE7760}"/>
                    </a:ext>
                  </a:extLst>
                </p:cNvPr>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52" name="Serbest Biçim 660">
                  <a:extLst>
                    <a:ext uri="{FF2B5EF4-FFF2-40B4-BE49-F238E27FC236}">
                      <a16:creationId xmlns="" xmlns:a16="http://schemas.microsoft.com/office/drawing/2014/main" id="{1847CB57-15E4-4BDE-85D5-A08FA5EFE927}"/>
                    </a:ext>
                  </a:extLst>
                </p:cNvPr>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53" name="Serbest Biçim 661">
                  <a:extLst>
                    <a:ext uri="{FF2B5EF4-FFF2-40B4-BE49-F238E27FC236}">
                      <a16:creationId xmlns="" xmlns:a16="http://schemas.microsoft.com/office/drawing/2014/main" id="{30730B23-8BBD-4876-A86C-6760937F9FA4}"/>
                    </a:ext>
                  </a:extLst>
                </p:cNvPr>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54" name="Serbest Biçim 662">
                  <a:extLst>
                    <a:ext uri="{FF2B5EF4-FFF2-40B4-BE49-F238E27FC236}">
                      <a16:creationId xmlns="" xmlns:a16="http://schemas.microsoft.com/office/drawing/2014/main" id="{A4769615-49F8-4F28-8595-DAB75DC81242}"/>
                    </a:ext>
                  </a:extLst>
                </p:cNvPr>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55" name="Serbest Biçim 663">
                  <a:extLst>
                    <a:ext uri="{FF2B5EF4-FFF2-40B4-BE49-F238E27FC236}">
                      <a16:creationId xmlns="" xmlns:a16="http://schemas.microsoft.com/office/drawing/2014/main" id="{58B1511E-14A8-4476-8937-4D9C733E1251}"/>
                    </a:ext>
                  </a:extLst>
                </p:cNvPr>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56" name="Serbest Biçim 664">
                  <a:extLst>
                    <a:ext uri="{FF2B5EF4-FFF2-40B4-BE49-F238E27FC236}">
                      <a16:creationId xmlns="" xmlns:a16="http://schemas.microsoft.com/office/drawing/2014/main" id="{7E146062-4F80-4CB9-AE7F-D64743AD2684}"/>
                    </a:ext>
                  </a:extLst>
                </p:cNvPr>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57" name="Serbest Biçim 665">
                  <a:extLst>
                    <a:ext uri="{FF2B5EF4-FFF2-40B4-BE49-F238E27FC236}">
                      <a16:creationId xmlns="" xmlns:a16="http://schemas.microsoft.com/office/drawing/2014/main" id="{AE57E9F1-49DE-40BA-B0F5-288D440E4DD9}"/>
                    </a:ext>
                  </a:extLst>
                </p:cNvPr>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58" name="Serbest Biçim 666">
                  <a:extLst>
                    <a:ext uri="{FF2B5EF4-FFF2-40B4-BE49-F238E27FC236}">
                      <a16:creationId xmlns="" xmlns:a16="http://schemas.microsoft.com/office/drawing/2014/main" id="{067996A7-520F-492D-A65F-F06A97017222}"/>
                    </a:ext>
                  </a:extLst>
                </p:cNvPr>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59" name="Serbest Biçim 667">
                  <a:extLst>
                    <a:ext uri="{FF2B5EF4-FFF2-40B4-BE49-F238E27FC236}">
                      <a16:creationId xmlns="" xmlns:a16="http://schemas.microsoft.com/office/drawing/2014/main" id="{8351C5EE-9F4A-4A4A-986A-989B86F9C8A0}"/>
                    </a:ext>
                  </a:extLst>
                </p:cNvPr>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60" name="Serbest Biçim 668">
                  <a:extLst>
                    <a:ext uri="{FF2B5EF4-FFF2-40B4-BE49-F238E27FC236}">
                      <a16:creationId xmlns="" xmlns:a16="http://schemas.microsoft.com/office/drawing/2014/main" id="{A94DBFE2-4166-4654-BA3D-4F67FDC4C250}"/>
                    </a:ext>
                  </a:extLst>
                </p:cNvPr>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61" name="Serbest Biçim 669">
                  <a:extLst>
                    <a:ext uri="{FF2B5EF4-FFF2-40B4-BE49-F238E27FC236}">
                      <a16:creationId xmlns="" xmlns:a16="http://schemas.microsoft.com/office/drawing/2014/main" id="{AFDED757-2A14-4FA9-8604-4724E2FE96C9}"/>
                    </a:ext>
                  </a:extLst>
                </p:cNvPr>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62" name="Serbest Biçim 670">
                  <a:extLst>
                    <a:ext uri="{FF2B5EF4-FFF2-40B4-BE49-F238E27FC236}">
                      <a16:creationId xmlns="" xmlns:a16="http://schemas.microsoft.com/office/drawing/2014/main" id="{71F5272F-8EF0-4C62-8B66-06081F5483DA}"/>
                    </a:ext>
                  </a:extLst>
                </p:cNvPr>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63" name="Serbest Biçim 671">
                  <a:extLst>
                    <a:ext uri="{FF2B5EF4-FFF2-40B4-BE49-F238E27FC236}">
                      <a16:creationId xmlns="" xmlns:a16="http://schemas.microsoft.com/office/drawing/2014/main" id="{76515C2F-A242-4612-995B-899FC3103D92}"/>
                    </a:ext>
                  </a:extLst>
                </p:cNvPr>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64" name="Serbest Biçim 672">
                  <a:extLst>
                    <a:ext uri="{FF2B5EF4-FFF2-40B4-BE49-F238E27FC236}">
                      <a16:creationId xmlns="" xmlns:a16="http://schemas.microsoft.com/office/drawing/2014/main" id="{0C9512D9-3D1B-481E-B58D-3E02B8157796}"/>
                    </a:ext>
                  </a:extLst>
                </p:cNvPr>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65" name="Serbest Biçim 673">
                  <a:extLst>
                    <a:ext uri="{FF2B5EF4-FFF2-40B4-BE49-F238E27FC236}">
                      <a16:creationId xmlns="" xmlns:a16="http://schemas.microsoft.com/office/drawing/2014/main" id="{0CB1D383-F5FF-4D25-BE11-84FA3513E188}"/>
                    </a:ext>
                  </a:extLst>
                </p:cNvPr>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66" name="Serbest Biçim 674">
                  <a:extLst>
                    <a:ext uri="{FF2B5EF4-FFF2-40B4-BE49-F238E27FC236}">
                      <a16:creationId xmlns="" xmlns:a16="http://schemas.microsoft.com/office/drawing/2014/main" id="{0501E717-5A6F-42C9-B1D5-BF5C9BF16A22}"/>
                    </a:ext>
                  </a:extLst>
                </p:cNvPr>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67" name="Serbest Biçim 675">
                  <a:extLst>
                    <a:ext uri="{FF2B5EF4-FFF2-40B4-BE49-F238E27FC236}">
                      <a16:creationId xmlns="" xmlns:a16="http://schemas.microsoft.com/office/drawing/2014/main" id="{86FF6727-411A-48B0-B8C0-E19EFADB89C3}"/>
                    </a:ext>
                  </a:extLst>
                </p:cNvPr>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68" name="Serbest Biçim 676">
                  <a:extLst>
                    <a:ext uri="{FF2B5EF4-FFF2-40B4-BE49-F238E27FC236}">
                      <a16:creationId xmlns="" xmlns:a16="http://schemas.microsoft.com/office/drawing/2014/main" id="{3FBA5B25-0874-467B-A456-EF3F60ADBC65}"/>
                    </a:ext>
                  </a:extLst>
                </p:cNvPr>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69" name="Serbest Biçim 677">
                  <a:extLst>
                    <a:ext uri="{FF2B5EF4-FFF2-40B4-BE49-F238E27FC236}">
                      <a16:creationId xmlns="" xmlns:a16="http://schemas.microsoft.com/office/drawing/2014/main" id="{65DBECD3-0284-4465-85EC-71599BEFED4E}"/>
                    </a:ext>
                  </a:extLst>
                </p:cNvPr>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70" name="Serbest Biçim 678">
                  <a:extLst>
                    <a:ext uri="{FF2B5EF4-FFF2-40B4-BE49-F238E27FC236}">
                      <a16:creationId xmlns="" xmlns:a16="http://schemas.microsoft.com/office/drawing/2014/main" id="{FBEA0752-20B9-46C9-8950-17C608BB7968}"/>
                    </a:ext>
                  </a:extLst>
                </p:cNvPr>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71" name="Serbest Biçim 679">
                  <a:extLst>
                    <a:ext uri="{FF2B5EF4-FFF2-40B4-BE49-F238E27FC236}">
                      <a16:creationId xmlns="" xmlns:a16="http://schemas.microsoft.com/office/drawing/2014/main" id="{2BE19E60-2336-4F3E-A3B9-CF600FCE1B85}"/>
                    </a:ext>
                  </a:extLst>
                </p:cNvPr>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72" name="Serbest Biçim 680">
                  <a:extLst>
                    <a:ext uri="{FF2B5EF4-FFF2-40B4-BE49-F238E27FC236}">
                      <a16:creationId xmlns="" xmlns:a16="http://schemas.microsoft.com/office/drawing/2014/main" id="{9B89071F-E240-4908-8544-1F12A138BFA3}"/>
                    </a:ext>
                  </a:extLst>
                </p:cNvPr>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73" name="Serbest Biçim 681">
                  <a:extLst>
                    <a:ext uri="{FF2B5EF4-FFF2-40B4-BE49-F238E27FC236}">
                      <a16:creationId xmlns="" xmlns:a16="http://schemas.microsoft.com/office/drawing/2014/main" id="{4B63D51F-37E1-490E-B33A-588CAAE41715}"/>
                    </a:ext>
                  </a:extLst>
                </p:cNvPr>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74" name="Serbest Biçim 682">
                  <a:extLst>
                    <a:ext uri="{FF2B5EF4-FFF2-40B4-BE49-F238E27FC236}">
                      <a16:creationId xmlns="" xmlns:a16="http://schemas.microsoft.com/office/drawing/2014/main" id="{A8A9DB33-272E-4B4F-A231-5C16671A2FAB}"/>
                    </a:ext>
                  </a:extLst>
                </p:cNvPr>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75" name="Serbest Biçim 683">
                  <a:extLst>
                    <a:ext uri="{FF2B5EF4-FFF2-40B4-BE49-F238E27FC236}">
                      <a16:creationId xmlns="" xmlns:a16="http://schemas.microsoft.com/office/drawing/2014/main" id="{7093486A-D28F-4F8C-9403-44534CDB4FE1}"/>
                    </a:ext>
                  </a:extLst>
                </p:cNvPr>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76" name="Serbest Biçim 684">
                  <a:extLst>
                    <a:ext uri="{FF2B5EF4-FFF2-40B4-BE49-F238E27FC236}">
                      <a16:creationId xmlns="" xmlns:a16="http://schemas.microsoft.com/office/drawing/2014/main" id="{2686018A-E6B0-4ED0-938E-FC13B899BE0B}"/>
                    </a:ext>
                  </a:extLst>
                </p:cNvPr>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77" name="Serbest Biçim 685">
                  <a:extLst>
                    <a:ext uri="{FF2B5EF4-FFF2-40B4-BE49-F238E27FC236}">
                      <a16:creationId xmlns="" xmlns:a16="http://schemas.microsoft.com/office/drawing/2014/main" id="{27A331B9-97A4-4A97-B192-D4D30895E38D}"/>
                    </a:ext>
                  </a:extLst>
                </p:cNvPr>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78" name="Serbest Biçim 686">
                  <a:extLst>
                    <a:ext uri="{FF2B5EF4-FFF2-40B4-BE49-F238E27FC236}">
                      <a16:creationId xmlns="" xmlns:a16="http://schemas.microsoft.com/office/drawing/2014/main" id="{D7168F80-F5EA-4653-8EA3-7B3AE104DC85}"/>
                    </a:ext>
                  </a:extLst>
                </p:cNvPr>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79" name="Serbest Biçim 687">
                  <a:extLst>
                    <a:ext uri="{FF2B5EF4-FFF2-40B4-BE49-F238E27FC236}">
                      <a16:creationId xmlns="" xmlns:a16="http://schemas.microsoft.com/office/drawing/2014/main" id="{D826F0A0-4477-47D5-B59F-698B95B92ADD}"/>
                    </a:ext>
                  </a:extLst>
                </p:cNvPr>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80" name="Serbest Biçim 688">
                  <a:extLst>
                    <a:ext uri="{FF2B5EF4-FFF2-40B4-BE49-F238E27FC236}">
                      <a16:creationId xmlns="" xmlns:a16="http://schemas.microsoft.com/office/drawing/2014/main" id="{C9458EB8-A960-4A0E-A89C-8F42B749E61B}"/>
                    </a:ext>
                  </a:extLst>
                </p:cNvPr>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81" name="Serbest Biçim 689">
                  <a:extLst>
                    <a:ext uri="{FF2B5EF4-FFF2-40B4-BE49-F238E27FC236}">
                      <a16:creationId xmlns="" xmlns:a16="http://schemas.microsoft.com/office/drawing/2014/main" id="{29A88D94-2EA2-42DC-BA88-30A9C297AD72}"/>
                    </a:ext>
                  </a:extLst>
                </p:cNvPr>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82" name="Serbest Biçim 690">
                  <a:extLst>
                    <a:ext uri="{FF2B5EF4-FFF2-40B4-BE49-F238E27FC236}">
                      <a16:creationId xmlns="" xmlns:a16="http://schemas.microsoft.com/office/drawing/2014/main" id="{DC501560-0F9C-47A4-8FE1-15CC498350EB}"/>
                    </a:ext>
                  </a:extLst>
                </p:cNvPr>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83" name="Serbest Biçim 691">
                  <a:extLst>
                    <a:ext uri="{FF2B5EF4-FFF2-40B4-BE49-F238E27FC236}">
                      <a16:creationId xmlns="" xmlns:a16="http://schemas.microsoft.com/office/drawing/2014/main" id="{A1913A73-B589-43FB-A0C0-5996A10EE0C9}"/>
                    </a:ext>
                  </a:extLst>
                </p:cNvPr>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grpSp>
        </p:grpSp>
      </p:grpSp>
      <p:sp>
        <p:nvSpPr>
          <p:cNvPr id="2" name="Başlık 1"/>
          <p:cNvSpPr>
            <a:spLocks noGrp="1"/>
          </p:cNvSpPr>
          <p:nvPr>
            <p:ph type="title"/>
          </p:nvPr>
        </p:nvSpPr>
        <p:spPr>
          <a:xfrm>
            <a:off x="1522414" y="274638"/>
            <a:ext cx="9143998" cy="1020762"/>
          </a:xfrm>
        </p:spPr>
        <p:txBody>
          <a:bodyPr>
            <a:noAutofit/>
          </a:bodyPr>
          <a:lstStyle>
            <a:lvl1pPr algn="l" latinLnBrk="0">
              <a:defRPr lang="tr-TR" sz="3200" b="0"/>
            </a:lvl1pPr>
          </a:lstStyle>
          <a:p>
            <a:r>
              <a:rPr lang="tr-TR" dirty="0"/>
              <a:t>Asıl başlık stili için tıklatın</a:t>
            </a:r>
          </a:p>
        </p:txBody>
      </p:sp>
      <p:sp>
        <p:nvSpPr>
          <p:cNvPr id="3" name="Resim Yer Tutucusu 2"/>
          <p:cNvSpPr>
            <a:spLocks noGrp="1"/>
          </p:cNvSpPr>
          <p:nvPr>
            <p:ph type="pic" idx="1"/>
          </p:nvPr>
        </p:nvSpPr>
        <p:spPr>
          <a:xfrm>
            <a:off x="1745838" y="1884311"/>
            <a:ext cx="5669280" cy="4041648"/>
          </a:xfrm>
          <a:solidFill>
            <a:schemeClr val="bg1"/>
          </a:solidFill>
        </p:spPr>
        <p:txBody>
          <a:bodyPr tIns="914400" rtlCol="0">
            <a:normAutofit/>
          </a:bodyPr>
          <a:lstStyle>
            <a:lvl1pPr marL="0" indent="0" algn="ctr" latinLnBrk="0">
              <a:buNone/>
              <a:defRPr lang="tr-TR" sz="2400"/>
            </a:lvl1pPr>
            <a:lvl2pPr marL="457200" indent="0" latinLnBrk="0">
              <a:buNone/>
              <a:defRPr lang="tr-TR" sz="2800"/>
            </a:lvl2pPr>
            <a:lvl3pPr marL="914400" indent="0" latinLnBrk="0">
              <a:buNone/>
              <a:defRPr lang="tr-TR" sz="2400"/>
            </a:lvl3pPr>
            <a:lvl4pPr marL="1371600" indent="0" latinLnBrk="0">
              <a:buNone/>
              <a:defRPr lang="tr-TR" sz="2000"/>
            </a:lvl4pPr>
            <a:lvl5pPr marL="1828800" indent="0" latinLnBrk="0">
              <a:buNone/>
              <a:defRPr lang="tr-TR" sz="2000"/>
            </a:lvl5pPr>
            <a:lvl6pPr marL="2286000" indent="0" latinLnBrk="0">
              <a:buNone/>
              <a:defRPr lang="tr-TR" sz="2000"/>
            </a:lvl6pPr>
            <a:lvl7pPr marL="2743200" indent="0" latinLnBrk="0">
              <a:buNone/>
              <a:defRPr lang="tr-TR" sz="2000"/>
            </a:lvl7pPr>
            <a:lvl8pPr marL="3200400" indent="0" latinLnBrk="0">
              <a:buNone/>
              <a:defRPr lang="tr-TR" sz="2000"/>
            </a:lvl8pPr>
            <a:lvl9pPr marL="3657600" indent="0" latinLnBrk="0">
              <a:buNone/>
              <a:defRPr lang="tr-TR" sz="2000"/>
            </a:lvl9pPr>
          </a:lstStyle>
          <a:p>
            <a:pPr lvl="0"/>
            <a:r>
              <a:rPr lang="tr-TR" noProof="0" dirty="0"/>
              <a:t>Resim eklemek için simgeyi tıklatın</a:t>
            </a:r>
          </a:p>
        </p:txBody>
      </p:sp>
      <p:sp>
        <p:nvSpPr>
          <p:cNvPr id="4" name="Metin Yer Tutucusu 3"/>
          <p:cNvSpPr>
            <a:spLocks noGrp="1"/>
          </p:cNvSpPr>
          <p:nvPr>
            <p:ph type="body" sz="half" idx="2"/>
          </p:nvPr>
        </p:nvSpPr>
        <p:spPr>
          <a:xfrm>
            <a:off x="7905959" y="3411748"/>
            <a:ext cx="2743200" cy="2743200"/>
          </a:xfrm>
        </p:spPr>
        <p:txBody>
          <a:bodyPr anchor="b">
            <a:normAutofit/>
          </a:bodyPr>
          <a:lstStyle>
            <a:lvl1pPr marL="0" indent="0" latinLnBrk="0">
              <a:spcBef>
                <a:spcPts val="1200"/>
              </a:spcBef>
              <a:buNone/>
              <a:defRPr lang="tr-TR" sz="1600"/>
            </a:lvl1pPr>
            <a:lvl2pPr marL="457200" indent="0" latinLnBrk="0">
              <a:buNone/>
              <a:defRPr lang="tr-TR" sz="1200"/>
            </a:lvl2pPr>
            <a:lvl3pPr marL="914400" indent="0" latinLnBrk="0">
              <a:buNone/>
              <a:defRPr lang="tr-TR" sz="1000"/>
            </a:lvl3pPr>
            <a:lvl4pPr marL="1371600" indent="0" latinLnBrk="0">
              <a:buNone/>
              <a:defRPr lang="tr-TR" sz="900"/>
            </a:lvl4pPr>
            <a:lvl5pPr marL="1828800" indent="0" latinLnBrk="0">
              <a:buNone/>
              <a:defRPr lang="tr-TR" sz="900"/>
            </a:lvl5pPr>
            <a:lvl6pPr marL="2286000" indent="0" latinLnBrk="0">
              <a:buNone/>
              <a:defRPr lang="tr-TR" sz="900"/>
            </a:lvl6pPr>
            <a:lvl7pPr marL="2743200" indent="0" latinLnBrk="0">
              <a:buNone/>
              <a:defRPr lang="tr-TR" sz="900"/>
            </a:lvl7pPr>
            <a:lvl8pPr marL="3200400" indent="0" latinLnBrk="0">
              <a:buNone/>
              <a:defRPr lang="tr-TR" sz="900"/>
            </a:lvl8pPr>
            <a:lvl9pPr marL="3657600" indent="0" latinLnBrk="0">
              <a:buNone/>
              <a:defRPr lang="tr-TR" sz="900"/>
            </a:lvl9pPr>
          </a:lstStyle>
          <a:p>
            <a:pPr lvl="0"/>
            <a:r>
              <a:rPr lang="tr-TR" dirty="0"/>
              <a:t>Asıl metin stillerini düzenlemek için tıklatın</a:t>
            </a:r>
          </a:p>
        </p:txBody>
      </p:sp>
      <p:sp>
        <p:nvSpPr>
          <p:cNvPr id="308" name="Tarih Yer Tutucusu 4">
            <a:extLst>
              <a:ext uri="{FF2B5EF4-FFF2-40B4-BE49-F238E27FC236}">
                <a16:creationId xmlns="" xmlns:a16="http://schemas.microsoft.com/office/drawing/2014/main" id="{2D9C9574-9C23-4E6C-A86B-7E3D4B4B35E5}"/>
              </a:ext>
            </a:extLst>
          </p:cNvPr>
          <p:cNvSpPr>
            <a:spLocks noGrp="1"/>
          </p:cNvSpPr>
          <p:nvPr>
            <p:ph type="dt" sz="half" idx="10"/>
          </p:nvPr>
        </p:nvSpPr>
        <p:spPr/>
        <p:txBody>
          <a:bodyPr/>
          <a:lstStyle>
            <a:lvl1pPr>
              <a:defRPr/>
            </a:lvl1pPr>
          </a:lstStyle>
          <a:p>
            <a:pPr>
              <a:defRPr/>
            </a:pPr>
            <a:fld id="{C348EF44-D66E-4BE5-982B-D745F4304A8C}" type="datetime1">
              <a:rPr/>
              <a:pPr>
                <a:defRPr/>
              </a:pPr>
              <a:t>13.2.2018</a:t>
            </a:fld>
            <a:endParaRPr dirty="0"/>
          </a:p>
        </p:txBody>
      </p:sp>
      <p:sp>
        <p:nvSpPr>
          <p:cNvPr id="309" name="Alt Bilgi Yer Tutucusu 5">
            <a:extLst>
              <a:ext uri="{FF2B5EF4-FFF2-40B4-BE49-F238E27FC236}">
                <a16:creationId xmlns="" xmlns:a16="http://schemas.microsoft.com/office/drawing/2014/main" id="{D3E0D849-7908-4019-A37B-117A8A1A2171}"/>
              </a:ext>
            </a:extLst>
          </p:cNvPr>
          <p:cNvSpPr>
            <a:spLocks noGrp="1"/>
          </p:cNvSpPr>
          <p:nvPr>
            <p:ph type="ftr" sz="quarter" idx="11"/>
          </p:nvPr>
        </p:nvSpPr>
        <p:spPr/>
        <p:txBody>
          <a:bodyPr/>
          <a:lstStyle>
            <a:lvl1pPr>
              <a:defRPr/>
            </a:lvl1pPr>
          </a:lstStyle>
          <a:p>
            <a:pPr>
              <a:defRPr/>
            </a:pPr>
            <a:endParaRPr/>
          </a:p>
        </p:txBody>
      </p:sp>
      <p:sp>
        <p:nvSpPr>
          <p:cNvPr id="310" name="Slayt Numarası Yer Tutucusu 6">
            <a:extLst>
              <a:ext uri="{FF2B5EF4-FFF2-40B4-BE49-F238E27FC236}">
                <a16:creationId xmlns="" xmlns:a16="http://schemas.microsoft.com/office/drawing/2014/main" id="{72ACD0FF-95C1-482D-8FA8-76CA96566DB9}"/>
              </a:ext>
            </a:extLst>
          </p:cNvPr>
          <p:cNvSpPr>
            <a:spLocks noGrp="1"/>
          </p:cNvSpPr>
          <p:nvPr>
            <p:ph type="sldNum" sz="quarter" idx="12"/>
          </p:nvPr>
        </p:nvSpPr>
        <p:spPr/>
        <p:txBody>
          <a:bodyPr/>
          <a:lstStyle>
            <a:lvl1pPr>
              <a:defRPr/>
            </a:lvl1pPr>
          </a:lstStyle>
          <a:p>
            <a:fld id="{5266340B-9F31-4B72-8707-D39D51BE953D}" type="slidenum">
              <a:rPr lang="tr-TR" altLang="tr-TR"/>
              <a:pPr/>
              <a:t>‹#›</a:t>
            </a:fld>
            <a:endParaRPr lang="tr-TR" altLang="tr-TR"/>
          </a:p>
        </p:txBody>
      </p:sp>
    </p:spTree>
  </p:cSld>
  <p:clrMapOvr>
    <a:masterClrMapping/>
  </p:clrMapOvr>
  <p:transition spd="med">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26" name="Başlık Yer Tutucusu 1"/>
          <p:cNvSpPr>
            <a:spLocks noGrp="1"/>
          </p:cNvSpPr>
          <p:nvPr>
            <p:ph type="title"/>
          </p:nvPr>
        </p:nvSpPr>
        <p:spPr bwMode="auto">
          <a:xfrm>
            <a:off x="1522413" y="274638"/>
            <a:ext cx="9144000" cy="1020762"/>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tr-TR" altLang="tr-TR" smtClean="0"/>
              <a:t>Asıl başlık stili için tıklatın</a:t>
            </a:r>
          </a:p>
        </p:txBody>
      </p:sp>
      <p:sp>
        <p:nvSpPr>
          <p:cNvPr id="1027" name="Metin Yer Tutucusu 2"/>
          <p:cNvSpPr>
            <a:spLocks noGrp="1"/>
          </p:cNvSpPr>
          <p:nvPr>
            <p:ph type="body" idx="1"/>
          </p:nvPr>
        </p:nvSpPr>
        <p:spPr bwMode="auto">
          <a:xfrm>
            <a:off x="1522413" y="1905000"/>
            <a:ext cx="9144000" cy="426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p>
        </p:txBody>
      </p:sp>
      <p:sp>
        <p:nvSpPr>
          <p:cNvPr id="4" name="Tarih Yer Tutucusu 3">
            <a:extLst>
              <a:ext uri="{FF2B5EF4-FFF2-40B4-BE49-F238E27FC236}">
                <a16:creationId xmlns="" xmlns:a16="http://schemas.microsoft.com/office/drawing/2014/main" id="{240717CD-EFDE-45D5-9831-0DC4BB07D623}"/>
              </a:ext>
            </a:extLst>
          </p:cNvPr>
          <p:cNvSpPr>
            <a:spLocks noGrp="1"/>
          </p:cNvSpPr>
          <p:nvPr>
            <p:ph type="dt" sz="half" idx="2"/>
          </p:nvPr>
        </p:nvSpPr>
        <p:spPr>
          <a:xfrm>
            <a:off x="8075613" y="6400800"/>
            <a:ext cx="1244600" cy="276225"/>
          </a:xfrm>
          <a:prstGeom prst="rect">
            <a:avLst/>
          </a:prstGeom>
        </p:spPr>
        <p:txBody>
          <a:bodyPr vert="horz" lIns="91440" tIns="45720" rIns="91440" bIns="45720" rtlCol="0" anchor="ctr"/>
          <a:lstStyle>
            <a:lvl1pPr algn="r" eaLnBrk="1" fontAlgn="auto" latinLnBrk="0" hangingPunct="1">
              <a:spcBef>
                <a:spcPts val="0"/>
              </a:spcBef>
              <a:spcAft>
                <a:spcPts val="0"/>
              </a:spcAft>
              <a:defRPr lang="tr-TR" sz="1000">
                <a:solidFill>
                  <a:schemeClr val="tx1">
                    <a:tint val="75000"/>
                  </a:schemeClr>
                </a:solidFill>
                <a:latin typeface="+mn-lt"/>
                <a:cs typeface="+mn-cs"/>
              </a:defRPr>
            </a:lvl1pPr>
          </a:lstStyle>
          <a:p>
            <a:pPr>
              <a:defRPr/>
            </a:pPr>
            <a:fld id="{74B28CC6-F6D5-451B-805B-DFA31A6E7A8C}" type="datetime1">
              <a:rPr/>
              <a:pPr>
                <a:defRPr/>
              </a:pPr>
              <a:t>13.2.2018</a:t>
            </a:fld>
            <a:endParaRPr dirty="0"/>
          </a:p>
        </p:txBody>
      </p:sp>
      <p:sp>
        <p:nvSpPr>
          <p:cNvPr id="5" name="Alt Bilgi Yer Tutucusu 4">
            <a:extLst>
              <a:ext uri="{FF2B5EF4-FFF2-40B4-BE49-F238E27FC236}">
                <a16:creationId xmlns="" xmlns:a16="http://schemas.microsoft.com/office/drawing/2014/main" id="{66EB5CA4-DCB0-47DB-9077-989929E7A7A7}"/>
              </a:ext>
            </a:extLst>
          </p:cNvPr>
          <p:cNvSpPr>
            <a:spLocks noGrp="1"/>
          </p:cNvSpPr>
          <p:nvPr>
            <p:ph type="ftr" sz="quarter" idx="3"/>
          </p:nvPr>
        </p:nvSpPr>
        <p:spPr>
          <a:xfrm>
            <a:off x="1522413" y="6400800"/>
            <a:ext cx="6324600" cy="276225"/>
          </a:xfrm>
          <a:prstGeom prst="rect">
            <a:avLst/>
          </a:prstGeom>
        </p:spPr>
        <p:txBody>
          <a:bodyPr vert="horz" lIns="91440" tIns="45720" rIns="91440" bIns="45720" rtlCol="0" anchor="ctr"/>
          <a:lstStyle>
            <a:lvl1pPr algn="l" eaLnBrk="1" fontAlgn="auto" latinLnBrk="0" hangingPunct="1">
              <a:spcBef>
                <a:spcPts val="0"/>
              </a:spcBef>
              <a:spcAft>
                <a:spcPts val="0"/>
              </a:spcAft>
              <a:defRPr lang="tr-TR" sz="1000">
                <a:solidFill>
                  <a:schemeClr val="tx1">
                    <a:tint val="75000"/>
                  </a:schemeClr>
                </a:solidFill>
                <a:latin typeface="+mn-lt"/>
                <a:cs typeface="+mn-cs"/>
              </a:defRPr>
            </a:lvl1pPr>
          </a:lstStyle>
          <a:p>
            <a:pPr>
              <a:defRPr/>
            </a:pPr>
            <a:endParaRPr/>
          </a:p>
        </p:txBody>
      </p:sp>
      <p:sp>
        <p:nvSpPr>
          <p:cNvPr id="6" name="Slayt Numarası Yer Tutucusu 5">
            <a:extLst>
              <a:ext uri="{FF2B5EF4-FFF2-40B4-BE49-F238E27FC236}">
                <a16:creationId xmlns="" xmlns:a16="http://schemas.microsoft.com/office/drawing/2014/main" id="{7C944DD2-99DF-4454-B8DB-12E8566F5C52}"/>
              </a:ext>
            </a:extLst>
          </p:cNvPr>
          <p:cNvSpPr>
            <a:spLocks noGrp="1"/>
          </p:cNvSpPr>
          <p:nvPr>
            <p:ph type="sldNum" sz="quarter" idx="4"/>
          </p:nvPr>
        </p:nvSpPr>
        <p:spPr>
          <a:xfrm>
            <a:off x="9523413" y="6400800"/>
            <a:ext cx="1143000" cy="2762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000">
                <a:solidFill>
                  <a:srgbClr val="FFFFFF"/>
                </a:solidFill>
                <a:latin typeface="Corbel" pitchFamily="34" charset="0"/>
              </a:defRPr>
            </a:lvl1pPr>
          </a:lstStyle>
          <a:p>
            <a:fld id="{5E3FDA48-F6A6-4C5E-B1B0-0B201387A797}" type="slidenum">
              <a:rPr lang="tr-TR" altLang="tr-TR"/>
              <a:pPr/>
              <a:t>‹#›</a:t>
            </a:fld>
            <a:endParaRPr lang="tr-TR" altLang="tr-TR"/>
          </a:p>
        </p:txBody>
      </p:sp>
    </p:spTree>
  </p:cSld>
  <p:clrMap bg1="dk1" tx1="lt1" bg2="dk2" tx2="lt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03" r:id="rId7"/>
    <p:sldLayoutId id="2147483710" r:id="rId8"/>
    <p:sldLayoutId id="2147483711" r:id="rId9"/>
    <p:sldLayoutId id="2147483712" r:id="rId10"/>
    <p:sldLayoutId id="2147483713" r:id="rId11"/>
  </p:sldLayoutIdLst>
  <p:transition spd="med">
    <p:fade/>
  </p:transition>
  <p:txStyles>
    <p:titleStyle>
      <a:lvl1pPr algn="l" rtl="0" eaLnBrk="0" fontAlgn="base" hangingPunct="0">
        <a:lnSpc>
          <a:spcPct val="90000"/>
        </a:lnSpc>
        <a:spcBef>
          <a:spcPct val="0"/>
        </a:spcBef>
        <a:spcAft>
          <a:spcPct val="0"/>
        </a:spcAft>
        <a:defRPr lang="tr-TR" sz="3200" kern="1200">
          <a:solidFill>
            <a:schemeClr val="tx1"/>
          </a:solidFill>
          <a:latin typeface="+mj-lt"/>
          <a:ea typeface="+mj-ea"/>
          <a:cs typeface="+mj-cs"/>
        </a:defRPr>
      </a:lvl1pPr>
      <a:lvl2pPr algn="l" rtl="0" eaLnBrk="0" fontAlgn="base" hangingPunct="0">
        <a:lnSpc>
          <a:spcPct val="90000"/>
        </a:lnSpc>
        <a:spcBef>
          <a:spcPct val="0"/>
        </a:spcBef>
        <a:spcAft>
          <a:spcPct val="0"/>
        </a:spcAft>
        <a:defRPr sz="3200">
          <a:solidFill>
            <a:schemeClr val="tx1"/>
          </a:solidFill>
          <a:latin typeface="Consolas" panose="020B0609020204030204" pitchFamily="49" charset="0"/>
        </a:defRPr>
      </a:lvl2pPr>
      <a:lvl3pPr algn="l" rtl="0" eaLnBrk="0" fontAlgn="base" hangingPunct="0">
        <a:lnSpc>
          <a:spcPct val="90000"/>
        </a:lnSpc>
        <a:spcBef>
          <a:spcPct val="0"/>
        </a:spcBef>
        <a:spcAft>
          <a:spcPct val="0"/>
        </a:spcAft>
        <a:defRPr sz="3200">
          <a:solidFill>
            <a:schemeClr val="tx1"/>
          </a:solidFill>
          <a:latin typeface="Consolas" panose="020B0609020204030204" pitchFamily="49" charset="0"/>
        </a:defRPr>
      </a:lvl3pPr>
      <a:lvl4pPr algn="l" rtl="0" eaLnBrk="0" fontAlgn="base" hangingPunct="0">
        <a:lnSpc>
          <a:spcPct val="90000"/>
        </a:lnSpc>
        <a:spcBef>
          <a:spcPct val="0"/>
        </a:spcBef>
        <a:spcAft>
          <a:spcPct val="0"/>
        </a:spcAft>
        <a:defRPr sz="3200">
          <a:solidFill>
            <a:schemeClr val="tx1"/>
          </a:solidFill>
          <a:latin typeface="Consolas" panose="020B0609020204030204" pitchFamily="49" charset="0"/>
        </a:defRPr>
      </a:lvl4pPr>
      <a:lvl5pPr algn="l" rtl="0" eaLnBrk="0" fontAlgn="base" hangingPunct="0">
        <a:lnSpc>
          <a:spcPct val="90000"/>
        </a:lnSpc>
        <a:spcBef>
          <a:spcPct val="0"/>
        </a:spcBef>
        <a:spcAft>
          <a:spcPct val="0"/>
        </a:spcAft>
        <a:defRPr sz="3200">
          <a:solidFill>
            <a:schemeClr val="tx1"/>
          </a:solidFill>
          <a:latin typeface="Consolas" panose="020B0609020204030204" pitchFamily="49" charset="0"/>
        </a:defRPr>
      </a:lvl5pPr>
      <a:lvl6pPr marL="457200" algn="l" rtl="0" fontAlgn="base">
        <a:lnSpc>
          <a:spcPct val="90000"/>
        </a:lnSpc>
        <a:spcBef>
          <a:spcPct val="0"/>
        </a:spcBef>
        <a:spcAft>
          <a:spcPct val="0"/>
        </a:spcAft>
        <a:defRPr sz="3200">
          <a:solidFill>
            <a:schemeClr val="tx1"/>
          </a:solidFill>
          <a:latin typeface="Consolas" panose="020B0609020204030204" pitchFamily="49" charset="0"/>
        </a:defRPr>
      </a:lvl6pPr>
      <a:lvl7pPr marL="914400" algn="l" rtl="0" fontAlgn="base">
        <a:lnSpc>
          <a:spcPct val="90000"/>
        </a:lnSpc>
        <a:spcBef>
          <a:spcPct val="0"/>
        </a:spcBef>
        <a:spcAft>
          <a:spcPct val="0"/>
        </a:spcAft>
        <a:defRPr sz="3200">
          <a:solidFill>
            <a:schemeClr val="tx1"/>
          </a:solidFill>
          <a:latin typeface="Consolas" panose="020B0609020204030204" pitchFamily="49" charset="0"/>
        </a:defRPr>
      </a:lvl7pPr>
      <a:lvl8pPr marL="1371600" algn="l" rtl="0" fontAlgn="base">
        <a:lnSpc>
          <a:spcPct val="90000"/>
        </a:lnSpc>
        <a:spcBef>
          <a:spcPct val="0"/>
        </a:spcBef>
        <a:spcAft>
          <a:spcPct val="0"/>
        </a:spcAft>
        <a:defRPr sz="3200">
          <a:solidFill>
            <a:schemeClr val="tx1"/>
          </a:solidFill>
          <a:latin typeface="Consolas" panose="020B0609020204030204" pitchFamily="49" charset="0"/>
        </a:defRPr>
      </a:lvl8pPr>
      <a:lvl9pPr marL="1828800" algn="l" rtl="0" fontAlgn="base">
        <a:lnSpc>
          <a:spcPct val="90000"/>
        </a:lnSpc>
        <a:spcBef>
          <a:spcPct val="0"/>
        </a:spcBef>
        <a:spcAft>
          <a:spcPct val="0"/>
        </a:spcAft>
        <a:defRPr sz="3200">
          <a:solidFill>
            <a:schemeClr val="tx1"/>
          </a:solidFill>
          <a:latin typeface="Consolas" panose="020B0609020204030204" pitchFamily="49" charset="0"/>
        </a:defRPr>
      </a:lvl9pPr>
    </p:titleStyle>
    <p:bodyStyle>
      <a:lvl1pPr marL="273050" indent="-273050" algn="l" rtl="0" eaLnBrk="0" fontAlgn="base" hangingPunct="0">
        <a:lnSpc>
          <a:spcPct val="90000"/>
        </a:lnSpc>
        <a:spcBef>
          <a:spcPts val="1800"/>
        </a:spcBef>
        <a:spcAft>
          <a:spcPct val="0"/>
        </a:spcAft>
        <a:buSzPct val="100000"/>
        <a:buFont typeface="Arial" charset="0"/>
        <a:buChar char="▪"/>
        <a:defRPr lang="tr-TR" sz="2400" kern="1200">
          <a:solidFill>
            <a:schemeClr val="tx1"/>
          </a:solidFill>
          <a:latin typeface="+mn-lt"/>
          <a:ea typeface="+mn-ea"/>
          <a:cs typeface="+mn-cs"/>
        </a:defRPr>
      </a:lvl1pPr>
      <a:lvl2pPr marL="574675" indent="-273050" algn="l" rtl="0" eaLnBrk="0" fontAlgn="base" hangingPunct="0">
        <a:lnSpc>
          <a:spcPct val="90000"/>
        </a:lnSpc>
        <a:spcBef>
          <a:spcPts val="600"/>
        </a:spcBef>
        <a:spcAft>
          <a:spcPct val="0"/>
        </a:spcAft>
        <a:buSzPct val="100000"/>
        <a:buFont typeface="Consolas" pitchFamily="49" charset="0"/>
        <a:buChar char="–"/>
        <a:defRPr lang="tr-TR" sz="2000" kern="1200">
          <a:solidFill>
            <a:schemeClr val="tx1"/>
          </a:solidFill>
          <a:latin typeface="+mn-lt"/>
          <a:ea typeface="+mn-ea"/>
          <a:cs typeface="+mn-cs"/>
        </a:defRPr>
      </a:lvl2pPr>
      <a:lvl3pPr marL="803275" indent="-228600" algn="l" rtl="0" eaLnBrk="0" fontAlgn="base" hangingPunct="0">
        <a:lnSpc>
          <a:spcPct val="90000"/>
        </a:lnSpc>
        <a:spcBef>
          <a:spcPts val="600"/>
        </a:spcBef>
        <a:spcAft>
          <a:spcPct val="0"/>
        </a:spcAft>
        <a:buSzPct val="100000"/>
        <a:buFont typeface="Arial" charset="0"/>
        <a:buChar char="▪"/>
        <a:defRPr lang="tr-TR" kern="1200">
          <a:solidFill>
            <a:schemeClr val="tx1"/>
          </a:solidFill>
          <a:latin typeface="+mn-lt"/>
          <a:ea typeface="+mn-ea"/>
          <a:cs typeface="+mn-cs"/>
        </a:defRPr>
      </a:lvl3pPr>
      <a:lvl4pPr marL="1031875" indent="-228600" algn="l" rtl="0" eaLnBrk="0" fontAlgn="base" hangingPunct="0">
        <a:lnSpc>
          <a:spcPct val="90000"/>
        </a:lnSpc>
        <a:spcBef>
          <a:spcPts val="600"/>
        </a:spcBef>
        <a:spcAft>
          <a:spcPct val="0"/>
        </a:spcAft>
        <a:buSzPct val="100000"/>
        <a:buFont typeface="Consolas" pitchFamily="49" charset="0"/>
        <a:buChar char="–"/>
        <a:defRPr lang="tr-TR" sz="1600" kern="1200">
          <a:solidFill>
            <a:schemeClr val="tx1"/>
          </a:solidFill>
          <a:latin typeface="+mn-lt"/>
          <a:ea typeface="+mn-ea"/>
          <a:cs typeface="+mn-cs"/>
        </a:defRPr>
      </a:lvl4pPr>
      <a:lvl5pPr marL="1260475" indent="-228600" algn="l" rtl="0" eaLnBrk="0" fontAlgn="base" hangingPunct="0">
        <a:lnSpc>
          <a:spcPct val="90000"/>
        </a:lnSpc>
        <a:spcBef>
          <a:spcPts val="600"/>
        </a:spcBef>
        <a:spcAft>
          <a:spcPct val="0"/>
        </a:spcAft>
        <a:buSzPct val="100000"/>
        <a:buFont typeface="Arial" charset="0"/>
        <a:buChar char="▪"/>
        <a:defRPr lang="tr-TR" sz="1600" kern="1200">
          <a:solidFill>
            <a:schemeClr val="tx1"/>
          </a:solidFill>
          <a:latin typeface="+mn-lt"/>
          <a:ea typeface="+mn-ea"/>
          <a:cs typeface="+mn-cs"/>
        </a:defRPr>
      </a:lvl5pPr>
      <a:lvl6pPr marL="1490472" indent="-228600" algn="l" defTabSz="914400" rtl="0" eaLnBrk="1" latinLnBrk="0" hangingPunct="1">
        <a:lnSpc>
          <a:spcPct val="90000"/>
        </a:lnSpc>
        <a:spcBef>
          <a:spcPts val="600"/>
        </a:spcBef>
        <a:buSzPct val="100000"/>
        <a:buFont typeface="Consolas" pitchFamily="49" charset="0"/>
        <a:buChar char="–"/>
        <a:defRPr lang="tr-TR" sz="1600" kern="1200">
          <a:solidFill>
            <a:schemeClr val="tx1"/>
          </a:solidFill>
          <a:latin typeface="+mn-lt"/>
          <a:ea typeface="+mn-ea"/>
          <a:cs typeface="+mn-cs"/>
        </a:defRPr>
      </a:lvl6pPr>
      <a:lvl7pPr marL="1719072" indent="-228600" algn="l" defTabSz="914400" rtl="0" eaLnBrk="1" latinLnBrk="0" hangingPunct="1">
        <a:lnSpc>
          <a:spcPct val="90000"/>
        </a:lnSpc>
        <a:spcBef>
          <a:spcPts val="600"/>
        </a:spcBef>
        <a:buSzPct val="100000"/>
        <a:buFont typeface="Arial" pitchFamily="34" charset="0"/>
        <a:buChar char="▪"/>
        <a:defRPr lang="tr-TR" sz="1600" kern="1200">
          <a:solidFill>
            <a:schemeClr val="tx1"/>
          </a:solidFill>
          <a:latin typeface="+mn-lt"/>
          <a:ea typeface="+mn-ea"/>
          <a:cs typeface="+mn-cs"/>
        </a:defRPr>
      </a:lvl7pPr>
      <a:lvl8pPr marL="1947672" indent="-228600" algn="l" defTabSz="914400" rtl="0" eaLnBrk="1" latinLnBrk="0" hangingPunct="1">
        <a:lnSpc>
          <a:spcPct val="90000"/>
        </a:lnSpc>
        <a:spcBef>
          <a:spcPts val="600"/>
        </a:spcBef>
        <a:buSzPct val="100000"/>
        <a:buFont typeface="Consolas" pitchFamily="49" charset="0"/>
        <a:buChar char="–"/>
        <a:defRPr lang="tr-TR" sz="1600" kern="1200">
          <a:solidFill>
            <a:schemeClr val="tx1"/>
          </a:solidFill>
          <a:latin typeface="+mn-lt"/>
          <a:ea typeface="+mn-ea"/>
          <a:cs typeface="+mn-cs"/>
        </a:defRPr>
      </a:lvl8pPr>
      <a:lvl9pPr marL="2176272" indent="-228600" algn="l" defTabSz="914400" rtl="0" eaLnBrk="1" latinLnBrk="0" hangingPunct="1">
        <a:lnSpc>
          <a:spcPct val="90000"/>
        </a:lnSpc>
        <a:spcBef>
          <a:spcPts val="600"/>
        </a:spcBef>
        <a:buSzPct val="100000"/>
        <a:buFont typeface="Arial" pitchFamily="34" charset="0"/>
        <a:buChar char="▪"/>
        <a:defRPr lang="tr-TR" sz="1600" kern="1200">
          <a:solidFill>
            <a:schemeClr val="tx1"/>
          </a:solidFill>
          <a:latin typeface="+mn-lt"/>
          <a:ea typeface="+mn-ea"/>
          <a:cs typeface="+mn-cs"/>
        </a:defRPr>
      </a:lvl9pPr>
    </p:bodyStyle>
    <p:otherStyle>
      <a:defPPr>
        <a:defRPr lang="tr-TR"/>
      </a:defPPr>
      <a:lvl1pPr marL="0" algn="l" defTabSz="914400" rtl="0" eaLnBrk="1" latinLnBrk="0" hangingPunct="1">
        <a:defRPr lang="tr-TR" sz="1800" kern="1200">
          <a:solidFill>
            <a:schemeClr val="tx1"/>
          </a:solidFill>
          <a:latin typeface="+mn-lt"/>
          <a:ea typeface="+mn-ea"/>
          <a:cs typeface="+mn-cs"/>
        </a:defRPr>
      </a:lvl1pPr>
      <a:lvl2pPr marL="457200" algn="l" defTabSz="914400" rtl="0" eaLnBrk="1" latinLnBrk="0" hangingPunct="1">
        <a:defRPr lang="tr-TR" sz="1800" kern="1200">
          <a:solidFill>
            <a:schemeClr val="tx1"/>
          </a:solidFill>
          <a:latin typeface="+mn-lt"/>
          <a:ea typeface="+mn-ea"/>
          <a:cs typeface="+mn-cs"/>
        </a:defRPr>
      </a:lvl2pPr>
      <a:lvl3pPr marL="914400" algn="l" defTabSz="914400" rtl="0" eaLnBrk="1" latinLnBrk="0" hangingPunct="1">
        <a:defRPr lang="tr-TR" sz="1800" kern="1200">
          <a:solidFill>
            <a:schemeClr val="tx1"/>
          </a:solidFill>
          <a:latin typeface="+mn-lt"/>
          <a:ea typeface="+mn-ea"/>
          <a:cs typeface="+mn-cs"/>
        </a:defRPr>
      </a:lvl3pPr>
      <a:lvl4pPr marL="1371600" algn="l" defTabSz="914400" rtl="0" eaLnBrk="1" latinLnBrk="0" hangingPunct="1">
        <a:defRPr lang="tr-TR" sz="1800" kern="1200">
          <a:solidFill>
            <a:schemeClr val="tx1"/>
          </a:solidFill>
          <a:latin typeface="+mn-lt"/>
          <a:ea typeface="+mn-ea"/>
          <a:cs typeface="+mn-cs"/>
        </a:defRPr>
      </a:lvl4pPr>
      <a:lvl5pPr marL="1828800" algn="l" defTabSz="914400" rtl="0" eaLnBrk="1" latinLnBrk="0" hangingPunct="1">
        <a:defRPr lang="tr-TR" sz="1800" kern="1200">
          <a:solidFill>
            <a:schemeClr val="tx1"/>
          </a:solidFill>
          <a:latin typeface="+mn-lt"/>
          <a:ea typeface="+mn-ea"/>
          <a:cs typeface="+mn-cs"/>
        </a:defRPr>
      </a:lvl5pPr>
      <a:lvl6pPr marL="2286000" algn="l" defTabSz="914400" rtl="0" eaLnBrk="1" latinLnBrk="0" hangingPunct="1">
        <a:defRPr lang="tr-TR" sz="1800" kern="1200">
          <a:solidFill>
            <a:schemeClr val="tx1"/>
          </a:solidFill>
          <a:latin typeface="+mn-lt"/>
          <a:ea typeface="+mn-ea"/>
          <a:cs typeface="+mn-cs"/>
        </a:defRPr>
      </a:lvl6pPr>
      <a:lvl7pPr marL="2743200" algn="l" defTabSz="914400" rtl="0" eaLnBrk="1" latinLnBrk="0" hangingPunct="1">
        <a:defRPr lang="tr-TR" sz="1800" kern="1200">
          <a:solidFill>
            <a:schemeClr val="tx1"/>
          </a:solidFill>
          <a:latin typeface="+mn-lt"/>
          <a:ea typeface="+mn-ea"/>
          <a:cs typeface="+mn-cs"/>
        </a:defRPr>
      </a:lvl7pPr>
      <a:lvl8pPr marL="3200400" algn="l" defTabSz="914400" rtl="0" eaLnBrk="1" latinLnBrk="0" hangingPunct="1">
        <a:defRPr lang="tr-TR" sz="1800" kern="1200">
          <a:solidFill>
            <a:schemeClr val="tx1"/>
          </a:solidFill>
          <a:latin typeface="+mn-lt"/>
          <a:ea typeface="+mn-ea"/>
          <a:cs typeface="+mn-cs"/>
        </a:defRPr>
      </a:lvl8pPr>
      <a:lvl9pPr marL="3657600" algn="l" defTabSz="914400" rtl="0" eaLnBrk="1" latinLnBrk="0" hangingPunct="1">
        <a:defRPr lang="tr-T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6.xml"/><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Başlık 1"/>
          <p:cNvSpPr>
            <a:spLocks noGrp="1"/>
          </p:cNvSpPr>
          <p:nvPr>
            <p:ph type="ctrTitle"/>
          </p:nvPr>
        </p:nvSpPr>
        <p:spPr/>
        <p:txBody>
          <a:bodyPr/>
          <a:lstStyle/>
          <a:p>
            <a:pPr algn="ctr" eaLnBrk="1" hangingPunct="1"/>
            <a:r>
              <a:rPr altLang="tr-TR" dirty="0" err="1" smtClean="0"/>
              <a:t>Eleştirel</a:t>
            </a:r>
            <a:r>
              <a:rPr altLang="tr-TR" dirty="0" smtClean="0"/>
              <a:t> </a:t>
            </a:r>
            <a:r>
              <a:rPr altLang="tr-TR" dirty="0" err="1" smtClean="0"/>
              <a:t>Akılcılık</a:t>
            </a:r>
            <a:r>
              <a:rPr altLang="tr-TR" dirty="0" smtClean="0"/>
              <a:t> </a:t>
            </a:r>
            <a:r>
              <a:rPr altLang="tr-TR" dirty="0" err="1" smtClean="0"/>
              <a:t>ve</a:t>
            </a:r>
            <a:r>
              <a:rPr altLang="tr-TR" dirty="0" smtClean="0"/>
              <a:t> </a:t>
            </a:r>
            <a:r>
              <a:rPr altLang="tr-TR" dirty="0" err="1" smtClean="0"/>
              <a:t>Doğa</a:t>
            </a:r>
            <a:r>
              <a:rPr altLang="tr-TR" dirty="0" smtClean="0"/>
              <a:t> </a:t>
            </a:r>
            <a:r>
              <a:rPr altLang="tr-TR" dirty="0" err="1" smtClean="0"/>
              <a:t>Filozofları</a:t>
            </a:r>
            <a:r>
              <a:rPr altLang="tr-TR" smtClean="0"/>
              <a:t/>
            </a:r>
            <a:br>
              <a:rPr altLang="tr-TR" smtClean="0"/>
            </a:br>
            <a:r>
              <a:rPr altLang="tr-TR" dirty="0" smtClean="0"/>
              <a:t/>
            </a:r>
            <a:br>
              <a:rPr altLang="tr-TR" dirty="0" smtClean="0"/>
            </a:br>
            <a:r>
              <a:rPr altLang="tr-TR" sz="2000" dirty="0" smtClean="0"/>
              <a:t>-</a:t>
            </a:r>
            <a:r>
              <a:rPr altLang="tr-TR" sz="2000" dirty="0" err="1" smtClean="0"/>
              <a:t>Antropo-epistemolojinin</a:t>
            </a:r>
            <a:r>
              <a:rPr altLang="tr-TR" sz="2000" dirty="0" smtClean="0"/>
              <a:t> </a:t>
            </a:r>
            <a:r>
              <a:rPr altLang="tr-TR" sz="2000" dirty="0" err="1" smtClean="0"/>
              <a:t>doğuşu</a:t>
            </a:r>
            <a:r>
              <a:rPr altLang="tr-TR" sz="2000" dirty="0" smtClean="0"/>
              <a:t> </a:t>
            </a:r>
            <a:r>
              <a:rPr altLang="tr-TR" sz="2000" dirty="0" err="1" smtClean="0"/>
              <a:t>ve</a:t>
            </a:r>
            <a:r>
              <a:rPr altLang="tr-TR" sz="2000" dirty="0" smtClean="0"/>
              <a:t> </a:t>
            </a:r>
            <a:r>
              <a:rPr altLang="tr-TR" sz="2000" dirty="0" err="1" smtClean="0"/>
              <a:t>Birinci</a:t>
            </a:r>
            <a:r>
              <a:rPr altLang="tr-TR" sz="2000" dirty="0" smtClean="0"/>
              <a:t> </a:t>
            </a:r>
            <a:r>
              <a:rPr altLang="tr-TR" sz="2000" dirty="0" err="1" smtClean="0"/>
              <a:t>Bilimsel</a:t>
            </a:r>
            <a:r>
              <a:rPr altLang="tr-TR" sz="2000" dirty="0" smtClean="0"/>
              <a:t> </a:t>
            </a:r>
            <a:r>
              <a:rPr altLang="tr-TR" sz="2000" dirty="0" err="1" smtClean="0"/>
              <a:t>Devrim</a:t>
            </a:r>
            <a:r>
              <a:rPr altLang="tr-TR" sz="2000" dirty="0" smtClean="0"/>
              <a:t>-</a:t>
            </a:r>
            <a:endParaRPr altLang="tr-TR" dirty="0" smtClean="0"/>
          </a:p>
        </p:txBody>
      </p:sp>
      <p:sp>
        <p:nvSpPr>
          <p:cNvPr id="3" name="Alt Konu Başlığı 2">
            <a:extLst>
              <a:ext uri="{FF2B5EF4-FFF2-40B4-BE49-F238E27FC236}">
                <a16:creationId xmlns="" xmlns:a16="http://schemas.microsoft.com/office/drawing/2014/main" id="{D8319AD1-6A95-4E3B-B6AB-7FDE1D252746}"/>
              </a:ext>
            </a:extLst>
          </p:cNvPr>
          <p:cNvSpPr>
            <a:spLocks noGrp="1"/>
          </p:cNvSpPr>
          <p:nvPr>
            <p:ph type="subTitle" idx="1"/>
          </p:nvPr>
        </p:nvSpPr>
        <p:spPr>
          <a:xfrm>
            <a:off x="1522413" y="5105400"/>
            <a:ext cx="9144000" cy="1066800"/>
          </a:xfrm>
        </p:spPr>
        <p:txBody>
          <a:bodyPr rtlCol="0">
            <a:normAutofit/>
          </a:bodyPr>
          <a:lstStyle/>
          <a:p>
            <a:pPr algn="ctr" eaLnBrk="1" fontAlgn="auto" hangingPunct="1">
              <a:spcAft>
                <a:spcPts val="0"/>
              </a:spcAft>
              <a:buFont typeface="Arial" panose="020B0604020202020204" pitchFamily="34" charset="0"/>
              <a:buNone/>
              <a:defRPr/>
            </a:pPr>
            <a:r>
              <a:rPr dirty="0"/>
              <a:t>Ömer Faik ANLI, </a:t>
            </a:r>
            <a:r>
              <a:rPr dirty="0" err="1"/>
              <a:t>Ph</a:t>
            </a:r>
            <a:r>
              <a:rPr dirty="0"/>
              <a:t>.D.</a:t>
            </a:r>
          </a:p>
        </p:txBody>
      </p:sp>
    </p:spTree>
  </p:cSld>
  <p:clrMapOvr>
    <a:masterClrMapping/>
  </p:clrMapOvr>
  <p:transition spd="med">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1 Başlık"/>
          <p:cNvSpPr>
            <a:spLocks noGrp="1"/>
          </p:cNvSpPr>
          <p:nvPr>
            <p:ph type="title"/>
          </p:nvPr>
        </p:nvSpPr>
        <p:spPr/>
        <p:txBody>
          <a:bodyPr/>
          <a:lstStyle/>
          <a:p>
            <a:pPr algn="ctr" eaLnBrk="1" hangingPunct="1"/>
            <a:r>
              <a:rPr altLang="tr-TR" smtClean="0"/>
              <a:t>Anaksimandros (M.Ö. 610-547)</a:t>
            </a:r>
          </a:p>
        </p:txBody>
      </p:sp>
      <p:sp>
        <p:nvSpPr>
          <p:cNvPr id="49155" name="2 Metin kutusu"/>
          <p:cNvSpPr txBox="1">
            <a:spLocks noChangeArrowheads="1"/>
          </p:cNvSpPr>
          <p:nvPr/>
        </p:nvSpPr>
        <p:spPr bwMode="auto">
          <a:xfrm>
            <a:off x="836613" y="4038600"/>
            <a:ext cx="10515600" cy="2308225"/>
          </a:xfrm>
          <a:prstGeom prst="rect">
            <a:avLst/>
          </a:prstGeom>
          <a:noFill/>
          <a:ln w="9525">
            <a:noFill/>
            <a:miter lim="800000"/>
            <a:headEnd/>
            <a:tailEnd/>
          </a:ln>
        </p:spPr>
        <p:txBody>
          <a:bodyPr>
            <a:spAutoFit/>
          </a:bodyPr>
          <a:lstStyle/>
          <a:p>
            <a:pPr algn="just" eaLnBrk="1" hangingPunct="1"/>
            <a:r>
              <a:rPr lang="tr-TR" altLang="tr-TR" sz="2400">
                <a:latin typeface="Corbel" pitchFamily="34" charset="0"/>
              </a:rPr>
              <a:t>Anaksimandros’un doğumundan bir asır önce yaşayan ve Anaksimandros dönemimde Milet’te çok iyi bilinen Hesiodos’un tanrılarla bezeli anlatıları tedavüldeyken ve hemen her antik metinde buna rastlanırken, </a:t>
            </a:r>
            <a:r>
              <a:rPr lang="tr-TR" altLang="tr-TR" sz="2400" i="1">
                <a:latin typeface="Corbel" pitchFamily="34" charset="0"/>
              </a:rPr>
              <a:t>Doğa Üzerine </a:t>
            </a:r>
            <a:r>
              <a:rPr lang="tr-TR" altLang="tr-TR" sz="2400">
                <a:latin typeface="Corbel" pitchFamily="34" charset="0"/>
              </a:rPr>
              <a:t>başlıklı ve düz yazıyla bir kitap kaleme almak önemli bir farkın göstergesidir. Bu fark, Thales’in başlattığı geleneğe uygun biçimde, devrimci olarak </a:t>
            </a:r>
            <a:r>
              <a:rPr lang="tr-TR" altLang="tr-TR" sz="2400" i="1">
                <a:latin typeface="Corbel" pitchFamily="34" charset="0"/>
              </a:rPr>
              <a:t>kosmos</a:t>
            </a:r>
            <a:r>
              <a:rPr lang="tr-TR" altLang="tr-TR" sz="2400">
                <a:latin typeface="Corbel" pitchFamily="34" charset="0"/>
              </a:rPr>
              <a:t>’un “</a:t>
            </a:r>
            <a:r>
              <a:rPr lang="tr-TR" altLang="tr-TR" sz="2400" i="1">
                <a:latin typeface="Corbel" pitchFamily="34" charset="0"/>
              </a:rPr>
              <a:t>bütünüyle doğa ve fizik terimleriyle formüle edil”</a:t>
            </a:r>
            <a:r>
              <a:rPr lang="tr-TR" altLang="tr-TR" sz="2400">
                <a:latin typeface="Corbel" pitchFamily="34" charset="0"/>
              </a:rPr>
              <a:t>mesidir (Rovelli, 2014: 169).</a:t>
            </a:r>
            <a:r>
              <a:rPr lang="tr-TR" altLang="tr-TR" sz="2400" i="1">
                <a:latin typeface="Corbel" pitchFamily="34" charset="0"/>
              </a:rPr>
              <a:t> </a:t>
            </a:r>
            <a:endParaRPr lang="tr-TR" altLang="tr-TR" sz="2400">
              <a:latin typeface="Corbel" pitchFamily="34" charset="0"/>
            </a:endParaRPr>
          </a:p>
        </p:txBody>
      </p:sp>
      <p:pic>
        <p:nvPicPr>
          <p:cNvPr id="4" name="3 Resim" descr="anaximander-1.jpg">
            <a:extLst>
              <a:ext uri="{FF2B5EF4-FFF2-40B4-BE49-F238E27FC236}">
                <a16:creationId xmlns="" xmlns:a16="http://schemas.microsoft.com/office/drawing/2014/main" id="{CFD313F6-373B-4406-93BD-1B82C53F9AF2}"/>
              </a:ext>
            </a:extLst>
          </p:cNvPr>
          <p:cNvPicPr>
            <a:picLocks noChangeAspect="1"/>
          </p:cNvPicPr>
          <p:nvPr/>
        </p:nvPicPr>
        <p:blipFill>
          <a:blip r:embed="rId2" cstate="print"/>
          <a:stretch>
            <a:fillRect/>
          </a:stretch>
        </p:blipFill>
        <p:spPr>
          <a:xfrm>
            <a:off x="5332412" y="1905000"/>
            <a:ext cx="1428750" cy="1905000"/>
          </a:xfrm>
          <a:prstGeom prst="rect">
            <a:avLst/>
          </a:prstGeom>
          <a:ln w="228600" cap="sq" cmpd="thickThin">
            <a:solidFill>
              <a:srgbClr val="000000"/>
            </a:solidFill>
            <a:prstDash val="solid"/>
            <a:miter lim="800000"/>
          </a:ln>
          <a:effectLst>
            <a:innerShdw blurRad="76200">
              <a:srgbClr val="000000"/>
            </a:innerShdw>
          </a:effectLst>
        </p:spPr>
      </p:pic>
    </p:spTree>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1 Başlık"/>
          <p:cNvSpPr>
            <a:spLocks noGrp="1"/>
          </p:cNvSpPr>
          <p:nvPr>
            <p:ph type="title"/>
          </p:nvPr>
        </p:nvSpPr>
        <p:spPr/>
        <p:txBody>
          <a:bodyPr/>
          <a:lstStyle/>
          <a:p>
            <a:pPr algn="ctr" eaLnBrk="1" hangingPunct="1"/>
            <a:r>
              <a:rPr altLang="tr-TR" smtClean="0"/>
              <a:t>Anaksimandros</a:t>
            </a:r>
          </a:p>
        </p:txBody>
      </p:sp>
      <p:sp>
        <p:nvSpPr>
          <p:cNvPr id="3" name="2 Metin kutusu">
            <a:extLst>
              <a:ext uri="{FF2B5EF4-FFF2-40B4-BE49-F238E27FC236}">
                <a16:creationId xmlns="" xmlns:a16="http://schemas.microsoft.com/office/drawing/2014/main" id="{A46D30AB-F0D1-49FA-9137-A51D66C9E2FD}"/>
              </a:ext>
            </a:extLst>
          </p:cNvPr>
          <p:cNvSpPr txBox="1"/>
          <p:nvPr/>
        </p:nvSpPr>
        <p:spPr>
          <a:xfrm>
            <a:off x="608013" y="1828800"/>
            <a:ext cx="8229600" cy="4425950"/>
          </a:xfrm>
          <a:prstGeom prst="rect">
            <a:avLst/>
          </a:prstGeom>
          <a:noFill/>
        </p:spPr>
        <p:txBody>
          <a:bodyPr>
            <a:spAutoFit/>
          </a:bodyPr>
          <a:lstStyle/>
          <a:p>
            <a:pPr algn="just" eaLnBrk="1" fontAlgn="auto" hangingPunct="1">
              <a:spcBef>
                <a:spcPts val="0"/>
              </a:spcBef>
              <a:spcAft>
                <a:spcPts val="0"/>
              </a:spcAft>
              <a:defRPr/>
            </a:pPr>
            <a:r>
              <a:rPr lang="tr-TR" sz="2000" dirty="0">
                <a:latin typeface="+mn-lt"/>
                <a:cs typeface="+mn-cs"/>
              </a:rPr>
              <a:t>Bu kitapta öne sürülen tezler, ana hatlarıyla şöyledir:</a:t>
            </a:r>
          </a:p>
          <a:p>
            <a:pPr marL="457200" indent="-457200" algn="just" eaLnBrk="1" fontAlgn="auto" hangingPunct="1">
              <a:spcBef>
                <a:spcPts val="0"/>
              </a:spcBef>
              <a:spcAft>
                <a:spcPts val="0"/>
              </a:spcAft>
              <a:buFontTx/>
              <a:buAutoNum type="arabicParenBoth"/>
              <a:defRPr/>
            </a:pPr>
            <a:r>
              <a:rPr lang="tr-TR" sz="2000" dirty="0">
                <a:latin typeface="+mn-lt"/>
                <a:cs typeface="+mn-cs"/>
              </a:rPr>
              <a:t>Meteorolojik fenomenlerin doğal nedenleri vardır. (…) </a:t>
            </a:r>
          </a:p>
          <a:p>
            <a:pPr marL="457200" indent="-457200" algn="just" eaLnBrk="1" fontAlgn="auto" hangingPunct="1">
              <a:spcBef>
                <a:spcPts val="0"/>
              </a:spcBef>
              <a:spcAft>
                <a:spcPts val="0"/>
              </a:spcAft>
              <a:buFontTx/>
              <a:buAutoNum type="arabicParenBoth"/>
              <a:defRPr/>
            </a:pPr>
            <a:r>
              <a:rPr lang="tr-TR" sz="2000" dirty="0">
                <a:latin typeface="+mn-lt"/>
                <a:cs typeface="+mn-cs"/>
              </a:rPr>
              <a:t>Arz, uzayda yüzen sınırlı bir boyutu olan bir cisimdir. Düşüp gitmez, çünkü oraya doğru düşeceği özel bir doğrultusu yoktur, ‘başka bir cisim tarafından üstüne baskı uygulanmaz’. (…) </a:t>
            </a:r>
          </a:p>
          <a:p>
            <a:pPr marL="457200" indent="-457200" algn="just" eaLnBrk="1" fontAlgn="auto" hangingPunct="1">
              <a:spcBef>
                <a:spcPts val="0"/>
              </a:spcBef>
              <a:spcAft>
                <a:spcPts val="0"/>
              </a:spcAft>
              <a:buFontTx/>
              <a:buAutoNum type="arabicParenBoth"/>
              <a:defRPr/>
            </a:pPr>
            <a:r>
              <a:rPr lang="tr-TR" sz="2000" dirty="0">
                <a:latin typeface="+mn-lt"/>
                <a:cs typeface="+mn-cs"/>
              </a:rPr>
              <a:t>Doğayı oluşturan şeylerin çokluğu, ‘sınırsız’, ‘tanımsız’, ‘belirsiz’  anlamına gelen ve ‘</a:t>
            </a:r>
            <a:r>
              <a:rPr lang="tr-TR" sz="2000" dirty="0" err="1">
                <a:latin typeface="+mn-lt"/>
                <a:cs typeface="+mn-cs"/>
              </a:rPr>
              <a:t>apeiron</a:t>
            </a:r>
            <a:r>
              <a:rPr lang="tr-TR" sz="2000" dirty="0">
                <a:latin typeface="+mn-lt"/>
                <a:cs typeface="+mn-cs"/>
              </a:rPr>
              <a:t>’ adı verilen kökenden veya ‘ilke’den türemiştir. </a:t>
            </a:r>
          </a:p>
          <a:p>
            <a:pPr marL="457200" indent="-457200" eaLnBrk="1" fontAlgn="auto" hangingPunct="1">
              <a:spcBef>
                <a:spcPts val="0"/>
              </a:spcBef>
              <a:spcAft>
                <a:spcPts val="0"/>
              </a:spcAft>
              <a:buFontTx/>
              <a:buAutoNum type="arabicParenBoth"/>
              <a:defRPr/>
            </a:pPr>
            <a:r>
              <a:rPr lang="tr-TR" sz="2000" dirty="0">
                <a:latin typeface="+mn-lt"/>
                <a:cs typeface="+mn-cs"/>
              </a:rPr>
              <a:t>Şeylerin birbirlerine dönüşmesi ‘zorunluluk’ tarafından düzenlenir. (…) </a:t>
            </a:r>
          </a:p>
          <a:p>
            <a:pPr marL="457200" indent="-457200" eaLnBrk="1" fontAlgn="auto" hangingPunct="1">
              <a:spcBef>
                <a:spcPts val="0"/>
              </a:spcBef>
              <a:spcAft>
                <a:spcPts val="0"/>
              </a:spcAft>
              <a:buFontTx/>
              <a:buAutoNum type="arabicParenBoth"/>
              <a:defRPr/>
            </a:pPr>
            <a:r>
              <a:rPr lang="tr-TR" sz="2000" dirty="0">
                <a:latin typeface="+mn-lt"/>
                <a:cs typeface="+mn-cs"/>
              </a:rPr>
              <a:t>Bütün hayvanlar başlangıçta denizde ya da eskiden yeryüzünü kaplayan suda yaşıyordu. Yani ilk hayvanlar balıklardır veya balık nevinden şeylerdir. Bunlar sonra yer kuruyunca karalara yayıldı ve bu yeni ortama uyum sağladı (</a:t>
            </a:r>
            <a:r>
              <a:rPr lang="tr-TR" sz="2000" dirty="0" err="1">
                <a:latin typeface="+mn-lt"/>
                <a:cs typeface="+mn-cs"/>
              </a:rPr>
              <a:t>Rovelli</a:t>
            </a:r>
            <a:r>
              <a:rPr lang="tr-TR" sz="2000" dirty="0">
                <a:latin typeface="+mn-lt"/>
                <a:cs typeface="+mn-cs"/>
              </a:rPr>
              <a:t>, 2014: 51-53). </a:t>
            </a:r>
          </a:p>
          <a:p>
            <a:pPr eaLnBrk="1" fontAlgn="auto" hangingPunct="1">
              <a:lnSpc>
                <a:spcPct val="90000"/>
              </a:lnSpc>
              <a:spcBef>
                <a:spcPts val="0"/>
              </a:spcBef>
              <a:spcAft>
                <a:spcPts val="0"/>
              </a:spcAft>
              <a:defRPr/>
            </a:pPr>
            <a:endParaRPr lang="tr-TR" sz="2400" dirty="0">
              <a:latin typeface="+mn-lt"/>
              <a:cs typeface="+mn-cs"/>
            </a:endParaRPr>
          </a:p>
        </p:txBody>
      </p:sp>
      <p:pic>
        <p:nvPicPr>
          <p:cNvPr id="4" name="3 Resim" descr="anaximander-1.jpg">
            <a:extLst>
              <a:ext uri="{FF2B5EF4-FFF2-40B4-BE49-F238E27FC236}">
                <a16:creationId xmlns="" xmlns:a16="http://schemas.microsoft.com/office/drawing/2014/main" id="{8CF958FF-6F86-4039-A84A-50293F61291F}"/>
              </a:ext>
            </a:extLst>
          </p:cNvPr>
          <p:cNvPicPr>
            <a:picLocks noChangeAspect="1"/>
          </p:cNvPicPr>
          <p:nvPr/>
        </p:nvPicPr>
        <p:blipFill>
          <a:blip r:embed="rId2" cstate="print"/>
          <a:stretch>
            <a:fillRect/>
          </a:stretch>
        </p:blipFill>
        <p:spPr>
          <a:xfrm>
            <a:off x="9675812" y="2895600"/>
            <a:ext cx="1428750" cy="1905000"/>
          </a:xfrm>
          <a:prstGeom prst="rect">
            <a:avLst/>
          </a:prstGeom>
          <a:ln w="228600" cap="sq" cmpd="thickThin">
            <a:solidFill>
              <a:srgbClr val="000000"/>
            </a:solidFill>
            <a:prstDash val="solid"/>
            <a:miter lim="800000"/>
          </a:ln>
          <a:effectLst>
            <a:innerShdw blurRad="76200">
              <a:srgbClr val="000000"/>
            </a:innerShdw>
          </a:effectLst>
        </p:spPr>
      </p:pic>
    </p:spTree>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1 Başlık"/>
          <p:cNvSpPr>
            <a:spLocks noGrp="1"/>
          </p:cNvSpPr>
          <p:nvPr>
            <p:ph type="title"/>
          </p:nvPr>
        </p:nvSpPr>
        <p:spPr/>
        <p:txBody>
          <a:bodyPr/>
          <a:lstStyle/>
          <a:p>
            <a:pPr algn="ctr" eaLnBrk="1" hangingPunct="1"/>
            <a:r>
              <a:rPr altLang="tr-TR" smtClean="0"/>
              <a:t>Anaksimandros</a:t>
            </a:r>
          </a:p>
        </p:txBody>
      </p:sp>
      <p:pic>
        <p:nvPicPr>
          <p:cNvPr id="51203" name="2 Resim" descr="anaximander-map.jpg"/>
          <p:cNvPicPr>
            <a:picLocks noChangeAspect="1"/>
          </p:cNvPicPr>
          <p:nvPr/>
        </p:nvPicPr>
        <p:blipFill>
          <a:blip r:embed="rId2" cstate="print"/>
          <a:srcRect/>
          <a:stretch>
            <a:fillRect/>
          </a:stretch>
        </p:blipFill>
        <p:spPr bwMode="auto">
          <a:xfrm>
            <a:off x="6932613" y="2362200"/>
            <a:ext cx="3825875" cy="3181350"/>
          </a:xfrm>
          <a:prstGeom prst="rect">
            <a:avLst/>
          </a:prstGeom>
          <a:noFill/>
          <a:ln w="9525">
            <a:noFill/>
            <a:miter lim="800000"/>
            <a:headEnd/>
            <a:tailEnd/>
          </a:ln>
        </p:spPr>
      </p:pic>
      <p:pic>
        <p:nvPicPr>
          <p:cNvPr id="51204" name="3 Resim" descr="droppedImage.jpg"/>
          <p:cNvPicPr>
            <a:picLocks noChangeAspect="1"/>
          </p:cNvPicPr>
          <p:nvPr/>
        </p:nvPicPr>
        <p:blipFill>
          <a:blip r:embed="rId3" cstate="print"/>
          <a:srcRect/>
          <a:stretch>
            <a:fillRect/>
          </a:stretch>
        </p:blipFill>
        <p:spPr bwMode="auto">
          <a:xfrm>
            <a:off x="912813" y="2667000"/>
            <a:ext cx="5124450" cy="2657475"/>
          </a:xfrm>
          <a:prstGeom prst="rect">
            <a:avLst/>
          </a:prstGeom>
          <a:noFill/>
          <a:ln w="9525">
            <a:noFill/>
            <a:miter lim="800000"/>
            <a:headEnd/>
            <a:tailEnd/>
          </a:ln>
        </p:spPr>
      </p:pic>
    </p:spTree>
  </p:cSld>
  <p:clrMapOvr>
    <a:masterClrMapping/>
  </p:clrMapOvr>
  <p:transition spd="med">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1 Başlık"/>
          <p:cNvSpPr>
            <a:spLocks noGrp="1"/>
          </p:cNvSpPr>
          <p:nvPr>
            <p:ph type="title"/>
          </p:nvPr>
        </p:nvSpPr>
        <p:spPr/>
        <p:txBody>
          <a:bodyPr/>
          <a:lstStyle/>
          <a:p>
            <a:pPr algn="ctr" eaLnBrk="1" hangingPunct="1"/>
            <a:r>
              <a:rPr altLang="tr-TR" smtClean="0"/>
              <a:t>Eleştirel Akılcılık: İki Teorinin Karşılaşması</a:t>
            </a:r>
          </a:p>
        </p:txBody>
      </p:sp>
      <p:pic>
        <p:nvPicPr>
          <p:cNvPr id="3" name="2 Resim" descr="anaximander-1.jpg">
            <a:extLst>
              <a:ext uri="{FF2B5EF4-FFF2-40B4-BE49-F238E27FC236}">
                <a16:creationId xmlns="" xmlns:a16="http://schemas.microsoft.com/office/drawing/2014/main" id="{85DB1F83-2CF5-4CEB-8D8F-52A113E6BD88}"/>
              </a:ext>
            </a:extLst>
          </p:cNvPr>
          <p:cNvPicPr>
            <a:picLocks noChangeAspect="1"/>
          </p:cNvPicPr>
          <p:nvPr/>
        </p:nvPicPr>
        <p:blipFill>
          <a:blip r:embed="rId2" cstate="print"/>
          <a:stretch>
            <a:fillRect/>
          </a:stretch>
        </p:blipFill>
        <p:spPr>
          <a:xfrm>
            <a:off x="9980612" y="2057400"/>
            <a:ext cx="1428750" cy="1905000"/>
          </a:xfrm>
          <a:prstGeom prst="rect">
            <a:avLst/>
          </a:prstGeom>
          <a:ln w="228600" cap="sq" cmpd="thickThin">
            <a:solidFill>
              <a:srgbClr val="000000"/>
            </a:solidFill>
            <a:prstDash val="solid"/>
            <a:miter lim="800000"/>
          </a:ln>
          <a:effectLst>
            <a:innerShdw blurRad="76200">
              <a:srgbClr val="000000"/>
            </a:innerShdw>
          </a:effectLst>
        </p:spPr>
      </p:pic>
      <p:pic>
        <p:nvPicPr>
          <p:cNvPr id="52228" name="3 Resim" descr="thales2.jpg"/>
          <p:cNvPicPr>
            <a:picLocks noChangeAspect="1"/>
          </p:cNvPicPr>
          <p:nvPr/>
        </p:nvPicPr>
        <p:blipFill>
          <a:blip r:embed="rId3" cstate="print"/>
          <a:srcRect/>
          <a:stretch>
            <a:fillRect/>
          </a:stretch>
        </p:blipFill>
        <p:spPr bwMode="auto">
          <a:xfrm>
            <a:off x="531813" y="2209800"/>
            <a:ext cx="2163762" cy="1824038"/>
          </a:xfrm>
          <a:prstGeom prst="rect">
            <a:avLst/>
          </a:prstGeom>
          <a:noFill/>
          <a:ln w="9525">
            <a:noFill/>
            <a:miter lim="800000"/>
            <a:headEnd/>
            <a:tailEnd/>
          </a:ln>
        </p:spPr>
      </p:pic>
      <p:sp>
        <p:nvSpPr>
          <p:cNvPr id="52229" name="4 Metin kutusu"/>
          <p:cNvSpPr txBox="1">
            <a:spLocks noChangeArrowheads="1"/>
          </p:cNvSpPr>
          <p:nvPr/>
        </p:nvSpPr>
        <p:spPr bwMode="auto">
          <a:xfrm>
            <a:off x="2817813" y="1905000"/>
            <a:ext cx="6858000" cy="4413250"/>
          </a:xfrm>
          <a:prstGeom prst="rect">
            <a:avLst/>
          </a:prstGeom>
          <a:noFill/>
          <a:ln w="9525">
            <a:noFill/>
            <a:miter lim="800000"/>
            <a:headEnd/>
            <a:tailEnd/>
          </a:ln>
        </p:spPr>
        <p:txBody>
          <a:bodyPr>
            <a:spAutoFit/>
          </a:bodyPr>
          <a:lstStyle/>
          <a:p>
            <a:pPr algn="just" eaLnBrk="1" hangingPunct="1">
              <a:lnSpc>
                <a:spcPct val="90000"/>
              </a:lnSpc>
            </a:pPr>
            <a:r>
              <a:rPr lang="tr-TR" altLang="tr-TR" sz="2400">
                <a:latin typeface="Corbel" pitchFamily="34" charset="0"/>
              </a:rPr>
              <a:t>Thales: Temel problemimiz Arkhe problemi. Bana göre, arkhe su’dur. Her şey sudan gelmiştir. Suyun üç hali onun dönüşebilirliğinin açık kanıtıdır. Suyun yaşam için asliliği onun yaşamın nedeni olduğunu gösterir. Yeryüzü büyük okyanusta yüzmektedir. Nasıl ki Ege’de fırtına çıktığında tekneler sallanıyorsa, büyük okyanustaki doğal fırtınalarda depremlere neden olur.</a:t>
            </a:r>
          </a:p>
          <a:p>
            <a:pPr algn="just" eaLnBrk="1" hangingPunct="1">
              <a:lnSpc>
                <a:spcPct val="90000"/>
              </a:lnSpc>
            </a:pPr>
            <a:endParaRPr lang="tr-TR" altLang="tr-TR" sz="2400">
              <a:latin typeface="Corbel" pitchFamily="34" charset="0"/>
            </a:endParaRPr>
          </a:p>
          <a:p>
            <a:pPr algn="just" eaLnBrk="1" hangingPunct="1">
              <a:lnSpc>
                <a:spcPct val="90000"/>
              </a:lnSpc>
            </a:pPr>
            <a:r>
              <a:rPr lang="tr-TR" altLang="tr-TR" sz="2400">
                <a:latin typeface="Corbel" pitchFamily="34" charset="0"/>
              </a:rPr>
              <a:t>Anaksimandros: YANILIYORSUN Thales!</a:t>
            </a:r>
          </a:p>
          <a:p>
            <a:pPr algn="just" eaLnBrk="1" hangingPunct="1">
              <a:lnSpc>
                <a:spcPct val="90000"/>
              </a:lnSpc>
            </a:pPr>
            <a:endParaRPr lang="tr-TR" altLang="tr-TR" sz="2400">
              <a:latin typeface="Corbel" pitchFamily="34" charset="0"/>
            </a:endParaRPr>
          </a:p>
          <a:p>
            <a:pPr algn="just" eaLnBrk="1" hangingPunct="1">
              <a:lnSpc>
                <a:spcPct val="90000"/>
              </a:lnSpc>
            </a:pPr>
            <a:r>
              <a:rPr lang="tr-TR" altLang="tr-TR" sz="2400">
                <a:latin typeface="Corbel" pitchFamily="34" charset="0"/>
              </a:rPr>
              <a:t>Thales: Peki Anaksimandros, neden yanıldığımı ve senin fikrinin ne olduğunu söyleyebilir misin?</a:t>
            </a:r>
          </a:p>
        </p:txBody>
      </p:sp>
    </p:spTree>
  </p:cSld>
  <p:clrMapOvr>
    <a:masterClrMapping/>
  </p:clrMapOvr>
  <p:transition spd="med">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1 Başlık"/>
          <p:cNvSpPr>
            <a:spLocks noGrp="1"/>
          </p:cNvSpPr>
          <p:nvPr>
            <p:ph type="title"/>
          </p:nvPr>
        </p:nvSpPr>
        <p:spPr/>
        <p:txBody>
          <a:bodyPr/>
          <a:lstStyle/>
          <a:p>
            <a:pPr algn="ctr" eaLnBrk="1" hangingPunct="1"/>
            <a:r>
              <a:rPr altLang="tr-TR" smtClean="0"/>
              <a:t>Eleştirel Akılcılık: İki Teorinin Karşılaşması</a:t>
            </a:r>
          </a:p>
        </p:txBody>
      </p:sp>
      <p:pic>
        <p:nvPicPr>
          <p:cNvPr id="3" name="2 Resim" descr="anaximander-1.jpg">
            <a:extLst>
              <a:ext uri="{FF2B5EF4-FFF2-40B4-BE49-F238E27FC236}">
                <a16:creationId xmlns="" xmlns:a16="http://schemas.microsoft.com/office/drawing/2014/main" id="{E071334F-23F8-4BE8-AFC5-469C063898F7}"/>
              </a:ext>
            </a:extLst>
          </p:cNvPr>
          <p:cNvPicPr>
            <a:picLocks noChangeAspect="1"/>
          </p:cNvPicPr>
          <p:nvPr/>
        </p:nvPicPr>
        <p:blipFill>
          <a:blip r:embed="rId2" cstate="print"/>
          <a:stretch>
            <a:fillRect/>
          </a:stretch>
        </p:blipFill>
        <p:spPr>
          <a:xfrm>
            <a:off x="9980612" y="2057400"/>
            <a:ext cx="1428750" cy="1905000"/>
          </a:xfrm>
          <a:prstGeom prst="rect">
            <a:avLst/>
          </a:prstGeom>
          <a:ln w="228600" cap="sq" cmpd="thickThin">
            <a:solidFill>
              <a:srgbClr val="000000"/>
            </a:solidFill>
            <a:prstDash val="solid"/>
            <a:miter lim="800000"/>
          </a:ln>
          <a:effectLst>
            <a:innerShdw blurRad="76200">
              <a:srgbClr val="000000"/>
            </a:innerShdw>
          </a:effectLst>
        </p:spPr>
      </p:pic>
      <p:pic>
        <p:nvPicPr>
          <p:cNvPr id="53252" name="3 Resim" descr="thales2.jpg"/>
          <p:cNvPicPr>
            <a:picLocks noChangeAspect="1"/>
          </p:cNvPicPr>
          <p:nvPr/>
        </p:nvPicPr>
        <p:blipFill>
          <a:blip r:embed="rId3" cstate="print"/>
          <a:srcRect/>
          <a:stretch>
            <a:fillRect/>
          </a:stretch>
        </p:blipFill>
        <p:spPr bwMode="auto">
          <a:xfrm>
            <a:off x="531813" y="2209800"/>
            <a:ext cx="2163762" cy="1824038"/>
          </a:xfrm>
          <a:prstGeom prst="rect">
            <a:avLst/>
          </a:prstGeom>
          <a:noFill/>
          <a:ln w="9525">
            <a:noFill/>
            <a:miter lim="800000"/>
            <a:headEnd/>
            <a:tailEnd/>
          </a:ln>
        </p:spPr>
      </p:pic>
      <p:sp>
        <p:nvSpPr>
          <p:cNvPr id="53253" name="4 Metin kutusu"/>
          <p:cNvSpPr txBox="1">
            <a:spLocks noChangeArrowheads="1"/>
          </p:cNvSpPr>
          <p:nvPr/>
        </p:nvSpPr>
        <p:spPr bwMode="auto">
          <a:xfrm>
            <a:off x="2817813" y="1905000"/>
            <a:ext cx="6858000" cy="4746625"/>
          </a:xfrm>
          <a:prstGeom prst="rect">
            <a:avLst/>
          </a:prstGeom>
          <a:noFill/>
          <a:ln w="9525">
            <a:noFill/>
            <a:miter lim="800000"/>
            <a:headEnd/>
            <a:tailEnd/>
          </a:ln>
        </p:spPr>
        <p:txBody>
          <a:bodyPr>
            <a:spAutoFit/>
          </a:bodyPr>
          <a:lstStyle/>
          <a:p>
            <a:pPr algn="just" eaLnBrk="1" hangingPunct="1">
              <a:lnSpc>
                <a:spcPct val="90000"/>
              </a:lnSpc>
            </a:pPr>
            <a:r>
              <a:rPr lang="tr-TR" altLang="tr-TR" sz="2400">
                <a:latin typeface="Corbel" pitchFamily="34" charset="0"/>
              </a:rPr>
              <a:t>Anaksimandros: İlk olarak, senin teorin problemi çözmüyor; sadece erteliyor. Sen Yeryüzü’nün ‘altında’ suyun olduğunu söylüyorsun. Bu durumda, suyun altında ne var? Teorik olarak, her ne koyarsan koy, soru yinelenecektir. Onun altında ne var?</a:t>
            </a:r>
          </a:p>
          <a:p>
            <a:pPr algn="just" eaLnBrk="1" hangingPunct="1">
              <a:lnSpc>
                <a:spcPct val="90000"/>
              </a:lnSpc>
            </a:pPr>
            <a:endParaRPr lang="tr-TR" altLang="tr-TR" sz="2400">
              <a:latin typeface="Corbel" pitchFamily="34" charset="0"/>
            </a:endParaRPr>
          </a:p>
          <a:p>
            <a:pPr algn="just" eaLnBrk="1" hangingPunct="1">
              <a:lnSpc>
                <a:spcPct val="90000"/>
              </a:lnSpc>
            </a:pPr>
            <a:r>
              <a:rPr lang="tr-TR" altLang="tr-TR" sz="2400">
                <a:latin typeface="Corbel" pitchFamily="34" charset="0"/>
              </a:rPr>
              <a:t>Thales: Senin yanıtın nedir?</a:t>
            </a:r>
          </a:p>
          <a:p>
            <a:pPr algn="just" eaLnBrk="1" hangingPunct="1">
              <a:lnSpc>
                <a:spcPct val="90000"/>
              </a:lnSpc>
            </a:pPr>
            <a:endParaRPr lang="tr-TR" altLang="tr-TR" sz="2400">
              <a:latin typeface="Corbel" pitchFamily="34" charset="0"/>
            </a:endParaRPr>
          </a:p>
          <a:p>
            <a:pPr algn="just" eaLnBrk="1" hangingPunct="1">
              <a:lnSpc>
                <a:spcPct val="90000"/>
              </a:lnSpc>
            </a:pPr>
            <a:r>
              <a:rPr lang="tr-TR" altLang="tr-TR" sz="2400">
                <a:latin typeface="Corbel" pitchFamily="34" charset="0"/>
              </a:rPr>
              <a:t>Anaksimandros: Dünya boşlukta durmaktadır.</a:t>
            </a:r>
          </a:p>
          <a:p>
            <a:pPr algn="just" eaLnBrk="1" hangingPunct="1">
              <a:lnSpc>
                <a:spcPct val="90000"/>
              </a:lnSpc>
            </a:pPr>
            <a:endParaRPr lang="tr-TR" altLang="tr-TR" sz="2400">
              <a:latin typeface="Corbel" pitchFamily="34" charset="0"/>
            </a:endParaRPr>
          </a:p>
          <a:p>
            <a:pPr algn="just" eaLnBrk="1" hangingPunct="1">
              <a:lnSpc>
                <a:spcPct val="90000"/>
              </a:lnSpc>
            </a:pPr>
            <a:r>
              <a:rPr lang="tr-TR" altLang="tr-TR" sz="2400">
                <a:latin typeface="Corbel" pitchFamily="34" charset="0"/>
              </a:rPr>
              <a:t>Thales: Peki, neden düşmüyor?</a:t>
            </a:r>
          </a:p>
          <a:p>
            <a:pPr algn="just" eaLnBrk="1" hangingPunct="1">
              <a:lnSpc>
                <a:spcPct val="90000"/>
              </a:lnSpc>
            </a:pPr>
            <a:endParaRPr lang="tr-TR" altLang="tr-TR" sz="2400">
              <a:latin typeface="Corbel" pitchFamily="34" charset="0"/>
            </a:endParaRPr>
          </a:p>
          <a:p>
            <a:pPr algn="just" eaLnBrk="1" hangingPunct="1">
              <a:lnSpc>
                <a:spcPct val="90000"/>
              </a:lnSpc>
            </a:pPr>
            <a:r>
              <a:rPr lang="tr-TR" altLang="tr-TR" sz="2400">
                <a:latin typeface="Corbel" pitchFamily="34" charset="0"/>
              </a:rPr>
              <a:t>Anaksimandros: Çünkü, düşeceği bir yön ve düşmesi için bir neden yok.</a:t>
            </a:r>
          </a:p>
        </p:txBody>
      </p:sp>
    </p:spTree>
  </p:cSld>
  <p:clrMapOvr>
    <a:masterClrMapping/>
  </p:clrMapOvr>
  <p:transition spd="med">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1 Başlık"/>
          <p:cNvSpPr>
            <a:spLocks noGrp="1"/>
          </p:cNvSpPr>
          <p:nvPr>
            <p:ph type="title"/>
          </p:nvPr>
        </p:nvSpPr>
        <p:spPr/>
        <p:txBody>
          <a:bodyPr/>
          <a:lstStyle/>
          <a:p>
            <a:pPr algn="ctr" eaLnBrk="1" hangingPunct="1"/>
            <a:r>
              <a:rPr altLang="tr-TR" smtClean="0"/>
              <a:t>Diğer Doğa Filozofları</a:t>
            </a:r>
          </a:p>
        </p:txBody>
      </p:sp>
      <p:sp>
        <p:nvSpPr>
          <p:cNvPr id="54275" name="2 Metin kutusu"/>
          <p:cNvSpPr txBox="1">
            <a:spLocks noChangeArrowheads="1"/>
          </p:cNvSpPr>
          <p:nvPr/>
        </p:nvSpPr>
        <p:spPr bwMode="auto">
          <a:xfrm>
            <a:off x="1370013" y="2057400"/>
            <a:ext cx="8610600" cy="425450"/>
          </a:xfrm>
          <a:prstGeom prst="rect">
            <a:avLst/>
          </a:prstGeom>
          <a:noFill/>
          <a:ln w="9525">
            <a:noFill/>
            <a:miter lim="800000"/>
            <a:headEnd/>
            <a:tailEnd/>
          </a:ln>
        </p:spPr>
        <p:txBody>
          <a:bodyPr>
            <a:spAutoFit/>
          </a:bodyPr>
          <a:lstStyle/>
          <a:p>
            <a:pPr eaLnBrk="1" hangingPunct="1">
              <a:lnSpc>
                <a:spcPct val="90000"/>
              </a:lnSpc>
            </a:pPr>
            <a:endParaRPr lang="tr-TR" altLang="tr-TR" sz="2400">
              <a:latin typeface="Corbel" pitchFamily="34" charset="0"/>
            </a:endParaRPr>
          </a:p>
        </p:txBody>
      </p:sp>
      <p:sp>
        <p:nvSpPr>
          <p:cNvPr id="54276" name="3 Metin kutusu"/>
          <p:cNvSpPr txBox="1">
            <a:spLocks noChangeArrowheads="1"/>
          </p:cNvSpPr>
          <p:nvPr/>
        </p:nvSpPr>
        <p:spPr bwMode="auto">
          <a:xfrm>
            <a:off x="1217613" y="1981200"/>
            <a:ext cx="9448800" cy="4413250"/>
          </a:xfrm>
          <a:prstGeom prst="rect">
            <a:avLst/>
          </a:prstGeom>
          <a:noFill/>
          <a:ln w="9525">
            <a:noFill/>
            <a:miter lim="800000"/>
            <a:headEnd/>
            <a:tailEnd/>
          </a:ln>
        </p:spPr>
        <p:txBody>
          <a:bodyPr>
            <a:spAutoFit/>
          </a:bodyPr>
          <a:lstStyle/>
          <a:p>
            <a:pPr algn="just" eaLnBrk="1" hangingPunct="1">
              <a:lnSpc>
                <a:spcPct val="90000"/>
              </a:lnSpc>
            </a:pPr>
            <a:r>
              <a:rPr lang="tr-TR" altLang="tr-TR" sz="2400" b="1">
                <a:latin typeface="Corbel" pitchFamily="34" charset="0"/>
              </a:rPr>
              <a:t>Anaksimenes (M.Ö. 585-528): </a:t>
            </a:r>
            <a:r>
              <a:rPr lang="tr-TR" altLang="tr-TR" sz="2400">
                <a:latin typeface="Corbel" pitchFamily="34" charset="0"/>
              </a:rPr>
              <a:t>Arkhe havadır.</a:t>
            </a:r>
          </a:p>
          <a:p>
            <a:pPr algn="just" eaLnBrk="1" hangingPunct="1">
              <a:lnSpc>
                <a:spcPct val="90000"/>
              </a:lnSpc>
            </a:pPr>
            <a:r>
              <a:rPr lang="tr-TR" altLang="tr-TR" sz="2400" b="1">
                <a:latin typeface="Corbel" pitchFamily="34" charset="0"/>
              </a:rPr>
              <a:t>Pythagoras (M.Ö. 590- 495): </a:t>
            </a:r>
            <a:r>
              <a:rPr lang="tr-TR" altLang="tr-TR" sz="2400">
                <a:latin typeface="Corbel" pitchFamily="34" charset="0"/>
              </a:rPr>
              <a:t>Arkhe ‘sayı’dır.</a:t>
            </a:r>
          </a:p>
          <a:p>
            <a:pPr algn="just" eaLnBrk="1" hangingPunct="1">
              <a:lnSpc>
                <a:spcPct val="90000"/>
              </a:lnSpc>
            </a:pPr>
            <a:r>
              <a:rPr lang="tr-TR" altLang="tr-TR" sz="2400" b="1">
                <a:latin typeface="Corbel" pitchFamily="34" charset="0"/>
              </a:rPr>
              <a:t>Ksenophanes (M.Ö. 569-477): </a:t>
            </a:r>
            <a:r>
              <a:rPr lang="tr-TR" altLang="tr-TR" sz="2400">
                <a:latin typeface="Corbel" pitchFamily="34" charset="0"/>
              </a:rPr>
              <a:t>“Tanrılar insanlara her şeyi başlangıçtan itibaren vermemişlerdir. İnsanlar araştırma yaparak zamanla en iyiyi bulmuşlardır.”</a:t>
            </a:r>
          </a:p>
          <a:p>
            <a:pPr algn="just" eaLnBrk="1" hangingPunct="1">
              <a:lnSpc>
                <a:spcPct val="90000"/>
              </a:lnSpc>
            </a:pPr>
            <a:r>
              <a:rPr lang="tr-TR" altLang="tr-TR" sz="2400" b="1">
                <a:latin typeface="Corbel" pitchFamily="34" charset="0"/>
              </a:rPr>
              <a:t>Herakleitos (M.Ö. 540- 480): </a:t>
            </a:r>
            <a:r>
              <a:rPr lang="tr-TR" altLang="tr-TR" sz="2400">
                <a:latin typeface="Corbel" pitchFamily="34" charset="0"/>
              </a:rPr>
              <a:t>Arkhe ateş’tir. Temel problem ‘değişim problemi’dir. Aslolan değişimdir; aslolan varlık değil, oluştur.</a:t>
            </a:r>
          </a:p>
          <a:p>
            <a:pPr algn="just" eaLnBrk="1" hangingPunct="1">
              <a:lnSpc>
                <a:spcPct val="90000"/>
              </a:lnSpc>
            </a:pPr>
            <a:r>
              <a:rPr lang="tr-TR" altLang="tr-TR" sz="2400" b="1">
                <a:latin typeface="Corbel" pitchFamily="34" charset="0"/>
              </a:rPr>
              <a:t>Parmenides (M.Ö. 501-460): </a:t>
            </a:r>
            <a:r>
              <a:rPr lang="tr-TR" altLang="tr-TR" sz="2400">
                <a:latin typeface="Corbel" pitchFamily="34" charset="0"/>
              </a:rPr>
              <a:t>Varlık ‘bir’dir. Yeryüzü ve evren küre şeklindedir.</a:t>
            </a:r>
          </a:p>
          <a:p>
            <a:pPr algn="just" eaLnBrk="1" hangingPunct="1">
              <a:lnSpc>
                <a:spcPct val="90000"/>
              </a:lnSpc>
            </a:pPr>
            <a:r>
              <a:rPr lang="tr-TR" altLang="tr-TR" sz="2400" b="1">
                <a:latin typeface="Corbel" pitchFamily="34" charset="0"/>
              </a:rPr>
              <a:t>Empedokles (M.Ö.490 – M. Ö. 430): </a:t>
            </a:r>
            <a:r>
              <a:rPr lang="tr-TR" altLang="tr-TR" sz="2400">
                <a:latin typeface="Corbel" pitchFamily="34" charset="0"/>
              </a:rPr>
              <a:t>Arkhe dört unsurdur; toprak, su, hava, ateş.</a:t>
            </a:r>
          </a:p>
          <a:p>
            <a:pPr algn="just" eaLnBrk="1" hangingPunct="1">
              <a:lnSpc>
                <a:spcPct val="90000"/>
              </a:lnSpc>
            </a:pPr>
            <a:r>
              <a:rPr lang="tr-TR" altLang="tr-TR" sz="2400" b="1">
                <a:latin typeface="Corbel" pitchFamily="34" charset="0"/>
              </a:rPr>
              <a:t>Demokritos (M.Ö. 460-M.Ö. 360): </a:t>
            </a:r>
            <a:r>
              <a:rPr lang="tr-TR" altLang="tr-TR" sz="2400">
                <a:latin typeface="Corbel" pitchFamily="34" charset="0"/>
              </a:rPr>
              <a:t>Arkhe ‘atom’dur. </a:t>
            </a:r>
          </a:p>
          <a:p>
            <a:pPr eaLnBrk="1" hangingPunct="1">
              <a:lnSpc>
                <a:spcPct val="90000"/>
              </a:lnSpc>
            </a:pPr>
            <a:endParaRPr lang="tr-TR" altLang="tr-TR" sz="2400">
              <a:latin typeface="Corbel" pitchFamily="34" charset="0"/>
            </a:endParaRPr>
          </a:p>
        </p:txBody>
      </p:sp>
    </p:spTree>
  </p:cSld>
  <p:clrMapOvr>
    <a:masterClrMapping/>
  </p:clrMapOvr>
  <p:transition spd="med">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Unvan 1"/>
          <p:cNvSpPr>
            <a:spLocks noGrp="1"/>
          </p:cNvSpPr>
          <p:nvPr>
            <p:ph type="title"/>
          </p:nvPr>
        </p:nvSpPr>
        <p:spPr/>
        <p:txBody>
          <a:bodyPr/>
          <a:lstStyle/>
          <a:p>
            <a:pPr eaLnBrk="1" hangingPunct="1"/>
            <a:r>
              <a:rPr smtClean="0"/>
              <a:t>SUNUDA KULLANILAN KAYNAKLAR</a:t>
            </a:r>
          </a:p>
        </p:txBody>
      </p:sp>
      <p:sp>
        <p:nvSpPr>
          <p:cNvPr id="55299" name="Metin kutusu 2"/>
          <p:cNvSpPr txBox="1">
            <a:spLocks noChangeArrowheads="1"/>
          </p:cNvSpPr>
          <p:nvPr/>
        </p:nvSpPr>
        <p:spPr bwMode="auto">
          <a:xfrm>
            <a:off x="531813" y="1600200"/>
            <a:ext cx="11353800" cy="5256213"/>
          </a:xfrm>
          <a:prstGeom prst="rect">
            <a:avLst/>
          </a:prstGeom>
          <a:noFill/>
          <a:ln w="9525">
            <a:noFill/>
            <a:miter lim="800000"/>
            <a:headEnd/>
            <a:tailEnd/>
          </a:ln>
        </p:spPr>
        <p:txBody>
          <a:bodyPr>
            <a:spAutoFit/>
          </a:bodyPr>
          <a:lstStyle/>
          <a:p>
            <a:pPr eaLnBrk="1" hangingPunct="1"/>
            <a:r>
              <a:rPr lang="tr-TR" b="1"/>
              <a:t>Hacking, I. </a:t>
            </a:r>
            <a:r>
              <a:rPr lang="tr-TR" sz="1600"/>
              <a:t>(2016). </a:t>
            </a:r>
            <a:r>
              <a:rPr lang="tr-TR" sz="1600" i="1"/>
              <a:t>Temsil ve Müdahale</a:t>
            </a:r>
            <a:r>
              <a:rPr lang="tr-TR" sz="1600"/>
              <a:t> </a:t>
            </a:r>
            <a:r>
              <a:rPr lang="tr-TR" sz="1600" i="1"/>
              <a:t>-Doğa Bilimleri Felsefesine Girişte Temel Konular-</a:t>
            </a:r>
            <a:r>
              <a:rPr lang="tr-TR" sz="1600"/>
              <a:t>. Ozan Altan Altınok (çev.). 1.Baskı. İstanbul: Alfa Basım Yayım.</a:t>
            </a:r>
          </a:p>
          <a:p>
            <a:pPr eaLnBrk="1" hangingPunct="1"/>
            <a:endParaRPr lang="tr-TR" sz="1600"/>
          </a:p>
          <a:p>
            <a:pPr eaLnBrk="1" hangingPunct="1"/>
            <a:r>
              <a:rPr lang="tr-TR" b="1"/>
              <a:t>Harari, Y. N.</a:t>
            </a:r>
            <a:r>
              <a:rPr lang="tr-TR"/>
              <a:t> </a:t>
            </a:r>
            <a:r>
              <a:rPr lang="tr-TR" sz="1600"/>
              <a:t>(2016). </a:t>
            </a:r>
            <a:r>
              <a:rPr lang="tr-TR" sz="1600" i="1"/>
              <a:t>Hayvanlardan Tanrılara Sapiens</a:t>
            </a:r>
            <a:r>
              <a:rPr lang="tr-TR" sz="1600"/>
              <a:t>. Ertuğrul Genç (çev.). 19. Baskı. İstanbul: Kolektif Kitap Bilişim.</a:t>
            </a:r>
          </a:p>
          <a:p>
            <a:pPr eaLnBrk="1" hangingPunct="1"/>
            <a:endParaRPr lang="tr-TR" sz="1600"/>
          </a:p>
          <a:p>
            <a:pPr eaLnBrk="1" hangingPunct="1"/>
            <a:r>
              <a:rPr lang="tr-TR" b="1"/>
              <a:t>Lee, R.E. &amp; Wallerstein, I</a:t>
            </a:r>
            <a:r>
              <a:rPr lang="tr-TR"/>
              <a:t>. </a:t>
            </a:r>
            <a:r>
              <a:rPr lang="tr-TR" sz="1600"/>
              <a:t>(ed.) (2007).  </a:t>
            </a:r>
            <a:r>
              <a:rPr lang="tr-TR" sz="1600" i="1"/>
              <a:t>İki Kültürü Aşmak –Modern Dünya Sisteminde Fen Bilimleri ile Beşeri Bilimler Ayrılığı</a:t>
            </a:r>
            <a:r>
              <a:rPr lang="tr-TR" sz="1600"/>
              <a:t>. Aysun Babacan (çev.). İstanbul: Metis Yayınları.</a:t>
            </a:r>
          </a:p>
          <a:p>
            <a:pPr eaLnBrk="1" hangingPunct="1"/>
            <a:endParaRPr lang="tr-TR" sz="1600"/>
          </a:p>
          <a:p>
            <a:pPr eaLnBrk="1" hangingPunct="1"/>
            <a:r>
              <a:rPr lang="tr-TR" b="1"/>
              <a:t>Popper, K. R.</a:t>
            </a:r>
            <a:r>
              <a:rPr lang="tr-TR" sz="1600" b="1"/>
              <a:t> </a:t>
            </a:r>
            <a:r>
              <a:rPr lang="tr-TR" sz="1600"/>
              <a:t>(2015). </a:t>
            </a:r>
            <a:r>
              <a:rPr lang="tr-TR" sz="1600" i="1"/>
              <a:t>Hayat Problem Çözmektir –Bilgi, Tarih ve Politika Üzerine-</a:t>
            </a:r>
            <a:r>
              <a:rPr lang="tr-TR" sz="1600"/>
              <a:t>, 5. Baskı. Ali Nalbant (çev.). İstanbul: Yapı Kredi Yayınları.</a:t>
            </a:r>
          </a:p>
          <a:p>
            <a:pPr eaLnBrk="1" hangingPunct="1"/>
            <a:endParaRPr lang="tr-TR" sz="1600"/>
          </a:p>
          <a:p>
            <a:pPr eaLnBrk="1" hangingPunct="1"/>
            <a:r>
              <a:rPr lang="tr-TR" b="1"/>
              <a:t>Rovelli, C.</a:t>
            </a:r>
            <a:r>
              <a:rPr lang="tr-TR"/>
              <a:t> </a:t>
            </a:r>
            <a:r>
              <a:rPr lang="tr-TR" sz="1600"/>
              <a:t>(2014). </a:t>
            </a:r>
            <a:r>
              <a:rPr lang="tr-TR" sz="1600" i="1"/>
              <a:t>Miletli Anaksimandros ya da Bilimsel Düşüncenin Doğuşu</a:t>
            </a:r>
            <a:r>
              <a:rPr lang="tr-TR" sz="1600"/>
              <a:t>. Atakan Altınörs (çev.). İstanbul: Bilge Kültür Sanat.</a:t>
            </a:r>
          </a:p>
          <a:p>
            <a:pPr eaLnBrk="1" hangingPunct="1"/>
            <a:endParaRPr lang="tr-TR" sz="1600"/>
          </a:p>
          <a:p>
            <a:pPr eaLnBrk="1" hangingPunct="1"/>
            <a:r>
              <a:rPr lang="tr-TR" b="1"/>
              <a:t>Sayılı, A. </a:t>
            </a:r>
            <a:r>
              <a:rPr lang="tr-TR" sz="1600"/>
              <a:t>(1991). </a:t>
            </a:r>
            <a:r>
              <a:rPr lang="tr-TR" sz="1600" i="1"/>
              <a:t>Mısırlılarda ve Mezopotamyalılarda Matematik, Astronomi ve Tıp</a:t>
            </a:r>
            <a:r>
              <a:rPr lang="tr-TR" sz="1600"/>
              <a:t>. Üçüncü Baskı. Ankara: Türk Tarih Kurumu Basımevi.</a:t>
            </a:r>
          </a:p>
          <a:p>
            <a:pPr eaLnBrk="1" hangingPunct="1"/>
            <a:endParaRPr lang="tr-TR"/>
          </a:p>
          <a:p>
            <a:pPr eaLnBrk="1" hangingPunct="1"/>
            <a:endParaRPr lang="tr-TR"/>
          </a:p>
          <a:p>
            <a:pPr eaLnBrk="1" hangingPunct="1">
              <a:lnSpc>
                <a:spcPct val="90000"/>
              </a:lnSpc>
            </a:pPr>
            <a:endParaRPr lang="tr-TR" sz="2400"/>
          </a:p>
        </p:txBody>
      </p:sp>
    </p:spTree>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1 Başlık"/>
          <p:cNvSpPr>
            <a:spLocks noGrp="1"/>
          </p:cNvSpPr>
          <p:nvPr>
            <p:ph type="title"/>
          </p:nvPr>
        </p:nvSpPr>
        <p:spPr/>
        <p:txBody>
          <a:bodyPr/>
          <a:lstStyle/>
          <a:p>
            <a:pPr algn="ctr" eaLnBrk="1" hangingPunct="1"/>
            <a:r>
              <a:rPr altLang="tr-TR" smtClean="0"/>
              <a:t>Doğa Felsefesi ve Anropo-Epistemoloji</a:t>
            </a:r>
          </a:p>
        </p:txBody>
      </p:sp>
      <p:pic>
        <p:nvPicPr>
          <p:cNvPr id="38915" name="2 Resim" descr="Figure-3-Ionian-philosophers-from-left-to-right-Anaximander-Anaxagoras-Xenophanes.ppm.png"/>
          <p:cNvPicPr>
            <a:picLocks noChangeAspect="1"/>
          </p:cNvPicPr>
          <p:nvPr/>
        </p:nvPicPr>
        <p:blipFill>
          <a:blip r:embed="rId2" cstate="print"/>
          <a:srcRect/>
          <a:stretch>
            <a:fillRect/>
          </a:stretch>
        </p:blipFill>
        <p:spPr bwMode="auto">
          <a:xfrm>
            <a:off x="2665413" y="1676400"/>
            <a:ext cx="7286625" cy="4229100"/>
          </a:xfrm>
          <a:prstGeom prst="rect">
            <a:avLst/>
          </a:prstGeom>
          <a:noFill/>
          <a:ln w="9525">
            <a:noFill/>
            <a:miter lim="800000"/>
            <a:headEnd/>
            <a:tailEnd/>
          </a:ln>
        </p:spPr>
      </p:pic>
      <p:sp>
        <p:nvSpPr>
          <p:cNvPr id="38916" name="3 Metin kutusu"/>
          <p:cNvSpPr txBox="1">
            <a:spLocks noChangeArrowheads="1"/>
          </p:cNvSpPr>
          <p:nvPr/>
        </p:nvSpPr>
        <p:spPr bwMode="auto">
          <a:xfrm>
            <a:off x="2208213" y="6019800"/>
            <a:ext cx="8439150" cy="425450"/>
          </a:xfrm>
          <a:prstGeom prst="rect">
            <a:avLst/>
          </a:prstGeom>
          <a:noFill/>
          <a:ln w="9525">
            <a:noFill/>
            <a:miter lim="800000"/>
            <a:headEnd/>
            <a:tailEnd/>
          </a:ln>
        </p:spPr>
        <p:txBody>
          <a:bodyPr wrap="none">
            <a:spAutoFit/>
          </a:bodyPr>
          <a:lstStyle/>
          <a:p>
            <a:pPr eaLnBrk="1" hangingPunct="1">
              <a:lnSpc>
                <a:spcPct val="90000"/>
              </a:lnSpc>
            </a:pPr>
            <a:r>
              <a:rPr lang="tr-TR" altLang="tr-TR" sz="2400">
                <a:latin typeface="Corbel" pitchFamily="34" charset="0"/>
              </a:rPr>
              <a:t>Anaksimandros, Anaksagoras, Ksenophanes, Thales, Anaximenes</a:t>
            </a:r>
          </a:p>
        </p:txBody>
      </p:sp>
    </p:spTree>
  </p:cSld>
  <p:clrMapOvr>
    <a:masterClrMapping/>
  </p:clrMapOvr>
  <p:transition spd="med">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1 Başlık"/>
          <p:cNvSpPr>
            <a:spLocks noGrp="1"/>
          </p:cNvSpPr>
          <p:nvPr>
            <p:ph type="title"/>
          </p:nvPr>
        </p:nvSpPr>
        <p:spPr/>
        <p:txBody>
          <a:bodyPr/>
          <a:lstStyle/>
          <a:p>
            <a:pPr algn="ctr" eaLnBrk="1" hangingPunct="1"/>
            <a:r>
              <a:rPr altLang="tr-TR" smtClean="0"/>
              <a:t>Eleştirel Akılcılık</a:t>
            </a:r>
          </a:p>
        </p:txBody>
      </p:sp>
      <p:pic>
        <p:nvPicPr>
          <p:cNvPr id="41987" name="2 Resim" descr="1200px-AnaximanderRelief.jpg"/>
          <p:cNvPicPr>
            <a:picLocks noChangeAspect="1"/>
          </p:cNvPicPr>
          <p:nvPr/>
        </p:nvPicPr>
        <p:blipFill>
          <a:blip r:embed="rId2" cstate="print"/>
          <a:srcRect/>
          <a:stretch>
            <a:fillRect/>
          </a:stretch>
        </p:blipFill>
        <p:spPr bwMode="auto">
          <a:xfrm>
            <a:off x="8990013" y="1600200"/>
            <a:ext cx="2514600" cy="2514600"/>
          </a:xfrm>
          <a:prstGeom prst="rect">
            <a:avLst/>
          </a:prstGeom>
          <a:noFill/>
          <a:ln w="9525">
            <a:noFill/>
            <a:miter lim="800000"/>
            <a:headEnd/>
            <a:tailEnd/>
          </a:ln>
        </p:spPr>
      </p:pic>
      <p:pic>
        <p:nvPicPr>
          <p:cNvPr id="41988" name="3 Resim" descr="milet harabeleri.jpg"/>
          <p:cNvPicPr>
            <a:picLocks noChangeAspect="1"/>
          </p:cNvPicPr>
          <p:nvPr/>
        </p:nvPicPr>
        <p:blipFill>
          <a:blip r:embed="rId3" cstate="print"/>
          <a:srcRect/>
          <a:stretch>
            <a:fillRect/>
          </a:stretch>
        </p:blipFill>
        <p:spPr bwMode="auto">
          <a:xfrm>
            <a:off x="3579813" y="2286000"/>
            <a:ext cx="5238750" cy="3492500"/>
          </a:xfrm>
          <a:prstGeom prst="rect">
            <a:avLst/>
          </a:prstGeom>
          <a:noFill/>
          <a:ln w="9525">
            <a:noFill/>
            <a:miter lim="800000"/>
            <a:headEnd/>
            <a:tailEnd/>
          </a:ln>
        </p:spPr>
      </p:pic>
      <p:pic>
        <p:nvPicPr>
          <p:cNvPr id="41989" name="4 Resim" descr="Thales.jpg"/>
          <p:cNvPicPr>
            <a:picLocks noChangeAspect="1"/>
          </p:cNvPicPr>
          <p:nvPr/>
        </p:nvPicPr>
        <p:blipFill>
          <a:blip r:embed="rId4" cstate="print"/>
          <a:srcRect/>
          <a:stretch>
            <a:fillRect/>
          </a:stretch>
        </p:blipFill>
        <p:spPr bwMode="auto">
          <a:xfrm>
            <a:off x="379413" y="3886200"/>
            <a:ext cx="3055937" cy="2590800"/>
          </a:xfrm>
          <a:prstGeom prst="rect">
            <a:avLst/>
          </a:prstGeom>
          <a:noFill/>
          <a:ln w="9525">
            <a:noFill/>
            <a:miter lim="800000"/>
            <a:headEnd/>
            <a:tailEnd/>
          </a:ln>
        </p:spPr>
      </p:pic>
    </p:spTree>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1 Başlık"/>
          <p:cNvSpPr>
            <a:spLocks noGrp="1"/>
          </p:cNvSpPr>
          <p:nvPr>
            <p:ph type="title"/>
          </p:nvPr>
        </p:nvSpPr>
        <p:spPr/>
        <p:txBody>
          <a:bodyPr/>
          <a:lstStyle/>
          <a:p>
            <a:pPr algn="ctr" eaLnBrk="1" hangingPunct="1"/>
            <a:r>
              <a:rPr altLang="tr-TR" smtClean="0"/>
              <a:t>Eleştirel Akılcılık</a:t>
            </a:r>
          </a:p>
        </p:txBody>
      </p:sp>
      <p:sp>
        <p:nvSpPr>
          <p:cNvPr id="43011" name="2 Metin kutusu"/>
          <p:cNvSpPr txBox="1">
            <a:spLocks noChangeArrowheads="1"/>
          </p:cNvSpPr>
          <p:nvPr/>
        </p:nvSpPr>
        <p:spPr bwMode="auto">
          <a:xfrm>
            <a:off x="379413" y="1905000"/>
            <a:ext cx="7467600" cy="4746625"/>
          </a:xfrm>
          <a:prstGeom prst="rect">
            <a:avLst/>
          </a:prstGeom>
          <a:noFill/>
          <a:ln w="9525">
            <a:noFill/>
            <a:miter lim="800000"/>
            <a:headEnd/>
            <a:tailEnd/>
          </a:ln>
        </p:spPr>
        <p:txBody>
          <a:bodyPr>
            <a:spAutoFit/>
          </a:bodyPr>
          <a:lstStyle/>
          <a:p>
            <a:pPr algn="just" eaLnBrk="1" hangingPunct="1">
              <a:lnSpc>
                <a:spcPct val="90000"/>
              </a:lnSpc>
            </a:pPr>
            <a:r>
              <a:rPr lang="tr-TR" altLang="tr-TR" sz="2400">
                <a:latin typeface="Corbel" pitchFamily="34" charset="0"/>
              </a:rPr>
              <a:t>Hellen Uygarlığı’nın Yedi Bilge’sinden biri olan Thales ve ardılı Anaksimandros arasında yaklaşık on beş yaş fark vardır. Bu iki düşünür arasındaki ilişki genel yoruma göre öğretmen – öğrenci ilişkisidir. Aynı şehrin (Milet) vatandaşı olan bu iki büyük ismin tanışıyor oldukları ve aynı konular üzerine çalıştıkları için de fikirlerinin doğrudan karşı karşıya geldiği ise yoruma yer bırakmayacak denli açıktır. Bu karşılaşmada hümanizm ve onun parçası olan antropo-epistemoloji için çok önemli bir gösterge açığa çıkmaktadır. Bu iki ismin en bariz ortak noktası tanrılara ya da herhangi bir aşkın unsura gönderme yapmayan evrensel kanunları aramalarıdır. Bunu da aşacak bir adımla bu kanunları (ya da ilkeleri) kuramsal bazda öne de sürmüşlerdir.</a:t>
            </a:r>
          </a:p>
        </p:txBody>
      </p:sp>
      <p:sp>
        <p:nvSpPr>
          <p:cNvPr id="43012" name="3 Metin kutusu"/>
          <p:cNvSpPr txBox="1">
            <a:spLocks noChangeArrowheads="1"/>
          </p:cNvSpPr>
          <p:nvPr/>
        </p:nvSpPr>
        <p:spPr bwMode="auto">
          <a:xfrm>
            <a:off x="8228013" y="2438400"/>
            <a:ext cx="3529012" cy="3084513"/>
          </a:xfrm>
          <a:prstGeom prst="rect">
            <a:avLst/>
          </a:prstGeom>
          <a:noFill/>
          <a:ln w="9525">
            <a:noFill/>
            <a:miter lim="800000"/>
            <a:headEnd/>
            <a:tailEnd/>
          </a:ln>
        </p:spPr>
        <p:txBody>
          <a:bodyPr wrap="none">
            <a:spAutoFit/>
          </a:bodyPr>
          <a:lstStyle/>
          <a:p>
            <a:pPr eaLnBrk="1" hangingPunct="1">
              <a:lnSpc>
                <a:spcPct val="90000"/>
              </a:lnSpc>
            </a:pPr>
            <a:r>
              <a:rPr lang="tr-TR" altLang="tr-TR" sz="2400" b="1">
                <a:latin typeface="Corbel" pitchFamily="34" charset="0"/>
              </a:rPr>
              <a:t>7 Bilge</a:t>
            </a:r>
          </a:p>
          <a:p>
            <a:pPr eaLnBrk="1" hangingPunct="1">
              <a:lnSpc>
                <a:spcPct val="90000"/>
              </a:lnSpc>
            </a:pPr>
            <a:r>
              <a:rPr lang="tr-TR" altLang="tr-TR" sz="2400" b="1">
                <a:latin typeface="Corbel" pitchFamily="34" charset="0"/>
              </a:rPr>
              <a:t>Solon (</a:t>
            </a:r>
            <a:r>
              <a:rPr lang="el-GR" altLang="tr-TR" sz="2400" b="1">
                <a:latin typeface="Corbel" pitchFamily="34" charset="0"/>
              </a:rPr>
              <a:t>Σόλων</a:t>
            </a:r>
            <a:r>
              <a:rPr lang="tr-TR" altLang="tr-TR" sz="2400" b="1">
                <a:latin typeface="Corbel" pitchFamily="34" charset="0"/>
              </a:rPr>
              <a:t>)</a:t>
            </a:r>
          </a:p>
          <a:p>
            <a:pPr eaLnBrk="1" hangingPunct="1">
              <a:lnSpc>
                <a:spcPct val="90000"/>
              </a:lnSpc>
            </a:pPr>
            <a:r>
              <a:rPr lang="tr-TR" altLang="tr-TR" sz="2400" b="1">
                <a:latin typeface="Corbel" pitchFamily="34" charset="0"/>
              </a:rPr>
              <a:t>Chilon (</a:t>
            </a:r>
            <a:r>
              <a:rPr lang="el-GR" altLang="tr-TR" sz="2400" b="1">
                <a:latin typeface="Corbel" pitchFamily="34" charset="0"/>
              </a:rPr>
              <a:t>Χείλων</a:t>
            </a:r>
            <a:r>
              <a:rPr lang="tr-TR" altLang="tr-TR" sz="2400" b="1">
                <a:latin typeface="Corbel" pitchFamily="34" charset="0"/>
              </a:rPr>
              <a:t>)</a:t>
            </a:r>
          </a:p>
          <a:p>
            <a:pPr eaLnBrk="1" hangingPunct="1">
              <a:lnSpc>
                <a:spcPct val="90000"/>
              </a:lnSpc>
            </a:pPr>
            <a:r>
              <a:rPr lang="tr-TR" altLang="tr-TR" sz="2400" b="1">
                <a:latin typeface="Corbel" pitchFamily="34" charset="0"/>
              </a:rPr>
              <a:t>Thales (</a:t>
            </a:r>
            <a:r>
              <a:rPr lang="el-GR" altLang="tr-TR" sz="2400" b="1">
                <a:latin typeface="Corbel" pitchFamily="34" charset="0"/>
              </a:rPr>
              <a:t>Θαλής</a:t>
            </a:r>
            <a:r>
              <a:rPr lang="tr-TR" altLang="tr-TR" sz="2400" b="1">
                <a:latin typeface="Corbel" pitchFamily="34" charset="0"/>
              </a:rPr>
              <a:t>)</a:t>
            </a:r>
          </a:p>
          <a:p>
            <a:pPr eaLnBrk="1" hangingPunct="1">
              <a:lnSpc>
                <a:spcPct val="90000"/>
              </a:lnSpc>
            </a:pPr>
            <a:r>
              <a:rPr lang="tr-TR" altLang="tr-TR" sz="2400" b="1">
                <a:latin typeface="Corbel" pitchFamily="34" charset="0"/>
              </a:rPr>
              <a:t>Bias (</a:t>
            </a:r>
            <a:r>
              <a:rPr lang="el-GR" altLang="tr-TR" sz="2400" b="1">
                <a:latin typeface="Corbel" pitchFamily="34" charset="0"/>
              </a:rPr>
              <a:t>Βίας</a:t>
            </a:r>
            <a:r>
              <a:rPr lang="tr-TR" altLang="tr-TR" sz="2400" b="1">
                <a:latin typeface="Corbel" pitchFamily="34" charset="0"/>
              </a:rPr>
              <a:t>)</a:t>
            </a:r>
          </a:p>
          <a:p>
            <a:pPr eaLnBrk="1" hangingPunct="1">
              <a:lnSpc>
                <a:spcPct val="90000"/>
              </a:lnSpc>
            </a:pPr>
            <a:r>
              <a:rPr lang="tr-TR" altLang="tr-TR" sz="2400" b="1">
                <a:latin typeface="Corbel" pitchFamily="34" charset="0"/>
              </a:rPr>
              <a:t>Cleobulus (</a:t>
            </a:r>
            <a:r>
              <a:rPr lang="el-GR" altLang="tr-TR" sz="2400" b="1">
                <a:latin typeface="Corbel" pitchFamily="34" charset="0"/>
              </a:rPr>
              <a:t>Κλεόβουλος</a:t>
            </a:r>
            <a:r>
              <a:rPr lang="tr-TR" altLang="tr-TR" sz="2400" b="1">
                <a:latin typeface="Corbel" pitchFamily="34" charset="0"/>
              </a:rPr>
              <a:t>)</a:t>
            </a:r>
          </a:p>
          <a:p>
            <a:pPr eaLnBrk="1" hangingPunct="1">
              <a:lnSpc>
                <a:spcPct val="90000"/>
              </a:lnSpc>
            </a:pPr>
            <a:r>
              <a:rPr lang="tr-TR" altLang="tr-TR" sz="2400" b="1">
                <a:latin typeface="Corbel" pitchFamily="34" charset="0"/>
              </a:rPr>
              <a:t>Pittakos  (</a:t>
            </a:r>
            <a:r>
              <a:rPr lang="el-GR" altLang="tr-TR" sz="2400" b="1">
                <a:latin typeface="Corbel" pitchFamily="34" charset="0"/>
              </a:rPr>
              <a:t>Πιτακκός)</a:t>
            </a:r>
            <a:endParaRPr lang="tr-TR" altLang="tr-TR" sz="2400" b="1">
              <a:latin typeface="Corbel" pitchFamily="34" charset="0"/>
            </a:endParaRPr>
          </a:p>
          <a:p>
            <a:pPr eaLnBrk="1" hangingPunct="1">
              <a:lnSpc>
                <a:spcPct val="90000"/>
              </a:lnSpc>
            </a:pPr>
            <a:r>
              <a:rPr lang="tr-TR" altLang="tr-TR" sz="2400" b="1">
                <a:latin typeface="Corbel" pitchFamily="34" charset="0"/>
              </a:rPr>
              <a:t>Periandros  (</a:t>
            </a:r>
            <a:r>
              <a:rPr lang="el-GR" altLang="tr-TR" sz="2400" b="1">
                <a:latin typeface="Corbel" pitchFamily="34" charset="0"/>
              </a:rPr>
              <a:t>Περίανδρος)</a:t>
            </a:r>
            <a:endParaRPr lang="tr-TR" altLang="tr-TR" sz="2400">
              <a:latin typeface="Corbel" pitchFamily="34" charset="0"/>
            </a:endParaRPr>
          </a:p>
          <a:p>
            <a:pPr eaLnBrk="1" hangingPunct="1">
              <a:lnSpc>
                <a:spcPct val="90000"/>
              </a:lnSpc>
            </a:pPr>
            <a:endParaRPr lang="tr-TR" altLang="tr-TR" sz="2400">
              <a:latin typeface="Corbel" pitchFamily="34" charset="0"/>
            </a:endParaRPr>
          </a:p>
        </p:txBody>
      </p:sp>
    </p:spTree>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1 Başlık"/>
          <p:cNvSpPr>
            <a:spLocks noGrp="1"/>
          </p:cNvSpPr>
          <p:nvPr>
            <p:ph type="title"/>
          </p:nvPr>
        </p:nvSpPr>
        <p:spPr/>
        <p:txBody>
          <a:bodyPr/>
          <a:lstStyle/>
          <a:p>
            <a:pPr algn="ctr" eaLnBrk="1" hangingPunct="1"/>
            <a:r>
              <a:rPr altLang="tr-TR" smtClean="0"/>
              <a:t>Eleştirel Akılcılık</a:t>
            </a:r>
          </a:p>
        </p:txBody>
      </p:sp>
      <p:sp>
        <p:nvSpPr>
          <p:cNvPr id="44035" name="2 Metin kutusu"/>
          <p:cNvSpPr txBox="1">
            <a:spLocks noChangeArrowheads="1"/>
          </p:cNvSpPr>
          <p:nvPr/>
        </p:nvSpPr>
        <p:spPr bwMode="auto">
          <a:xfrm>
            <a:off x="455613" y="2133600"/>
            <a:ext cx="11049000" cy="3360738"/>
          </a:xfrm>
          <a:prstGeom prst="rect">
            <a:avLst/>
          </a:prstGeom>
          <a:noFill/>
          <a:ln w="9525">
            <a:noFill/>
            <a:miter lim="800000"/>
            <a:headEnd/>
            <a:tailEnd/>
          </a:ln>
        </p:spPr>
        <p:txBody>
          <a:bodyPr>
            <a:spAutoFit/>
          </a:bodyPr>
          <a:lstStyle/>
          <a:p>
            <a:pPr algn="just" eaLnBrk="1" hangingPunct="1">
              <a:lnSpc>
                <a:spcPct val="90000"/>
              </a:lnSpc>
            </a:pPr>
            <a:r>
              <a:rPr lang="tr-TR" altLang="tr-TR" sz="2400">
                <a:latin typeface="Corbel" pitchFamily="34" charset="0"/>
              </a:rPr>
              <a:t>Henüz yaşarken ‘bilgeliği’ ilan edilmiş olan </a:t>
            </a:r>
            <a:r>
              <a:rPr lang="tr-TR" altLang="tr-TR" sz="2800" b="1">
                <a:latin typeface="Corbel" pitchFamily="34" charset="0"/>
              </a:rPr>
              <a:t>Thales</a:t>
            </a:r>
            <a:r>
              <a:rPr lang="tr-TR" altLang="tr-TR" sz="2400">
                <a:latin typeface="Corbel" pitchFamily="34" charset="0"/>
              </a:rPr>
              <a:t>’e “</a:t>
            </a:r>
            <a:r>
              <a:rPr lang="tr-TR" altLang="tr-TR" sz="3200" b="1">
                <a:latin typeface="Corbel" pitchFamily="34" charset="0"/>
              </a:rPr>
              <a:t>yanılıyorsun</a:t>
            </a:r>
            <a:r>
              <a:rPr lang="tr-TR" altLang="tr-TR" sz="2400">
                <a:latin typeface="Corbel" pitchFamily="34" charset="0"/>
              </a:rPr>
              <a:t>” diyebilen ve bunu gerekçelendirebilen </a:t>
            </a:r>
            <a:r>
              <a:rPr lang="tr-TR" altLang="tr-TR" sz="2800" b="1">
                <a:latin typeface="Corbel" pitchFamily="34" charset="0"/>
              </a:rPr>
              <a:t>Anaksimandros</a:t>
            </a:r>
            <a:r>
              <a:rPr lang="tr-TR" altLang="tr-TR" sz="2400">
                <a:latin typeface="Corbel" pitchFamily="34" charset="0"/>
              </a:rPr>
              <a:t> eleştirel düşüncenin bilinen ilk büyük örneğini vermiştir. Belki de bu örnek, kendisinden yaklaşık iki bin beş yüz yıl sonra Einstein’ın Görelilik Kuramı üzerinden bir başka büyük bilgeye, Newton’a ‘yanılıyorsun’ demesi ile ölçüştürülebilecek boyuttadır. Hatta bu örnek Einstein – Newton örneğini bile aşabilecek değerdedir. Daha yaşarken ve karşısındayken ‘bilgelik’ nitelemesinin tüm ağırlığıyla donanmış ‘öğretmenine’ karşı gerekçeli bir ‘</a:t>
            </a:r>
            <a:r>
              <a:rPr lang="tr-TR" altLang="tr-TR" sz="3200" b="1">
                <a:latin typeface="Corbel" pitchFamily="34" charset="0"/>
              </a:rPr>
              <a:t>yanılıyorsun</a:t>
            </a:r>
            <a:r>
              <a:rPr lang="tr-TR" altLang="tr-TR" sz="2400">
                <a:latin typeface="Corbel" pitchFamily="34" charset="0"/>
              </a:rPr>
              <a:t>’ çıkışı ve ‘öğretmenin’ bunu rasyonel zeminde kabul edişi ancak antropo-epistemoloji temelinde mümkündür</a:t>
            </a:r>
          </a:p>
        </p:txBody>
      </p:sp>
    </p:spTree>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1 Başlık"/>
          <p:cNvSpPr>
            <a:spLocks noGrp="1"/>
          </p:cNvSpPr>
          <p:nvPr>
            <p:ph type="title"/>
          </p:nvPr>
        </p:nvSpPr>
        <p:spPr/>
        <p:txBody>
          <a:bodyPr/>
          <a:lstStyle/>
          <a:p>
            <a:pPr algn="ctr" eaLnBrk="1" hangingPunct="1"/>
            <a:r>
              <a:rPr altLang="tr-TR" smtClean="0"/>
              <a:t>Thales (M.Ö. 625- 546) </a:t>
            </a:r>
          </a:p>
        </p:txBody>
      </p:sp>
      <p:pic>
        <p:nvPicPr>
          <p:cNvPr id="45059" name="2 Resim" descr="thales2.jpg"/>
          <p:cNvPicPr>
            <a:picLocks noChangeAspect="1"/>
          </p:cNvPicPr>
          <p:nvPr/>
        </p:nvPicPr>
        <p:blipFill>
          <a:blip r:embed="rId2" cstate="print"/>
          <a:srcRect/>
          <a:stretch>
            <a:fillRect/>
          </a:stretch>
        </p:blipFill>
        <p:spPr bwMode="auto">
          <a:xfrm>
            <a:off x="4951413" y="1676400"/>
            <a:ext cx="2163762" cy="1824038"/>
          </a:xfrm>
          <a:prstGeom prst="rect">
            <a:avLst/>
          </a:prstGeom>
          <a:noFill/>
          <a:ln w="9525">
            <a:noFill/>
            <a:miter lim="800000"/>
            <a:headEnd/>
            <a:tailEnd/>
          </a:ln>
        </p:spPr>
      </p:pic>
      <p:sp>
        <p:nvSpPr>
          <p:cNvPr id="45060" name="3 Metin kutusu"/>
          <p:cNvSpPr txBox="1">
            <a:spLocks noChangeArrowheads="1"/>
          </p:cNvSpPr>
          <p:nvPr/>
        </p:nvSpPr>
        <p:spPr bwMode="auto">
          <a:xfrm>
            <a:off x="1522413" y="3429000"/>
            <a:ext cx="9525000" cy="2917825"/>
          </a:xfrm>
          <a:prstGeom prst="rect">
            <a:avLst/>
          </a:prstGeom>
          <a:noFill/>
          <a:ln w="9525">
            <a:noFill/>
            <a:miter lim="800000"/>
            <a:headEnd/>
            <a:tailEnd/>
          </a:ln>
        </p:spPr>
        <p:txBody>
          <a:bodyPr>
            <a:spAutoFit/>
          </a:bodyPr>
          <a:lstStyle/>
          <a:p>
            <a:pPr eaLnBrk="1" hangingPunct="1">
              <a:lnSpc>
                <a:spcPct val="90000"/>
              </a:lnSpc>
            </a:pPr>
            <a:r>
              <a:rPr lang="tr-TR" altLang="tr-TR" sz="2400">
                <a:latin typeface="Corbel" pitchFamily="34" charset="0"/>
              </a:rPr>
              <a:t>Hakkında söylenenler:</a:t>
            </a:r>
          </a:p>
          <a:p>
            <a:pPr algn="just" eaLnBrk="1" hangingPunct="1">
              <a:lnSpc>
                <a:spcPct val="90000"/>
              </a:lnSpc>
            </a:pPr>
            <a:r>
              <a:rPr lang="tr-TR" altLang="tr-TR">
                <a:latin typeface="Corbel" pitchFamily="34" charset="0"/>
              </a:rPr>
              <a:t>Platon, </a:t>
            </a:r>
            <a:r>
              <a:rPr lang="tr-TR" altLang="tr-TR" i="1">
                <a:latin typeface="Corbel" pitchFamily="34" charset="0"/>
              </a:rPr>
              <a:t>Theaitetos</a:t>
            </a:r>
            <a:r>
              <a:rPr lang="tr-TR" altLang="tr-TR">
                <a:latin typeface="Corbel" pitchFamily="34" charset="0"/>
              </a:rPr>
              <a:t>’ta onu, yıldızları incelerken önünde bulunan kuyuyu görmeyerek içine düşen dalgın, dış dünyadan tamamen uzak bir bilim insanı (doğa filozofu) olarak takdim eder.</a:t>
            </a:r>
          </a:p>
          <a:p>
            <a:pPr algn="just" eaLnBrk="1" hangingPunct="1">
              <a:lnSpc>
                <a:spcPct val="90000"/>
              </a:lnSpc>
            </a:pPr>
            <a:endParaRPr lang="tr-TR" altLang="tr-TR">
              <a:latin typeface="Corbel" pitchFamily="34" charset="0"/>
            </a:endParaRPr>
          </a:p>
          <a:p>
            <a:pPr algn="just" eaLnBrk="1" hangingPunct="1">
              <a:lnSpc>
                <a:spcPct val="90000"/>
              </a:lnSpc>
            </a:pPr>
            <a:r>
              <a:rPr lang="tr-TR" altLang="tr-TR">
                <a:latin typeface="Corbel" pitchFamily="34" charset="0"/>
              </a:rPr>
              <a:t>Aristoteles ise, bunun tersine onu, zeytinin var yılını önceden tahmin ederek, parasını bölgede bulunan zeytin ezme makinelerinin tümünü kiralamaya ayırarak, o yıl bol ürün gelince çok fahiş fiyatlarla ihtiyacı olanlara kiralayan bir işadamı olarak tanıtır.</a:t>
            </a:r>
          </a:p>
          <a:p>
            <a:pPr algn="just" eaLnBrk="1" hangingPunct="1">
              <a:lnSpc>
                <a:spcPct val="90000"/>
              </a:lnSpc>
            </a:pPr>
            <a:endParaRPr lang="tr-TR" altLang="tr-TR">
              <a:latin typeface="Corbel" pitchFamily="34" charset="0"/>
            </a:endParaRPr>
          </a:p>
          <a:p>
            <a:pPr algn="just" eaLnBrk="1" hangingPunct="1">
              <a:lnSpc>
                <a:spcPct val="90000"/>
              </a:lnSpc>
            </a:pPr>
            <a:r>
              <a:rPr lang="tr-TR" altLang="tr-TR">
                <a:latin typeface="Corbel" pitchFamily="34" charset="0"/>
              </a:rPr>
              <a:t>Herodot, Thales’in Lidya’nın Persler tarafından yıkılmasından önce, İonya yurttaşlarına Lidya istilasına karşı koyabilmek için başkenti Teos olacak bir federasyonda örgütlenmeleri yolunda tavsiyede bulunan biri olarak tanıtır.</a:t>
            </a:r>
          </a:p>
        </p:txBody>
      </p:sp>
    </p:spTree>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1 Başlık"/>
          <p:cNvSpPr>
            <a:spLocks noGrp="1"/>
          </p:cNvSpPr>
          <p:nvPr>
            <p:ph type="title"/>
          </p:nvPr>
        </p:nvSpPr>
        <p:spPr/>
        <p:txBody>
          <a:bodyPr/>
          <a:lstStyle/>
          <a:p>
            <a:pPr algn="ctr" eaLnBrk="1" hangingPunct="1"/>
            <a:r>
              <a:rPr altLang="tr-TR" smtClean="0"/>
              <a:t>Thales (M.Ö. 625- 546) </a:t>
            </a:r>
          </a:p>
        </p:txBody>
      </p:sp>
      <p:pic>
        <p:nvPicPr>
          <p:cNvPr id="46083" name="2 Resim" descr="thales2.jpg"/>
          <p:cNvPicPr>
            <a:picLocks noChangeAspect="1"/>
          </p:cNvPicPr>
          <p:nvPr/>
        </p:nvPicPr>
        <p:blipFill>
          <a:blip r:embed="rId2" cstate="print"/>
          <a:srcRect/>
          <a:stretch>
            <a:fillRect/>
          </a:stretch>
        </p:blipFill>
        <p:spPr bwMode="auto">
          <a:xfrm>
            <a:off x="4951413" y="1676400"/>
            <a:ext cx="2163762" cy="1824038"/>
          </a:xfrm>
          <a:prstGeom prst="rect">
            <a:avLst/>
          </a:prstGeom>
          <a:noFill/>
          <a:ln w="9525">
            <a:noFill/>
            <a:miter lim="800000"/>
            <a:headEnd/>
            <a:tailEnd/>
          </a:ln>
        </p:spPr>
      </p:pic>
      <p:sp>
        <p:nvSpPr>
          <p:cNvPr id="46084" name="3 Metin kutusu"/>
          <p:cNvSpPr txBox="1">
            <a:spLocks noChangeArrowheads="1"/>
          </p:cNvSpPr>
          <p:nvPr/>
        </p:nvSpPr>
        <p:spPr bwMode="auto">
          <a:xfrm>
            <a:off x="1522413" y="3429000"/>
            <a:ext cx="9525000" cy="3167063"/>
          </a:xfrm>
          <a:prstGeom prst="rect">
            <a:avLst/>
          </a:prstGeom>
          <a:noFill/>
          <a:ln w="9525">
            <a:noFill/>
            <a:miter lim="800000"/>
            <a:headEnd/>
            <a:tailEnd/>
          </a:ln>
        </p:spPr>
        <p:txBody>
          <a:bodyPr>
            <a:spAutoFit/>
          </a:bodyPr>
          <a:lstStyle/>
          <a:p>
            <a:pPr eaLnBrk="1" hangingPunct="1">
              <a:lnSpc>
                <a:spcPct val="90000"/>
              </a:lnSpc>
            </a:pPr>
            <a:r>
              <a:rPr lang="tr-TR" altLang="tr-TR" sz="2400">
                <a:latin typeface="Corbel" pitchFamily="34" charset="0"/>
              </a:rPr>
              <a:t>Hakkında söylenenler:</a:t>
            </a:r>
          </a:p>
          <a:p>
            <a:pPr algn="just" eaLnBrk="1" hangingPunct="1">
              <a:lnSpc>
                <a:spcPct val="90000"/>
              </a:lnSpc>
            </a:pPr>
            <a:r>
              <a:rPr lang="tr-TR" altLang="tr-TR">
                <a:latin typeface="Corbel" pitchFamily="34" charset="0"/>
              </a:rPr>
              <a:t>Başka bir anlatıma göre, Lidyalıların Medlere karşı yaptıkları bir seferde, Kızılırmak’ı rahatça geçebilmeleri için bu nehrin kenarında bir kanal kazdırıp, ırmağın sularını ikiye bölmek suretiyle üzerinde köprü yapılabilecek kadar seviyesini düşüren biridir.</a:t>
            </a:r>
          </a:p>
          <a:p>
            <a:pPr algn="just" eaLnBrk="1" hangingPunct="1">
              <a:lnSpc>
                <a:spcPct val="90000"/>
              </a:lnSpc>
            </a:pPr>
            <a:endParaRPr lang="tr-TR" altLang="tr-TR">
              <a:latin typeface="Corbel" pitchFamily="34" charset="0"/>
            </a:endParaRPr>
          </a:p>
          <a:p>
            <a:pPr algn="just" eaLnBrk="1" hangingPunct="1">
              <a:lnSpc>
                <a:spcPct val="90000"/>
              </a:lnSpc>
            </a:pPr>
            <a:r>
              <a:rPr lang="tr-TR" altLang="tr-TR">
                <a:latin typeface="Corbel" pitchFamily="34" charset="0"/>
              </a:rPr>
              <a:t>Denizcilere yönlerini kaybetmemeleri için Küçük Ayı Takım Yıldızını yön tayini için esas almaları gerektiğini öneren kişidir.</a:t>
            </a:r>
          </a:p>
          <a:p>
            <a:pPr algn="just" eaLnBrk="1" hangingPunct="1">
              <a:lnSpc>
                <a:spcPct val="90000"/>
              </a:lnSpc>
            </a:pPr>
            <a:endParaRPr lang="tr-TR" altLang="tr-TR">
              <a:latin typeface="Corbel" pitchFamily="34" charset="0"/>
            </a:endParaRPr>
          </a:p>
          <a:p>
            <a:pPr algn="just" eaLnBrk="1" hangingPunct="1">
              <a:lnSpc>
                <a:spcPct val="90000"/>
              </a:lnSpc>
            </a:pPr>
            <a:r>
              <a:rPr lang="tr-TR" altLang="tr-TR">
                <a:latin typeface="Corbel" pitchFamily="34" charset="0"/>
              </a:rPr>
              <a:t>Mısır’a bizzat giderek, dönüşünde ‘geometri bilimini’ ilk kez Yunan şehir devletlerine getiren kişidir.</a:t>
            </a:r>
          </a:p>
          <a:p>
            <a:pPr algn="just" eaLnBrk="1" hangingPunct="1">
              <a:lnSpc>
                <a:spcPct val="90000"/>
              </a:lnSpc>
            </a:pPr>
            <a:endParaRPr lang="tr-TR" altLang="tr-TR">
              <a:latin typeface="Corbel" pitchFamily="34" charset="0"/>
            </a:endParaRPr>
          </a:p>
          <a:p>
            <a:pPr algn="just" eaLnBrk="1" hangingPunct="1">
              <a:lnSpc>
                <a:spcPct val="90000"/>
              </a:lnSpc>
            </a:pPr>
            <a:r>
              <a:rPr lang="tr-TR" altLang="tr-TR">
                <a:latin typeface="Corbel" pitchFamily="34" charset="0"/>
              </a:rPr>
              <a:t>M.Ö. 585 yılının 28 Mayıs’ında meydana geldiği hesaplanan güneş tutulmasını önceden tahmin etmiştir / öngörmüştür.</a:t>
            </a:r>
          </a:p>
        </p:txBody>
      </p:sp>
    </p:spTree>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1 Başlık"/>
          <p:cNvSpPr>
            <a:spLocks noGrp="1"/>
          </p:cNvSpPr>
          <p:nvPr>
            <p:ph type="title"/>
          </p:nvPr>
        </p:nvSpPr>
        <p:spPr/>
        <p:txBody>
          <a:bodyPr/>
          <a:lstStyle/>
          <a:p>
            <a:pPr algn="ctr" eaLnBrk="1" hangingPunct="1"/>
            <a:r>
              <a:rPr altLang="tr-TR" smtClean="0"/>
              <a:t>Thales (M.Ö. 625- 546) </a:t>
            </a:r>
          </a:p>
        </p:txBody>
      </p:sp>
      <p:pic>
        <p:nvPicPr>
          <p:cNvPr id="47107" name="2 Resim" descr="thales2.jpg"/>
          <p:cNvPicPr>
            <a:picLocks noChangeAspect="1"/>
          </p:cNvPicPr>
          <p:nvPr/>
        </p:nvPicPr>
        <p:blipFill>
          <a:blip r:embed="rId2" cstate="print"/>
          <a:srcRect/>
          <a:stretch>
            <a:fillRect/>
          </a:stretch>
        </p:blipFill>
        <p:spPr bwMode="auto">
          <a:xfrm>
            <a:off x="4951413" y="1676400"/>
            <a:ext cx="2163762" cy="1824038"/>
          </a:xfrm>
          <a:prstGeom prst="rect">
            <a:avLst/>
          </a:prstGeom>
          <a:noFill/>
          <a:ln w="9525">
            <a:noFill/>
            <a:miter lim="800000"/>
            <a:headEnd/>
            <a:tailEnd/>
          </a:ln>
        </p:spPr>
      </p:pic>
      <p:sp>
        <p:nvSpPr>
          <p:cNvPr id="47108" name="3 Metin kutusu"/>
          <p:cNvSpPr txBox="1">
            <a:spLocks noChangeArrowheads="1"/>
          </p:cNvSpPr>
          <p:nvPr/>
        </p:nvSpPr>
        <p:spPr bwMode="auto">
          <a:xfrm>
            <a:off x="1522413" y="3429000"/>
            <a:ext cx="9525000" cy="2751138"/>
          </a:xfrm>
          <a:prstGeom prst="rect">
            <a:avLst/>
          </a:prstGeom>
          <a:noFill/>
          <a:ln w="9525">
            <a:noFill/>
            <a:miter lim="800000"/>
            <a:headEnd/>
            <a:tailEnd/>
          </a:ln>
        </p:spPr>
        <p:txBody>
          <a:bodyPr>
            <a:spAutoFit/>
          </a:bodyPr>
          <a:lstStyle/>
          <a:p>
            <a:pPr eaLnBrk="1" hangingPunct="1">
              <a:lnSpc>
                <a:spcPct val="90000"/>
              </a:lnSpc>
            </a:pPr>
            <a:r>
              <a:rPr lang="tr-TR" altLang="tr-TR" sz="2800" b="1">
                <a:latin typeface="Corbel" pitchFamily="34" charset="0"/>
              </a:rPr>
              <a:t>Temel problematiği:</a:t>
            </a:r>
          </a:p>
          <a:p>
            <a:pPr algn="just" eaLnBrk="1" hangingPunct="1">
              <a:lnSpc>
                <a:spcPct val="90000"/>
              </a:lnSpc>
            </a:pPr>
            <a:r>
              <a:rPr lang="tr-TR" altLang="tr-TR" sz="2400">
                <a:latin typeface="Corbel" pitchFamily="34" charset="0"/>
              </a:rPr>
              <a:t>Arkhe nedir? Bütün çoğulluğa ve değişime düzen veren ve her şeyin kendisinden oluştuğu temel unsur, ilke, doğa, neden nedir?</a:t>
            </a:r>
          </a:p>
          <a:p>
            <a:pPr algn="just" eaLnBrk="1" hangingPunct="1">
              <a:lnSpc>
                <a:spcPct val="90000"/>
              </a:lnSpc>
            </a:pPr>
            <a:endParaRPr lang="tr-TR" altLang="tr-TR" sz="2400">
              <a:latin typeface="Corbel" pitchFamily="34" charset="0"/>
            </a:endParaRPr>
          </a:p>
          <a:p>
            <a:pPr algn="just" eaLnBrk="1" hangingPunct="1">
              <a:lnSpc>
                <a:spcPct val="90000"/>
              </a:lnSpc>
            </a:pPr>
            <a:r>
              <a:rPr lang="tr-TR" altLang="tr-TR" sz="2400" b="1">
                <a:latin typeface="Corbel" pitchFamily="34" charset="0"/>
              </a:rPr>
              <a:t>Arkhe: </a:t>
            </a:r>
            <a:r>
              <a:rPr lang="tr-TR" altLang="tr-TR" sz="2400">
                <a:latin typeface="Corbel" pitchFamily="34" charset="0"/>
              </a:rPr>
              <a:t>Her şeyin kendisinden geldiği, kendisine gittiği, kendisinden yapıldığı şey; değişenin altında değişmeden kalan, varlığını devam ettiren temel bileşen.</a:t>
            </a:r>
          </a:p>
          <a:p>
            <a:pPr eaLnBrk="1" hangingPunct="1">
              <a:lnSpc>
                <a:spcPct val="90000"/>
              </a:lnSpc>
            </a:pPr>
            <a:endParaRPr lang="tr-TR" altLang="tr-TR" sz="2000">
              <a:latin typeface="Corbel" pitchFamily="34" charset="0"/>
            </a:endParaRPr>
          </a:p>
        </p:txBody>
      </p:sp>
    </p:spTree>
  </p:cSld>
  <p:clrMapOvr>
    <a:masterClrMapping/>
  </p:clrMapOvr>
  <p:transition spd="med">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1 Başlık"/>
          <p:cNvSpPr>
            <a:spLocks noGrp="1"/>
          </p:cNvSpPr>
          <p:nvPr>
            <p:ph type="title"/>
          </p:nvPr>
        </p:nvSpPr>
        <p:spPr/>
        <p:txBody>
          <a:bodyPr/>
          <a:lstStyle/>
          <a:p>
            <a:pPr algn="ctr" eaLnBrk="1" hangingPunct="1"/>
            <a:r>
              <a:rPr altLang="tr-TR" smtClean="0"/>
              <a:t>Thales (M.Ö. 625- 546) </a:t>
            </a:r>
          </a:p>
        </p:txBody>
      </p:sp>
      <p:pic>
        <p:nvPicPr>
          <p:cNvPr id="48131" name="2 Resim" descr="thales2.jpg"/>
          <p:cNvPicPr>
            <a:picLocks noChangeAspect="1"/>
          </p:cNvPicPr>
          <p:nvPr/>
        </p:nvPicPr>
        <p:blipFill>
          <a:blip r:embed="rId2" cstate="print"/>
          <a:srcRect/>
          <a:stretch>
            <a:fillRect/>
          </a:stretch>
        </p:blipFill>
        <p:spPr bwMode="auto">
          <a:xfrm>
            <a:off x="4951413" y="1676400"/>
            <a:ext cx="2163762" cy="1824038"/>
          </a:xfrm>
          <a:prstGeom prst="rect">
            <a:avLst/>
          </a:prstGeom>
          <a:noFill/>
          <a:ln w="9525">
            <a:noFill/>
            <a:miter lim="800000"/>
            <a:headEnd/>
            <a:tailEnd/>
          </a:ln>
        </p:spPr>
      </p:pic>
      <p:sp>
        <p:nvSpPr>
          <p:cNvPr id="48132" name="3 Metin kutusu"/>
          <p:cNvSpPr txBox="1">
            <a:spLocks noChangeArrowheads="1"/>
          </p:cNvSpPr>
          <p:nvPr/>
        </p:nvSpPr>
        <p:spPr bwMode="auto">
          <a:xfrm>
            <a:off x="1522413" y="3429000"/>
            <a:ext cx="9525000" cy="2640013"/>
          </a:xfrm>
          <a:prstGeom prst="rect">
            <a:avLst/>
          </a:prstGeom>
          <a:noFill/>
          <a:ln w="9525">
            <a:noFill/>
            <a:miter lim="800000"/>
            <a:headEnd/>
            <a:tailEnd/>
          </a:ln>
        </p:spPr>
        <p:txBody>
          <a:bodyPr>
            <a:spAutoFit/>
          </a:bodyPr>
          <a:lstStyle/>
          <a:p>
            <a:pPr eaLnBrk="1" hangingPunct="1">
              <a:lnSpc>
                <a:spcPct val="90000"/>
              </a:lnSpc>
            </a:pPr>
            <a:r>
              <a:rPr lang="tr-TR" altLang="tr-TR" sz="2800" b="1">
                <a:latin typeface="Corbel" pitchFamily="34" charset="0"/>
              </a:rPr>
              <a:t>Temel problematiğe dair teorisi:</a:t>
            </a:r>
          </a:p>
          <a:p>
            <a:pPr eaLnBrk="1" hangingPunct="1">
              <a:lnSpc>
                <a:spcPct val="90000"/>
              </a:lnSpc>
            </a:pPr>
            <a:endParaRPr lang="tr-TR" altLang="tr-TR" sz="2800" b="1">
              <a:latin typeface="Corbel" pitchFamily="34" charset="0"/>
            </a:endParaRPr>
          </a:p>
          <a:p>
            <a:pPr algn="just" eaLnBrk="1" hangingPunct="1">
              <a:lnSpc>
                <a:spcPct val="90000"/>
              </a:lnSpc>
            </a:pPr>
            <a:r>
              <a:rPr lang="tr-TR" altLang="tr-TR" sz="2400">
                <a:latin typeface="Corbel" pitchFamily="34" charset="0"/>
              </a:rPr>
              <a:t>Thales’e göre, </a:t>
            </a:r>
            <a:r>
              <a:rPr lang="tr-TR" altLang="tr-TR" sz="2800" b="1">
                <a:latin typeface="Corbel" pitchFamily="34" charset="0"/>
              </a:rPr>
              <a:t>su her şeyin arkhesi, ilkesi, doğası, nedeni ve tözüdür.</a:t>
            </a:r>
            <a:endParaRPr lang="tr-TR" altLang="tr-TR" sz="2400" b="1">
              <a:latin typeface="Corbel" pitchFamily="34" charset="0"/>
            </a:endParaRPr>
          </a:p>
          <a:p>
            <a:pPr algn="just" eaLnBrk="1" hangingPunct="1">
              <a:lnSpc>
                <a:spcPct val="90000"/>
              </a:lnSpc>
            </a:pPr>
            <a:endParaRPr lang="tr-TR" altLang="tr-TR" sz="2400" b="1">
              <a:latin typeface="Corbel" pitchFamily="34" charset="0"/>
            </a:endParaRPr>
          </a:p>
          <a:p>
            <a:pPr algn="just" eaLnBrk="1" hangingPunct="1">
              <a:lnSpc>
                <a:spcPct val="90000"/>
              </a:lnSpc>
            </a:pPr>
            <a:r>
              <a:rPr lang="tr-TR" altLang="tr-TR" sz="2800" b="1">
                <a:latin typeface="Corbel" pitchFamily="34" charset="0"/>
              </a:rPr>
              <a:t>Dünya, suyun üzerinde yüzer</a:t>
            </a:r>
            <a:r>
              <a:rPr lang="tr-TR" altLang="tr-TR" sz="2400" b="1">
                <a:latin typeface="Corbel" pitchFamily="34" charset="0"/>
              </a:rPr>
              <a:t>.</a:t>
            </a:r>
            <a:endParaRPr lang="tr-TR" altLang="tr-TR" sz="2400">
              <a:latin typeface="Corbel" pitchFamily="34" charset="0"/>
            </a:endParaRPr>
          </a:p>
          <a:p>
            <a:pPr eaLnBrk="1" hangingPunct="1">
              <a:lnSpc>
                <a:spcPct val="90000"/>
              </a:lnSpc>
            </a:pPr>
            <a:endParaRPr lang="tr-TR" altLang="tr-TR" sz="2000">
              <a:latin typeface="Corbel" pitchFamily="34" charset="0"/>
            </a:endParaRPr>
          </a:p>
        </p:txBody>
      </p:sp>
    </p:spTree>
  </p:cSld>
  <p:clrMapOvr>
    <a:masterClrMapping/>
  </p:clrMapOvr>
  <p:transition spd="med">
    <p:fade/>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Yazı Tahtası 16x9">
  <a:themeElements>
    <a:clrScheme name="Yazı Tahtası _16x9">
      <a:dk1>
        <a:sysClr val="windowText" lastClr="000000"/>
      </a:dk1>
      <a:lt1>
        <a:sysClr val="window" lastClr="FFFFFF"/>
      </a:lt1>
      <a:dk2>
        <a:srgbClr val="333333"/>
      </a:dk2>
      <a:lt2>
        <a:srgbClr val="B2B2B2"/>
      </a:lt2>
      <a:accent1>
        <a:srgbClr val="57BCE5"/>
      </a:accent1>
      <a:accent2>
        <a:srgbClr val="F4D968"/>
      </a:accent2>
      <a:accent3>
        <a:srgbClr val="AEBD57"/>
      </a:accent3>
      <a:accent4>
        <a:srgbClr val="DF9041"/>
      </a:accent4>
      <a:accent5>
        <a:srgbClr val="E35F5F"/>
      </a:accent5>
      <a:accent6>
        <a:srgbClr val="828BCE"/>
      </a:accent6>
      <a:hlink>
        <a:srgbClr val="57BCE5"/>
      </a:hlink>
      <a:folHlink>
        <a:srgbClr val="969696"/>
      </a:folHlink>
    </a:clrScheme>
    <a:fontScheme name="Chalkboard_16x9">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80000"/>
                <a:satMod val="300000"/>
              </a:schemeClr>
            </a:gs>
            <a:gs pos="100000">
              <a:schemeClr val="phClr">
                <a:shade val="30000"/>
                <a:satMod val="200000"/>
              </a:schemeClr>
            </a:gs>
          </a:gsLst>
          <a:path path="circle">
            <a:fillToRect l="50000" t="50000" r="50000" b="50000"/>
          </a:path>
        </a:gradFill>
        <a:blipFill rotWithShape="1">
          <a:blip xmlns:r="http://schemas.openxmlformats.org/officeDocument/2006/relationships" r:embed="rId1">
            <a:duotone>
              <a:schemeClr val="phClr">
                <a:shade val="12000"/>
                <a:satMod val="240000"/>
              </a:schemeClr>
              <a:schemeClr val="phClr">
                <a:tint val="65000"/>
              </a:schemeClr>
            </a:duotone>
          </a:blip>
          <a:stretch/>
        </a:blipFill>
      </a:bgFillStyleLst>
    </a:fmtScheme>
  </a:themeElements>
  <a:objectDefaults>
    <a:spDef>
      <a:spPr>
        <a:ln>
          <a:miter lim="800000"/>
        </a:ln>
      </a:spPr>
      <a:bodyPr rtlCol="0" anchor="ctr"/>
      <a:lstStyle>
        <a:defPPr algn="ctr">
          <a:defRPr lang="tr-TR"/>
        </a:defPPr>
      </a:lstStyle>
      <a:style>
        <a:lnRef idx="2">
          <a:schemeClr val="accent1">
            <a:shade val="50000"/>
          </a:schemeClr>
        </a:lnRef>
        <a:fillRef idx="1">
          <a:schemeClr val="accent1"/>
        </a:fillRef>
        <a:effectRef idx="0">
          <a:schemeClr val="accent1"/>
        </a:effectRef>
        <a:fontRef idx="minor">
          <a:schemeClr val="lt1"/>
        </a:fontRef>
      </a:style>
    </a:spDef>
    <a:lnDef>
      <a:spPr>
        <a:ln w="25400">
          <a:miter lim="800000"/>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nSpc>
            <a:spcPct val="90000"/>
          </a:lnSpc>
          <a:defRPr lang="tr-TR" sz="2400"/>
        </a:defPPr>
      </a:lstStyle>
    </a:txDef>
  </a:objectDefaults>
  <a:extraClrSchemeLst/>
</a:theme>
</file>

<file path=ppt/theme/theme2.xml><?xml version="1.0" encoding="utf-8"?>
<a:theme xmlns:a="http://schemas.openxmlformats.org/drawingml/2006/main" name="Office Theme">
  <a:themeElements>
    <a:clrScheme name="Chalkboard_16x9">
      <a:dk1>
        <a:sysClr val="windowText" lastClr="000000"/>
      </a:dk1>
      <a:lt1>
        <a:sysClr val="window" lastClr="FFFFFF"/>
      </a:lt1>
      <a:dk2>
        <a:srgbClr val="333333"/>
      </a:dk2>
      <a:lt2>
        <a:srgbClr val="B2B2B2"/>
      </a:lt2>
      <a:accent1>
        <a:srgbClr val="57BCE5"/>
      </a:accent1>
      <a:accent2>
        <a:srgbClr val="F4D968"/>
      </a:accent2>
      <a:accent3>
        <a:srgbClr val="AEBD57"/>
      </a:accent3>
      <a:accent4>
        <a:srgbClr val="DF9041"/>
      </a:accent4>
      <a:accent5>
        <a:srgbClr val="E35F5F"/>
      </a:accent5>
      <a:accent6>
        <a:srgbClr val="828BCE"/>
      </a:accent6>
      <a:hlink>
        <a:srgbClr val="57BCE5"/>
      </a:hlink>
      <a:folHlink>
        <a:srgbClr val="969696"/>
      </a:folHlink>
    </a:clrScheme>
    <a:fontScheme name="Chalkboard_16x9">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Chalkboard_16x9">
      <a:dk1>
        <a:sysClr val="windowText" lastClr="000000"/>
      </a:dk1>
      <a:lt1>
        <a:sysClr val="window" lastClr="FFFFFF"/>
      </a:lt1>
      <a:dk2>
        <a:srgbClr val="333333"/>
      </a:dk2>
      <a:lt2>
        <a:srgbClr val="B2B2B2"/>
      </a:lt2>
      <a:accent1>
        <a:srgbClr val="57BCE5"/>
      </a:accent1>
      <a:accent2>
        <a:srgbClr val="F4D968"/>
      </a:accent2>
      <a:accent3>
        <a:srgbClr val="AEBD57"/>
      </a:accent3>
      <a:accent4>
        <a:srgbClr val="DF9041"/>
      </a:accent4>
      <a:accent5>
        <a:srgbClr val="E35F5F"/>
      </a:accent5>
      <a:accent6>
        <a:srgbClr val="828BCE"/>
      </a:accent6>
      <a:hlink>
        <a:srgbClr val="57BCE5"/>
      </a:hlink>
      <a:folHlink>
        <a:srgbClr val="969696"/>
      </a:folHlink>
    </a:clrScheme>
    <a:fontScheme name="Chalkboard_16x9">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documentManagement/>
</p:properties>
</file>

<file path=customXml/item2.xml><?xml version="1.0" encoding="utf-8"?>
<?mso-contentType ?>
<FormTemplates xmlns="http://schemas.microsoft.com/sharepoint/v3/contenttype/forms">
  <Display>BelgeKitaplığıFormu</Display>
  <Edit>BelgeKitaplığıFormu</Edit>
  <New>BelgeKitaplığıFormu</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C1D5F340F01F94FA2FD29A5E6DC872E" ma:contentTypeVersion="0" ma:contentTypeDescription="Create a new document." ma:contentTypeScope="" ma:versionID="f583bd66513a361a730282b6a794e352">
  <xsd:schema xmlns:xsd="http://www.w3.org/2001/XMLSchema" xmlns:xs="http://www.w3.org/2001/XMLSchema" xmlns:p="http://schemas.microsoft.com/office/2006/metadata/properties" targetNamespace="http://schemas.microsoft.com/office/2006/metadata/properties" ma:root="true" ma:fieldsID="6841151cf538834e171094e4faaf2d73">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64B8B63-CCAE-4819-B96D-023C2CD9C2D8}">
  <ds:schemaRefs>
    <ds:schemaRef ds:uri="http://schemas.microsoft.com/office/2006/metadata/properties"/>
  </ds:schemaRefs>
</ds:datastoreItem>
</file>

<file path=customXml/itemProps2.xml><?xml version="1.0" encoding="utf-8"?>
<ds:datastoreItem xmlns:ds="http://schemas.openxmlformats.org/officeDocument/2006/customXml" ds:itemID="{441CC889-B55A-4246-8D72-AEC912BCD209}">
  <ds:schemaRefs>
    <ds:schemaRef ds:uri="http://schemas.microsoft.com/sharepoint/v3/contenttype/forms"/>
  </ds:schemaRefs>
</ds:datastoreItem>
</file>

<file path=customXml/itemProps3.xml><?xml version="1.0" encoding="utf-8"?>
<ds:datastoreItem xmlns:ds="http://schemas.openxmlformats.org/officeDocument/2006/customXml" ds:itemID="{185DBF61-A50A-4EA0-945F-5445B1740AA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
  <TotalTime>288</TotalTime>
  <Words>1259</Words>
  <Application>Microsoft Office PowerPoint</Application>
  <PresentationFormat>Özel</PresentationFormat>
  <Paragraphs>91</Paragraphs>
  <Slides>16</Slides>
  <Notes>0</Notes>
  <HiddenSlides>0</HiddenSlides>
  <MMClips>0</MMClips>
  <ScaleCrop>false</ScaleCrop>
  <HeadingPairs>
    <vt:vector size="4" baseType="variant">
      <vt:variant>
        <vt:lpstr>Tema</vt:lpstr>
      </vt:variant>
      <vt:variant>
        <vt:i4>1</vt:i4>
      </vt:variant>
      <vt:variant>
        <vt:lpstr>Slayt Başlıkları</vt:lpstr>
      </vt:variant>
      <vt:variant>
        <vt:i4>16</vt:i4>
      </vt:variant>
    </vt:vector>
  </HeadingPairs>
  <TitlesOfParts>
    <vt:vector size="17" baseType="lpstr">
      <vt:lpstr>Yazı Tahtası 16x9</vt:lpstr>
      <vt:lpstr>Eleştirel Akılcılık ve Doğa Filozofları  -Antropo-epistemolojinin doğuşu ve Birinci Bilimsel Devrim-</vt:lpstr>
      <vt:lpstr>Doğa Felsefesi ve Anropo-Epistemoloji</vt:lpstr>
      <vt:lpstr>Eleştirel Akılcılık</vt:lpstr>
      <vt:lpstr>Eleştirel Akılcılık</vt:lpstr>
      <vt:lpstr>Eleştirel Akılcılık</vt:lpstr>
      <vt:lpstr>Thales (M.Ö. 625- 546) </vt:lpstr>
      <vt:lpstr>Thales (M.Ö. 625- 546) </vt:lpstr>
      <vt:lpstr>Thales (M.Ö. 625- 546) </vt:lpstr>
      <vt:lpstr>Thales (M.Ö. 625- 546) </vt:lpstr>
      <vt:lpstr>Anaksimandros (M.Ö. 610-547)</vt:lpstr>
      <vt:lpstr>Anaksimandros</vt:lpstr>
      <vt:lpstr>Anaksimandros</vt:lpstr>
      <vt:lpstr>Eleştirel Akılcılık: İki Teorinin Karşılaşması</vt:lpstr>
      <vt:lpstr>Eleştirel Akılcılık: İki Teorinin Karşılaşması</vt:lpstr>
      <vt:lpstr>Diğer Doğa Filozofları</vt:lpstr>
      <vt:lpstr>SUNUDA KULLANILAN KAYNAKLAR</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Başlık Düzeni</dc:title>
  <dc:creator>Ömer Faik ANLI</dc:creator>
  <cp:lastModifiedBy>ec</cp:lastModifiedBy>
  <cp:revision>53</cp:revision>
  <dcterms:created xsi:type="dcterms:W3CDTF">2013-04-05T19:59:21Z</dcterms:created>
  <dcterms:modified xsi:type="dcterms:W3CDTF">2018-02-13T14:14:47Z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0x0101007C1D5F340F01F94FA2FD29A5E6DC872E</vt:lpwstr>
  </property>
  <property fmtid="{D5CDD505-2E9C-101B-9397-08002B2CF9AE}" pid="3" name="IsMyDocuments">
    <vt:bool>true</vt:bool>
  </property>
</Properties>
</file>