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5/17/2020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t>5/17/2020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t>5/17/2020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5/17/2020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9553576" cy="2849562"/>
          </a:xfrm>
        </p:spPr>
        <p:txBody>
          <a:bodyPr/>
          <a:lstStyle/>
          <a:p>
            <a:r>
              <a:rPr lang="es-ES" dirty="0" smtClean="0">
                <a:solidFill>
                  <a:srgbClr val="002060"/>
                </a:solidFill>
              </a:rPr>
              <a:t>mascotas, </a:t>
            </a:r>
            <a:br>
              <a:rPr lang="es-ES" dirty="0" smtClean="0">
                <a:solidFill>
                  <a:srgbClr val="002060"/>
                </a:solidFill>
              </a:rPr>
            </a:br>
            <a:r>
              <a:rPr lang="es-ES" dirty="0" smtClean="0">
                <a:solidFill>
                  <a:srgbClr val="002060"/>
                </a:solidFill>
              </a:rPr>
              <a:t>¿el mejor amigo del ser humano?</a:t>
            </a:r>
            <a:endParaRPr lang="tr-TR" dirty="0">
              <a:solidFill>
                <a:srgbClr val="002060"/>
              </a:solidFill>
            </a:endParaRPr>
          </a:p>
        </p:txBody>
      </p:sp>
    </p:spTree>
    <p:extLst>
      <p:ext uri="{BB962C8B-B14F-4D97-AF65-F5344CB8AC3E}">
        <p14:creationId xmlns:p14="http://schemas.microsoft.com/office/powerpoint/2010/main" val="3798498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90699" y="2622551"/>
            <a:ext cx="9553576" cy="2849562"/>
          </a:xfrm>
        </p:spPr>
        <p:txBody>
          <a:bodyPr>
            <a:normAutofit fontScale="90000"/>
          </a:bodyPr>
          <a:lstStyle/>
          <a:p>
            <a:r>
              <a:rPr lang="es-ES" dirty="0" smtClean="0">
                <a:solidFill>
                  <a:srgbClr val="002060"/>
                </a:solidFill>
              </a:rPr>
              <a:t>Alguien dijo: </a:t>
            </a:r>
            <a:br>
              <a:rPr lang="es-ES" dirty="0" smtClean="0">
                <a:solidFill>
                  <a:srgbClr val="002060"/>
                </a:solidFill>
              </a:rPr>
            </a:br>
            <a:r>
              <a:rPr lang="es-ES" dirty="0" smtClean="0">
                <a:solidFill>
                  <a:srgbClr val="002060"/>
                </a:solidFill>
              </a:rPr>
              <a:t/>
            </a:r>
            <a:br>
              <a:rPr lang="es-ES" dirty="0" smtClean="0">
                <a:solidFill>
                  <a:srgbClr val="002060"/>
                </a:solidFill>
              </a:rPr>
            </a:br>
            <a:r>
              <a:rPr lang="es-ES" b="1" dirty="0" smtClean="0">
                <a:solidFill>
                  <a:srgbClr val="002060"/>
                </a:solidFill>
              </a:rPr>
              <a:t>“cuanto más conozco a la gente, más me gusta mi perro”</a:t>
            </a:r>
            <a:r>
              <a:rPr lang="es-ES" dirty="0" smtClean="0">
                <a:solidFill>
                  <a:srgbClr val="002060"/>
                </a:solidFill>
              </a:rPr>
              <a:t/>
            </a:r>
            <a:br>
              <a:rPr lang="es-ES" dirty="0" smtClean="0">
                <a:solidFill>
                  <a:srgbClr val="002060"/>
                </a:solidFill>
              </a:rPr>
            </a:br>
            <a:r>
              <a:rPr lang="es-ES" dirty="0">
                <a:solidFill>
                  <a:srgbClr val="002060"/>
                </a:solidFill>
              </a:rPr>
              <a:t/>
            </a:r>
            <a:br>
              <a:rPr lang="es-ES" dirty="0">
                <a:solidFill>
                  <a:srgbClr val="002060"/>
                </a:solidFill>
              </a:rPr>
            </a:br>
            <a:r>
              <a:rPr lang="es-ES" dirty="0" smtClean="0">
                <a:solidFill>
                  <a:srgbClr val="002060"/>
                </a:solidFill>
              </a:rPr>
              <a:t>¿qué os parece la frase?</a:t>
            </a:r>
            <a:br>
              <a:rPr lang="es-ES" dirty="0" smtClean="0">
                <a:solidFill>
                  <a:srgbClr val="002060"/>
                </a:solidFill>
              </a:rPr>
            </a:br>
            <a:r>
              <a:rPr lang="es-ES" dirty="0" smtClean="0">
                <a:solidFill>
                  <a:srgbClr val="002060"/>
                </a:solidFill>
              </a:rPr>
              <a:t>¿Por qué pensáis que lo decía?</a:t>
            </a:r>
            <a:endParaRPr lang="tr-TR" dirty="0">
              <a:solidFill>
                <a:srgbClr val="002060"/>
              </a:solidFill>
            </a:endParaRPr>
          </a:p>
        </p:txBody>
      </p:sp>
    </p:spTree>
    <p:extLst>
      <p:ext uri="{BB962C8B-B14F-4D97-AF65-F5344CB8AC3E}">
        <p14:creationId xmlns:p14="http://schemas.microsoft.com/office/powerpoint/2010/main" val="3974657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9553576" cy="2849562"/>
          </a:xfrm>
        </p:spPr>
        <p:txBody>
          <a:bodyPr/>
          <a:lstStyle/>
          <a:p>
            <a:pPr algn="ctr"/>
            <a:r>
              <a:rPr lang="es-ES" b="1" dirty="0" smtClean="0">
                <a:solidFill>
                  <a:srgbClr val="002060"/>
                </a:solidFill>
              </a:rPr>
              <a:t>¿tenéis alguna mascota?</a:t>
            </a:r>
            <a:r>
              <a:rPr lang="es-ES" dirty="0" smtClean="0">
                <a:solidFill>
                  <a:srgbClr val="002060"/>
                </a:solidFill>
              </a:rPr>
              <a:t/>
            </a:r>
            <a:br>
              <a:rPr lang="es-ES" dirty="0" smtClean="0">
                <a:solidFill>
                  <a:srgbClr val="002060"/>
                </a:solidFill>
              </a:rPr>
            </a:br>
            <a:r>
              <a:rPr lang="es-ES" cap="none" dirty="0">
                <a:solidFill>
                  <a:srgbClr val="002060"/>
                </a:solidFill>
              </a:rPr>
              <a:t>D</a:t>
            </a:r>
            <a:r>
              <a:rPr lang="es-ES" cap="none" dirty="0" smtClean="0">
                <a:solidFill>
                  <a:srgbClr val="002060"/>
                </a:solidFill>
              </a:rPr>
              <a:t>esarrolla tu respuesta</a:t>
            </a:r>
            <a:endParaRPr lang="tr-TR" cap="none" dirty="0">
              <a:solidFill>
                <a:srgbClr val="002060"/>
              </a:solidFill>
            </a:endParaRPr>
          </a:p>
        </p:txBody>
      </p:sp>
    </p:spTree>
    <p:extLst>
      <p:ext uri="{BB962C8B-B14F-4D97-AF65-F5344CB8AC3E}">
        <p14:creationId xmlns:p14="http://schemas.microsoft.com/office/powerpoint/2010/main" val="3320185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7812" y="1565275"/>
            <a:ext cx="9553576" cy="2849562"/>
          </a:xfrm>
        </p:spPr>
        <p:txBody>
          <a:bodyPr/>
          <a:lstStyle/>
          <a:p>
            <a:pPr algn="ctr"/>
            <a:r>
              <a:rPr lang="es-ES" b="1" dirty="0" smtClean="0">
                <a:solidFill>
                  <a:srgbClr val="002060"/>
                </a:solidFill>
              </a:rPr>
              <a:t>¿qué aporta el tener una mascota en casa?</a:t>
            </a:r>
            <a:br>
              <a:rPr lang="es-ES" b="1" dirty="0" smtClean="0">
                <a:solidFill>
                  <a:srgbClr val="002060"/>
                </a:solidFill>
              </a:rPr>
            </a:br>
            <a:r>
              <a:rPr lang="es-ES" b="1" dirty="0" smtClean="0">
                <a:solidFill>
                  <a:srgbClr val="002060"/>
                </a:solidFill>
              </a:rPr>
              <a:t/>
            </a:r>
            <a:br>
              <a:rPr lang="es-ES" b="1" dirty="0" smtClean="0">
                <a:solidFill>
                  <a:srgbClr val="002060"/>
                </a:solidFill>
              </a:rPr>
            </a:br>
            <a:r>
              <a:rPr lang="es-ES" b="1" dirty="0" smtClean="0">
                <a:solidFill>
                  <a:srgbClr val="002060"/>
                </a:solidFill>
              </a:rPr>
              <a:t>¿cuáles son sus beneficios?</a:t>
            </a:r>
            <a:endParaRPr lang="tr-TR" cap="none" dirty="0">
              <a:solidFill>
                <a:srgbClr val="002060"/>
              </a:solidFill>
            </a:endParaRPr>
          </a:p>
        </p:txBody>
      </p:sp>
    </p:spTree>
    <p:extLst>
      <p:ext uri="{BB962C8B-B14F-4D97-AF65-F5344CB8AC3E}">
        <p14:creationId xmlns:p14="http://schemas.microsoft.com/office/powerpoint/2010/main" val="621022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7812" y="1565275"/>
            <a:ext cx="9553576" cy="2849562"/>
          </a:xfrm>
        </p:spPr>
        <p:txBody>
          <a:bodyPr/>
          <a:lstStyle/>
          <a:p>
            <a:pPr algn="ctr"/>
            <a:r>
              <a:rPr lang="es-ES" b="1" dirty="0" smtClean="0">
                <a:solidFill>
                  <a:srgbClr val="002060"/>
                </a:solidFill>
              </a:rPr>
              <a:t>Aspectos positivos y negativos de tener una mascota en casa.</a:t>
            </a:r>
            <a:endParaRPr lang="tr-TR" cap="none" dirty="0">
              <a:solidFill>
                <a:srgbClr val="002060"/>
              </a:solidFill>
            </a:endParaRPr>
          </a:p>
        </p:txBody>
      </p:sp>
    </p:spTree>
    <p:extLst>
      <p:ext uri="{BB962C8B-B14F-4D97-AF65-F5344CB8AC3E}">
        <p14:creationId xmlns:p14="http://schemas.microsoft.com/office/powerpoint/2010/main" val="2347569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7812" y="1565274"/>
            <a:ext cx="9553576" cy="3692525"/>
          </a:xfrm>
        </p:spPr>
        <p:txBody>
          <a:bodyPr>
            <a:normAutofit/>
          </a:bodyPr>
          <a:lstStyle/>
          <a:p>
            <a:pPr algn="ctr"/>
            <a:r>
              <a:rPr lang="es-ES" b="1" dirty="0" smtClean="0">
                <a:solidFill>
                  <a:srgbClr val="002060"/>
                </a:solidFill>
              </a:rPr>
              <a:t>¿Por qué algunas personas abandonan a sus mascotas?</a:t>
            </a:r>
            <a:br>
              <a:rPr lang="es-ES" b="1" dirty="0" smtClean="0">
                <a:solidFill>
                  <a:srgbClr val="002060"/>
                </a:solidFill>
              </a:rPr>
            </a:br>
            <a:r>
              <a:rPr lang="es-ES" b="1" dirty="0">
                <a:solidFill>
                  <a:srgbClr val="002060"/>
                </a:solidFill>
              </a:rPr>
              <a:t/>
            </a:r>
            <a:br>
              <a:rPr lang="es-ES" b="1" dirty="0">
                <a:solidFill>
                  <a:srgbClr val="002060"/>
                </a:solidFill>
              </a:rPr>
            </a:br>
            <a:r>
              <a:rPr lang="es-ES" b="1" dirty="0" smtClean="0">
                <a:solidFill>
                  <a:srgbClr val="002060"/>
                </a:solidFill>
              </a:rPr>
              <a:t>¿qué sentimiento os produce esta acción?</a:t>
            </a:r>
            <a:endParaRPr lang="tr-TR" cap="none" dirty="0">
              <a:solidFill>
                <a:srgbClr val="002060"/>
              </a:solidFill>
            </a:endParaRPr>
          </a:p>
        </p:txBody>
      </p:sp>
    </p:spTree>
    <p:extLst>
      <p:ext uri="{BB962C8B-B14F-4D97-AF65-F5344CB8AC3E}">
        <p14:creationId xmlns:p14="http://schemas.microsoft.com/office/powerpoint/2010/main" val="4269077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7363" y="1157288"/>
            <a:ext cx="10115550" cy="4529138"/>
          </a:xfrm>
        </p:spPr>
        <p:txBody>
          <a:bodyPr>
            <a:normAutofit fontScale="90000"/>
          </a:bodyPr>
          <a:lstStyle/>
          <a:p>
            <a:r>
              <a:rPr lang="es-ES" b="1" u="sng" cap="none" dirty="0">
                <a:solidFill>
                  <a:srgbClr val="002060"/>
                </a:solidFill>
              </a:rPr>
              <a:t>A</a:t>
            </a:r>
            <a:r>
              <a:rPr lang="es-ES" b="1" u="sng" cap="none" dirty="0" smtClean="0">
                <a:solidFill>
                  <a:srgbClr val="002060"/>
                </a:solidFill>
              </a:rPr>
              <a:t>ctividad en parejas</a:t>
            </a:r>
            <a:r>
              <a:rPr lang="es-ES" b="1" dirty="0" smtClean="0">
                <a:solidFill>
                  <a:srgbClr val="002060"/>
                </a:solidFill>
              </a:rPr>
              <a:t/>
            </a:r>
            <a:br>
              <a:rPr lang="es-ES" b="1" dirty="0" smtClean="0">
                <a:solidFill>
                  <a:srgbClr val="002060"/>
                </a:solidFill>
              </a:rPr>
            </a:br>
            <a:r>
              <a:rPr lang="es-ES" sz="4000" b="1" dirty="0" smtClean="0">
                <a:solidFill>
                  <a:srgbClr val="002060"/>
                </a:solidFill>
              </a:rPr>
              <a:t/>
            </a:r>
            <a:br>
              <a:rPr lang="es-ES" sz="4000" b="1" dirty="0" smtClean="0">
                <a:solidFill>
                  <a:srgbClr val="002060"/>
                </a:solidFill>
              </a:rPr>
            </a:br>
            <a:r>
              <a:rPr lang="es-ES" sz="4000" b="1" dirty="0" smtClean="0">
                <a:solidFill>
                  <a:srgbClr val="002060"/>
                </a:solidFill>
              </a:rPr>
              <a:t>1) trabajáis en un refugio para animales</a:t>
            </a:r>
            <a:br>
              <a:rPr lang="es-ES" sz="4000" b="1" dirty="0" smtClean="0">
                <a:solidFill>
                  <a:srgbClr val="002060"/>
                </a:solidFill>
              </a:rPr>
            </a:br>
            <a:r>
              <a:rPr lang="es-ES" sz="4000" b="1" dirty="0" smtClean="0">
                <a:solidFill>
                  <a:srgbClr val="002060"/>
                </a:solidFill>
              </a:rPr>
              <a:t/>
            </a:r>
            <a:br>
              <a:rPr lang="es-ES" sz="4000" b="1" dirty="0" smtClean="0">
                <a:solidFill>
                  <a:srgbClr val="002060"/>
                </a:solidFill>
              </a:rPr>
            </a:br>
            <a:r>
              <a:rPr lang="es-ES" sz="4000" b="1" dirty="0" smtClean="0">
                <a:solidFill>
                  <a:srgbClr val="002060"/>
                </a:solidFill>
              </a:rPr>
              <a:t>2) una familia está buscando mascota </a:t>
            </a:r>
            <a:r>
              <a:rPr lang="es-ES" sz="4000" b="1" cap="none" dirty="0" smtClean="0">
                <a:solidFill>
                  <a:srgbClr val="002060"/>
                </a:solidFill>
              </a:rPr>
              <a:t>(con tres niños, viven en un piso pequeño en el centro de la ciudad)</a:t>
            </a:r>
            <a:br>
              <a:rPr lang="es-ES" sz="4000" b="1" cap="none" dirty="0" smtClean="0">
                <a:solidFill>
                  <a:srgbClr val="002060"/>
                </a:solidFill>
              </a:rPr>
            </a:br>
            <a:r>
              <a:rPr lang="es-ES" sz="4000" b="1" cap="none" dirty="0" smtClean="0">
                <a:solidFill>
                  <a:srgbClr val="002060"/>
                </a:solidFill>
              </a:rPr>
              <a:t/>
            </a:r>
            <a:br>
              <a:rPr lang="es-ES" sz="4000" b="1" cap="none" dirty="0" smtClean="0">
                <a:solidFill>
                  <a:srgbClr val="002060"/>
                </a:solidFill>
              </a:rPr>
            </a:br>
            <a:r>
              <a:rPr lang="es-ES" sz="4000" b="1" cap="none" dirty="0" smtClean="0">
                <a:solidFill>
                  <a:srgbClr val="002060"/>
                </a:solidFill>
              </a:rPr>
              <a:t>3) ¿</a:t>
            </a:r>
            <a:r>
              <a:rPr lang="es-ES" sz="4000" b="1" u="sng" cap="none" dirty="0" smtClean="0">
                <a:solidFill>
                  <a:srgbClr val="002060"/>
                </a:solidFill>
              </a:rPr>
              <a:t>QUÉ MASCOTA LES SUGERIRÍAIS Y POR QUÉ</a:t>
            </a:r>
            <a:r>
              <a:rPr lang="es-ES" sz="4000" b="1" cap="none" dirty="0" smtClean="0">
                <a:solidFill>
                  <a:srgbClr val="002060"/>
                </a:solidFill>
              </a:rPr>
              <a:t>?</a:t>
            </a:r>
            <a:br>
              <a:rPr lang="es-ES" sz="4000" b="1" cap="none" dirty="0" smtClean="0">
                <a:solidFill>
                  <a:srgbClr val="002060"/>
                </a:solidFill>
              </a:rPr>
            </a:br>
            <a:endParaRPr lang="tr-TR" sz="4000" cap="none" dirty="0">
              <a:solidFill>
                <a:srgbClr val="002060"/>
              </a:solidFill>
            </a:endParaRPr>
          </a:p>
        </p:txBody>
      </p:sp>
    </p:spTree>
    <p:extLst>
      <p:ext uri="{BB962C8B-B14F-4D97-AF65-F5344CB8AC3E}">
        <p14:creationId xmlns:p14="http://schemas.microsoft.com/office/powerpoint/2010/main" val="636215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8763" y="1871662"/>
            <a:ext cx="10115550" cy="3243264"/>
          </a:xfrm>
        </p:spPr>
        <p:txBody>
          <a:bodyPr>
            <a:normAutofit fontScale="90000"/>
          </a:bodyPr>
          <a:lstStyle/>
          <a:p>
            <a:r>
              <a:rPr lang="es-ES" b="1" u="sng" cap="none" dirty="0">
                <a:solidFill>
                  <a:srgbClr val="002060"/>
                </a:solidFill>
              </a:rPr>
              <a:t>A</a:t>
            </a:r>
            <a:r>
              <a:rPr lang="es-ES" b="1" u="sng" cap="none" dirty="0" smtClean="0">
                <a:solidFill>
                  <a:srgbClr val="002060"/>
                </a:solidFill>
              </a:rPr>
              <a:t>ctividad individual</a:t>
            </a:r>
            <a:r>
              <a:rPr lang="es-ES" b="1" dirty="0" smtClean="0">
                <a:solidFill>
                  <a:srgbClr val="002060"/>
                </a:solidFill>
              </a:rPr>
              <a:t/>
            </a:r>
            <a:br>
              <a:rPr lang="es-ES" b="1" dirty="0" smtClean="0">
                <a:solidFill>
                  <a:srgbClr val="002060"/>
                </a:solidFill>
              </a:rPr>
            </a:br>
            <a:r>
              <a:rPr lang="es-ES" sz="4000" b="1" dirty="0" smtClean="0">
                <a:solidFill>
                  <a:srgbClr val="002060"/>
                </a:solidFill>
              </a:rPr>
              <a:t/>
            </a:r>
            <a:br>
              <a:rPr lang="es-ES" sz="4000" b="1" dirty="0" smtClean="0">
                <a:solidFill>
                  <a:srgbClr val="002060"/>
                </a:solidFill>
              </a:rPr>
            </a:br>
            <a:r>
              <a:rPr lang="es-ES" sz="4000" b="1" dirty="0" smtClean="0">
                <a:solidFill>
                  <a:srgbClr val="002060"/>
                </a:solidFill>
              </a:rPr>
              <a:t>1) Elige un animal (que normalmente no es una mascota) para ser la tuya.</a:t>
            </a:r>
            <a:br>
              <a:rPr lang="es-ES" sz="4000" b="1" dirty="0" smtClean="0">
                <a:solidFill>
                  <a:srgbClr val="002060"/>
                </a:solidFill>
              </a:rPr>
            </a:br>
            <a:r>
              <a:rPr lang="es-ES" sz="4000" b="1" dirty="0">
                <a:solidFill>
                  <a:srgbClr val="002060"/>
                </a:solidFill>
              </a:rPr>
              <a:t/>
            </a:r>
            <a:br>
              <a:rPr lang="es-ES" sz="4000" b="1" dirty="0">
                <a:solidFill>
                  <a:srgbClr val="002060"/>
                </a:solidFill>
              </a:rPr>
            </a:br>
            <a:r>
              <a:rPr lang="es-ES" sz="4000" b="1" dirty="0" smtClean="0">
                <a:solidFill>
                  <a:srgbClr val="002060"/>
                </a:solidFill>
              </a:rPr>
              <a:t>2) presenta tu mascota a los compañeros</a:t>
            </a:r>
            <a:br>
              <a:rPr lang="es-ES" sz="4000" b="1" dirty="0" smtClean="0">
                <a:solidFill>
                  <a:srgbClr val="002060"/>
                </a:solidFill>
              </a:rPr>
            </a:br>
            <a:r>
              <a:rPr lang="es-ES" sz="4000" b="1" cap="none" dirty="0" smtClean="0">
                <a:solidFill>
                  <a:srgbClr val="002060"/>
                </a:solidFill>
              </a:rPr>
              <a:t/>
            </a:r>
            <a:br>
              <a:rPr lang="es-ES" sz="4000" b="1" cap="none" dirty="0" smtClean="0">
                <a:solidFill>
                  <a:srgbClr val="002060"/>
                </a:solidFill>
              </a:rPr>
            </a:br>
            <a:endParaRPr lang="tr-TR" sz="4000" cap="none" dirty="0">
              <a:solidFill>
                <a:srgbClr val="002060"/>
              </a:solidFill>
            </a:endParaRPr>
          </a:p>
        </p:txBody>
      </p:sp>
    </p:spTree>
    <p:extLst>
      <p:ext uri="{BB962C8B-B14F-4D97-AF65-F5344CB8AC3E}">
        <p14:creationId xmlns:p14="http://schemas.microsoft.com/office/powerpoint/2010/main" val="3872960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190749" y="157163"/>
            <a:ext cx="9553576" cy="6157911"/>
          </a:xfrm>
        </p:spPr>
        <p:txBody>
          <a:bodyPr>
            <a:normAutofit/>
          </a:bodyPr>
          <a:lstStyle/>
          <a:p>
            <a:r>
              <a:rPr lang="es-ES" sz="2800" b="1" dirty="0" smtClean="0">
                <a:solidFill>
                  <a:srgbClr val="002060"/>
                </a:solidFill>
              </a:rPr>
              <a:t>Ten en cuenta la siguiente </a:t>
            </a:r>
            <a:r>
              <a:rPr lang="es-ES" sz="2800" b="1" u="sng" dirty="0" smtClean="0">
                <a:solidFill>
                  <a:srgbClr val="002060"/>
                </a:solidFill>
              </a:rPr>
              <a:t>información</a:t>
            </a:r>
            <a:r>
              <a:rPr lang="es-ES" sz="2800" b="1" dirty="0" smtClean="0">
                <a:solidFill>
                  <a:srgbClr val="002060"/>
                </a:solidFill>
              </a:rPr>
              <a:t>:</a:t>
            </a:r>
            <a:br>
              <a:rPr lang="es-ES" sz="2800" b="1" dirty="0" smtClean="0">
                <a:solidFill>
                  <a:srgbClr val="002060"/>
                </a:solidFill>
              </a:rPr>
            </a:br>
            <a:r>
              <a:rPr lang="es-ES" sz="2800" b="1" dirty="0" smtClean="0">
                <a:solidFill>
                  <a:srgbClr val="002060"/>
                </a:solidFill>
              </a:rPr>
              <a:t/>
            </a:r>
            <a:br>
              <a:rPr lang="es-ES" sz="2800" b="1" dirty="0" smtClean="0">
                <a:solidFill>
                  <a:srgbClr val="002060"/>
                </a:solidFill>
              </a:rPr>
            </a:br>
            <a:r>
              <a:rPr lang="es-ES" sz="2800" b="1" dirty="0" smtClean="0">
                <a:solidFill>
                  <a:srgbClr val="002060"/>
                </a:solidFill>
              </a:rPr>
              <a:t>- ¿por qué has elegido este animal como mascota? </a:t>
            </a:r>
            <a:br>
              <a:rPr lang="es-ES" sz="2800" b="1" dirty="0" smtClean="0">
                <a:solidFill>
                  <a:srgbClr val="002060"/>
                </a:solidFill>
              </a:rPr>
            </a:br>
            <a:r>
              <a:rPr lang="es-ES" sz="2800" b="1" dirty="0">
                <a:solidFill>
                  <a:srgbClr val="002060"/>
                </a:solidFill>
              </a:rPr>
              <a:t/>
            </a:r>
            <a:br>
              <a:rPr lang="es-ES" sz="2800" b="1" dirty="0">
                <a:solidFill>
                  <a:srgbClr val="002060"/>
                </a:solidFill>
              </a:rPr>
            </a:br>
            <a:r>
              <a:rPr lang="es-ES" sz="2800" b="1" dirty="0" smtClean="0">
                <a:solidFill>
                  <a:srgbClr val="002060"/>
                </a:solidFill>
              </a:rPr>
              <a:t>- ¿cómo sería tu rutina para cuidarla?</a:t>
            </a:r>
            <a:br>
              <a:rPr lang="es-ES" sz="2800" b="1" dirty="0" smtClean="0">
                <a:solidFill>
                  <a:srgbClr val="002060"/>
                </a:solidFill>
              </a:rPr>
            </a:br>
            <a:r>
              <a:rPr lang="es-ES" sz="2800" b="1" dirty="0" smtClean="0">
                <a:solidFill>
                  <a:srgbClr val="002060"/>
                </a:solidFill>
              </a:rPr>
              <a:t/>
            </a:r>
            <a:br>
              <a:rPr lang="es-ES" sz="2800" b="1" dirty="0" smtClean="0">
                <a:solidFill>
                  <a:srgbClr val="002060"/>
                </a:solidFill>
              </a:rPr>
            </a:br>
            <a:r>
              <a:rPr lang="es-ES" sz="2800" b="1" dirty="0" smtClean="0">
                <a:solidFill>
                  <a:srgbClr val="002060"/>
                </a:solidFill>
              </a:rPr>
              <a:t>- ¿qué comería?</a:t>
            </a:r>
            <a:br>
              <a:rPr lang="es-ES" sz="2800" b="1" dirty="0" smtClean="0">
                <a:solidFill>
                  <a:srgbClr val="002060"/>
                </a:solidFill>
              </a:rPr>
            </a:br>
            <a:r>
              <a:rPr lang="es-ES" sz="2800" b="1" dirty="0" smtClean="0">
                <a:solidFill>
                  <a:srgbClr val="002060"/>
                </a:solidFill>
              </a:rPr>
              <a:t/>
            </a:r>
            <a:br>
              <a:rPr lang="es-ES" sz="2800" b="1" dirty="0" smtClean="0">
                <a:solidFill>
                  <a:srgbClr val="002060"/>
                </a:solidFill>
              </a:rPr>
            </a:br>
            <a:r>
              <a:rPr lang="es-ES" sz="2800" b="1" dirty="0" smtClean="0">
                <a:solidFill>
                  <a:srgbClr val="002060"/>
                </a:solidFill>
              </a:rPr>
              <a:t>- ¿cómo lo lavarías?</a:t>
            </a:r>
            <a:br>
              <a:rPr lang="es-ES" sz="2800" b="1" dirty="0" smtClean="0">
                <a:solidFill>
                  <a:srgbClr val="002060"/>
                </a:solidFill>
              </a:rPr>
            </a:br>
            <a:r>
              <a:rPr lang="es-ES" sz="2800" b="1" dirty="0" smtClean="0">
                <a:solidFill>
                  <a:srgbClr val="002060"/>
                </a:solidFill>
              </a:rPr>
              <a:t/>
            </a:r>
            <a:br>
              <a:rPr lang="es-ES" sz="2800" b="1" dirty="0" smtClean="0">
                <a:solidFill>
                  <a:srgbClr val="002060"/>
                </a:solidFill>
              </a:rPr>
            </a:br>
            <a:r>
              <a:rPr lang="es-ES" sz="2800" b="1" dirty="0" smtClean="0">
                <a:solidFill>
                  <a:srgbClr val="002060"/>
                </a:solidFill>
              </a:rPr>
              <a:t>- ¿con quién lo dejarías cuando te fueras de vacaciones?</a:t>
            </a:r>
            <a:br>
              <a:rPr lang="es-ES" sz="2800" b="1" dirty="0" smtClean="0">
                <a:solidFill>
                  <a:srgbClr val="002060"/>
                </a:solidFill>
              </a:rPr>
            </a:br>
            <a:r>
              <a:rPr lang="es-ES" sz="2800" b="1" dirty="0" smtClean="0">
                <a:solidFill>
                  <a:srgbClr val="002060"/>
                </a:solidFill>
              </a:rPr>
              <a:t/>
            </a:r>
            <a:br>
              <a:rPr lang="es-ES" sz="2800" b="1" dirty="0" smtClean="0">
                <a:solidFill>
                  <a:srgbClr val="002060"/>
                </a:solidFill>
              </a:rPr>
            </a:br>
            <a:r>
              <a:rPr lang="es-ES" sz="2800" b="1" dirty="0" smtClean="0">
                <a:solidFill>
                  <a:srgbClr val="002060"/>
                </a:solidFill>
              </a:rPr>
              <a:t>- ¿qué opinaría tu familia y vecinos sobre esta mascota?</a:t>
            </a:r>
            <a:endParaRPr lang="tr-TR" sz="2800" cap="none" dirty="0">
              <a:solidFill>
                <a:srgbClr val="002060"/>
              </a:solidFill>
            </a:endParaRPr>
          </a:p>
        </p:txBody>
      </p:sp>
    </p:spTree>
    <p:extLst>
      <p:ext uri="{BB962C8B-B14F-4D97-AF65-F5344CB8AC3E}">
        <p14:creationId xmlns:p14="http://schemas.microsoft.com/office/powerpoint/2010/main" val="1288690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Devre</Template>
  <TotalTime>23</TotalTime>
  <Words>53</Words>
  <Application>Microsoft Office PowerPoint</Application>
  <PresentationFormat>Geniş ekran</PresentationFormat>
  <Paragraphs>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Trebuchet MS</vt:lpstr>
      <vt:lpstr>Tw Cen MT</vt:lpstr>
      <vt:lpstr>Devre</vt:lpstr>
      <vt:lpstr>mascotas,  ¿el mejor amigo del ser humano?</vt:lpstr>
      <vt:lpstr>Alguien dijo:   “cuanto más conozco a la gente, más me gusta mi perro”  ¿qué os parece la frase? ¿Por qué pensáis que lo decía?</vt:lpstr>
      <vt:lpstr>¿tenéis alguna mascota? Desarrolla tu respuesta</vt:lpstr>
      <vt:lpstr>¿qué aporta el tener una mascota en casa?  ¿cuáles son sus beneficios?</vt:lpstr>
      <vt:lpstr>Aspectos positivos y negativos de tener una mascota en casa.</vt:lpstr>
      <vt:lpstr>¿Por qué algunas personas abandonan a sus mascotas?  ¿qué sentimiento os produce esta acción?</vt:lpstr>
      <vt:lpstr>Actividad en parejas  1) trabajáis en un refugio para animales  2) una familia está buscando mascota (con tres niños, viven en un piso pequeño en el centro de la ciudad)  3) ¿QUÉ MASCOTA LES SUGERIRÍAIS Y POR QUÉ? </vt:lpstr>
      <vt:lpstr>Actividad individual  1) Elige un animal (que normalmente no es una mascota) para ser la tuya.  2) presenta tu mascota a los compañeros  </vt:lpstr>
      <vt:lpstr>Ten en cuenta la siguiente información:  - ¿por qué has elegido este animal como mascota?   - ¿cómo sería tu rutina para cuidarla?  - ¿qué comería?  - ¿cómo lo lavarías?  - ¿con quién lo dejarías cuando te fueras de vacaciones?  - ¿qué opinaría tu familia y vecinos sobre esta mascota?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mascotas,  ¿el mejor amigo del ser humano?</dc:title>
  <dc:creator>Windows Kullanıcısı</dc:creator>
  <cp:lastModifiedBy>Windows Kullanıcısı</cp:lastModifiedBy>
  <cp:revision>4</cp:revision>
  <dcterms:created xsi:type="dcterms:W3CDTF">2020-05-17T15:31:25Z</dcterms:created>
  <dcterms:modified xsi:type="dcterms:W3CDTF">2020-05-17T15:54:53Z</dcterms:modified>
</cp:coreProperties>
</file>