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1/15/2020</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1/15/2020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1/15/2020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1/15/2020</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1606-22F8-4F95-921E-B512EB6A81CB}"/>
              </a:ext>
            </a:extLst>
          </p:cNvPr>
          <p:cNvSpPr>
            <a:spLocks noGrp="1"/>
          </p:cNvSpPr>
          <p:nvPr>
            <p:ph type="ctrTitle"/>
          </p:nvPr>
        </p:nvSpPr>
        <p:spPr/>
        <p:txBody>
          <a:bodyPr/>
          <a:lstStyle/>
          <a:p>
            <a:r>
              <a:rPr lang="en-US" sz="4000" b="1" dirty="0">
                <a:solidFill>
                  <a:schemeClr val="tx1"/>
                </a:solidFill>
              </a:rPr>
              <a:t>Contemporary Management II</a:t>
            </a:r>
            <a:endParaRPr lang="tr-TR" sz="4000" dirty="0">
              <a:solidFill>
                <a:schemeClr val="tx1"/>
              </a:solidFill>
            </a:endParaRPr>
          </a:p>
        </p:txBody>
      </p:sp>
      <p:sp>
        <p:nvSpPr>
          <p:cNvPr id="3" name="Subtitle 2">
            <a:extLst>
              <a:ext uri="{FF2B5EF4-FFF2-40B4-BE49-F238E27FC236}">
                <a16:creationId xmlns:a16="http://schemas.microsoft.com/office/drawing/2014/main" id="{2C0AC77F-5BE2-4F22-BD65-F91F08AD9E88}"/>
              </a:ext>
            </a:extLst>
          </p:cNvPr>
          <p:cNvSpPr>
            <a:spLocks noGrp="1"/>
          </p:cNvSpPr>
          <p:nvPr>
            <p:ph type="subTitle" idx="1"/>
          </p:nvPr>
        </p:nvSpPr>
        <p:spPr/>
        <p:txBody>
          <a:bodyPr/>
          <a:lstStyle/>
          <a:p>
            <a:r>
              <a:rPr lang="en-US"/>
              <a:t>Week 10</a:t>
            </a:r>
            <a:endParaRPr lang="tr-TR" dirty="0"/>
          </a:p>
        </p:txBody>
      </p:sp>
    </p:spTree>
    <p:extLst>
      <p:ext uri="{BB962C8B-B14F-4D97-AF65-F5344CB8AC3E}">
        <p14:creationId xmlns:p14="http://schemas.microsoft.com/office/powerpoint/2010/main" val="196723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1A58-3EE7-4AF5-B412-010D3692525D}"/>
              </a:ext>
            </a:extLst>
          </p:cNvPr>
          <p:cNvSpPr>
            <a:spLocks noGrp="1"/>
          </p:cNvSpPr>
          <p:nvPr>
            <p:ph type="title"/>
          </p:nvPr>
        </p:nvSpPr>
        <p:spPr/>
        <p:txBody>
          <a:bodyPr/>
          <a:lstStyle/>
          <a:p>
            <a:r>
              <a:rPr lang="en-US">
                <a:solidFill>
                  <a:srgbClr val="FF0000"/>
                </a:solidFill>
              </a:rPr>
              <a:t>How Ikea changed the way of shopping for furniture?</a:t>
            </a:r>
            <a:endParaRPr lang="tr-TR"/>
          </a:p>
        </p:txBody>
      </p:sp>
      <p:sp>
        <p:nvSpPr>
          <p:cNvPr id="3" name="Content Placeholder 2">
            <a:extLst>
              <a:ext uri="{FF2B5EF4-FFF2-40B4-BE49-F238E27FC236}">
                <a16:creationId xmlns:a16="http://schemas.microsoft.com/office/drawing/2014/main" id="{1E92A829-1E57-49F6-9C84-4830277EB48C}"/>
              </a:ext>
            </a:extLst>
          </p:cNvPr>
          <p:cNvSpPr>
            <a:spLocks noGrp="1"/>
          </p:cNvSpPr>
          <p:nvPr>
            <p:ph idx="1"/>
          </p:nvPr>
        </p:nvSpPr>
        <p:spPr/>
        <p:txBody>
          <a:bodyPr/>
          <a:lstStyle/>
          <a:p>
            <a:r>
              <a:rPr lang="en-US" dirty="0"/>
              <a:t>The three main principles of Ikea are</a:t>
            </a:r>
          </a:p>
          <a:p>
            <a:r>
              <a:rPr lang="en-US" dirty="0"/>
              <a:t>1.quality in the self-service,</a:t>
            </a:r>
          </a:p>
          <a:p>
            <a:r>
              <a:rPr lang="en-US" dirty="0"/>
              <a:t>2. innovation in selling interesting pieces of furniture and</a:t>
            </a:r>
          </a:p>
          <a:p>
            <a:r>
              <a:rPr lang="en-US" dirty="0"/>
              <a:t>3. creating an unforgettable entertaining experience for its customers.</a:t>
            </a:r>
          </a:p>
          <a:p>
            <a:endParaRPr lang="en-US" dirty="0"/>
          </a:p>
          <a:p>
            <a:endParaRPr lang="en-US" dirty="0"/>
          </a:p>
          <a:p>
            <a:r>
              <a:rPr lang="en-US" dirty="0"/>
              <a:t>So, by living under these principles and rules Ikea is definitely changing the way we shop and the way we are going to shop.</a:t>
            </a:r>
          </a:p>
          <a:p>
            <a:endParaRPr lang="tr-TR" dirty="0"/>
          </a:p>
        </p:txBody>
      </p:sp>
    </p:spTree>
    <p:extLst>
      <p:ext uri="{BB962C8B-B14F-4D97-AF65-F5344CB8AC3E}">
        <p14:creationId xmlns:p14="http://schemas.microsoft.com/office/powerpoint/2010/main" val="37260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FC82A-BC39-41B4-A159-3B26BA706843}"/>
              </a:ext>
            </a:extLst>
          </p:cNvPr>
          <p:cNvSpPr>
            <a:spLocks noGrp="1"/>
          </p:cNvSpPr>
          <p:nvPr>
            <p:ph type="title"/>
          </p:nvPr>
        </p:nvSpPr>
        <p:spPr/>
        <p:txBody>
          <a:bodyPr/>
          <a:lstStyle/>
          <a:p>
            <a:r>
              <a:rPr lang="en-US" dirty="0">
                <a:solidFill>
                  <a:srgbClr val="FF0000"/>
                </a:solidFill>
              </a:rPr>
              <a:t>IKEA IN INTERNATIONAL MARKETS</a:t>
            </a:r>
            <a:endParaRPr lang="tr-TR" dirty="0"/>
          </a:p>
        </p:txBody>
      </p:sp>
      <p:sp>
        <p:nvSpPr>
          <p:cNvPr id="3" name="Content Placeholder 2">
            <a:extLst>
              <a:ext uri="{FF2B5EF4-FFF2-40B4-BE49-F238E27FC236}">
                <a16:creationId xmlns:a16="http://schemas.microsoft.com/office/drawing/2014/main" id="{24C7458F-6EB8-4BE5-A6B9-490A40C945B6}"/>
              </a:ext>
            </a:extLst>
          </p:cNvPr>
          <p:cNvSpPr>
            <a:spLocks noGrp="1"/>
          </p:cNvSpPr>
          <p:nvPr>
            <p:ph idx="1"/>
          </p:nvPr>
        </p:nvSpPr>
        <p:spPr/>
        <p:txBody>
          <a:bodyPr/>
          <a:lstStyle/>
          <a:p>
            <a:r>
              <a:rPr lang="en-US" dirty="0"/>
              <a:t>From its founding as a small private Swedish furniture retailer in 1943, IKEA has grown to become a multinational business with 276 stores in 25 countries.</a:t>
            </a:r>
          </a:p>
          <a:p>
            <a:endParaRPr lang="en-US" dirty="0"/>
          </a:p>
          <a:p>
            <a:r>
              <a:rPr lang="en-US" dirty="0"/>
              <a:t>There is a grand total of 313 IKEA stores in 38 countries/territories,</a:t>
            </a:r>
          </a:p>
          <a:p>
            <a:endParaRPr lang="en-US" dirty="0"/>
          </a:p>
          <a:p>
            <a:r>
              <a:rPr lang="en-US" dirty="0"/>
              <a:t>The other 37 stores are owned and run by franchises outside the IKEA Group in 17 countries.</a:t>
            </a:r>
          </a:p>
          <a:p>
            <a:endParaRPr lang="tr-TR" dirty="0"/>
          </a:p>
        </p:txBody>
      </p:sp>
    </p:spTree>
    <p:extLst>
      <p:ext uri="{BB962C8B-B14F-4D97-AF65-F5344CB8AC3E}">
        <p14:creationId xmlns:p14="http://schemas.microsoft.com/office/powerpoint/2010/main" val="1895098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5E63-F6E8-4168-BDC3-D2780F331C6E}"/>
              </a:ext>
            </a:extLst>
          </p:cNvPr>
          <p:cNvSpPr>
            <a:spLocks noGrp="1"/>
          </p:cNvSpPr>
          <p:nvPr>
            <p:ph type="title"/>
          </p:nvPr>
        </p:nvSpPr>
        <p:spPr/>
        <p:txBody>
          <a:bodyPr/>
          <a:lstStyle/>
          <a:p>
            <a:r>
              <a:rPr lang="en-US" dirty="0"/>
              <a:t>IKEA</a:t>
            </a:r>
            <a:br>
              <a:rPr lang="en-US" dirty="0"/>
            </a:br>
            <a:r>
              <a:rPr lang="en-US" dirty="0"/>
              <a:t>History</a:t>
            </a:r>
            <a:endParaRPr lang="tr-TR" dirty="0"/>
          </a:p>
        </p:txBody>
      </p:sp>
      <p:sp>
        <p:nvSpPr>
          <p:cNvPr id="3" name="Content Placeholder 2">
            <a:extLst>
              <a:ext uri="{FF2B5EF4-FFF2-40B4-BE49-F238E27FC236}">
                <a16:creationId xmlns:a16="http://schemas.microsoft.com/office/drawing/2014/main" id="{1084EFB2-0662-46AF-A5FB-9DD2C0329195}"/>
              </a:ext>
            </a:extLst>
          </p:cNvPr>
          <p:cNvSpPr>
            <a:spLocks noGrp="1"/>
          </p:cNvSpPr>
          <p:nvPr>
            <p:ph idx="1"/>
          </p:nvPr>
        </p:nvSpPr>
        <p:spPr/>
        <p:txBody>
          <a:bodyPr/>
          <a:lstStyle/>
          <a:p>
            <a:r>
              <a:rPr lang="en-US" dirty="0"/>
              <a:t>Ingvar Kamprad initially founded </a:t>
            </a:r>
            <a:r>
              <a:rPr lang="en-US" b="1" dirty="0"/>
              <a:t>IKEA</a:t>
            </a:r>
            <a:r>
              <a:rPr lang="en-US" dirty="0"/>
              <a:t> in 1943 as a mostly mail-order sales business, but began to sell furniture five years later. The first store was opened in </a:t>
            </a:r>
            <a:r>
              <a:rPr lang="en-US" dirty="0" err="1"/>
              <a:t>Älmhult</a:t>
            </a:r>
            <a:r>
              <a:rPr lang="en-US" dirty="0"/>
              <a:t>, </a:t>
            </a:r>
            <a:r>
              <a:rPr lang="en-US" dirty="0" err="1"/>
              <a:t>Småland</a:t>
            </a:r>
            <a:r>
              <a:rPr lang="en-US" dirty="0"/>
              <a:t>, in 1958, under the name </a:t>
            </a:r>
            <a:r>
              <a:rPr lang="en-US" dirty="0" err="1"/>
              <a:t>Möbel</a:t>
            </a:r>
            <a:r>
              <a:rPr lang="en-US" dirty="0"/>
              <a:t>-IKÉA (</a:t>
            </a:r>
            <a:r>
              <a:rPr lang="en-US" dirty="0" err="1"/>
              <a:t>Möbel</a:t>
            </a:r>
            <a:r>
              <a:rPr lang="en-US" dirty="0"/>
              <a:t> means "furniture" in Swedish).</a:t>
            </a:r>
          </a:p>
          <a:p>
            <a:endParaRPr lang="en-US" dirty="0"/>
          </a:p>
          <a:p>
            <a:r>
              <a:rPr lang="en-US" dirty="0"/>
              <a:t>Two years after starting IKEA, Kamprad began using milk trucks to deliver his goods. In 1947, he started selling furniture made by local manufacturers. By 1955, manufacturers began boycotting IKEA, protesting against Kamprad’s low prices. This forced him to design items in-house.</a:t>
            </a:r>
          </a:p>
          <a:p>
            <a:endParaRPr lang="tr-TR" dirty="0"/>
          </a:p>
        </p:txBody>
      </p:sp>
    </p:spTree>
    <p:extLst>
      <p:ext uri="{BB962C8B-B14F-4D97-AF65-F5344CB8AC3E}">
        <p14:creationId xmlns:p14="http://schemas.microsoft.com/office/powerpoint/2010/main" val="208184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A8F34-BE0E-46F9-B191-5640D6B99F5C}"/>
              </a:ext>
            </a:extLst>
          </p:cNvPr>
          <p:cNvSpPr>
            <a:spLocks noGrp="1"/>
          </p:cNvSpPr>
          <p:nvPr>
            <p:ph type="title"/>
          </p:nvPr>
        </p:nvSpPr>
        <p:spPr/>
        <p:txBody>
          <a:bodyPr/>
          <a:lstStyle/>
          <a:p>
            <a:r>
              <a:rPr lang="en-US" dirty="0"/>
              <a:t>Ikea opening in 1947…</a:t>
            </a:r>
            <a:endParaRPr lang="tr-TR" dirty="0"/>
          </a:p>
        </p:txBody>
      </p:sp>
      <p:pic>
        <p:nvPicPr>
          <p:cNvPr id="4" name="Content Placeholder 4">
            <a:extLst>
              <a:ext uri="{FF2B5EF4-FFF2-40B4-BE49-F238E27FC236}">
                <a16:creationId xmlns:a16="http://schemas.microsoft.com/office/drawing/2014/main" id="{BE1D3701-A1E7-42A0-BBD8-076704FF5492}"/>
              </a:ext>
            </a:extLst>
          </p:cNvPr>
          <p:cNvPicPr>
            <a:picLocks noGrp="1" noChangeAspect="1"/>
          </p:cNvPicPr>
          <p:nvPr>
            <p:ph idx="1"/>
          </p:nvPr>
        </p:nvPicPr>
        <p:blipFill>
          <a:blip r:embed="rId2"/>
          <a:stretch>
            <a:fillRect/>
          </a:stretch>
        </p:blipFill>
        <p:spPr>
          <a:xfrm>
            <a:off x="3009900" y="2517930"/>
            <a:ext cx="6146800" cy="4363987"/>
          </a:xfrm>
        </p:spPr>
      </p:pic>
    </p:spTree>
    <p:extLst>
      <p:ext uri="{BB962C8B-B14F-4D97-AF65-F5344CB8AC3E}">
        <p14:creationId xmlns:p14="http://schemas.microsoft.com/office/powerpoint/2010/main" val="319869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575EB-589D-493A-8060-3691D268149E}"/>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031076C5-B31F-4C14-A95C-1607CEBCFB76}"/>
              </a:ext>
            </a:extLst>
          </p:cNvPr>
          <p:cNvSpPr>
            <a:spLocks noGrp="1"/>
          </p:cNvSpPr>
          <p:nvPr>
            <p:ph idx="1"/>
          </p:nvPr>
        </p:nvSpPr>
        <p:spPr/>
        <p:txBody>
          <a:bodyPr>
            <a:normAutofit lnSpcReduction="10000"/>
          </a:bodyPr>
          <a:lstStyle/>
          <a:p>
            <a:r>
              <a:rPr lang="en-US" b="1" dirty="0"/>
              <a:t>1. Ikea offers reusable bags</a:t>
            </a:r>
            <a:endParaRPr lang="en-US" dirty="0"/>
          </a:p>
          <a:p>
            <a:r>
              <a:rPr lang="en-US" dirty="0"/>
              <a:t>Ikea ‘behaves’ in an environmental and sustainable manner by selling plastic bags that can be used again and again, recycling bins where the customers can drop their used batteries, light bulbs, and other packaging. However,</a:t>
            </a:r>
            <a:r>
              <a:rPr lang="en-US" b="1" dirty="0"/>
              <a:t> Ikea’s sustainable development is moving far beyond the stores</a:t>
            </a:r>
            <a:r>
              <a:rPr lang="en-US" dirty="0"/>
              <a:t>. The products are evaluated not only from their price but also for their environmental impact. This means that each phase of the product is firmly evaluated, including the materials that are used in manufacturing the product. These requirements are formulated in the </a:t>
            </a:r>
            <a:r>
              <a:rPr lang="en-US" b="1" dirty="0"/>
              <a:t>code of Ikea that is also known as IWAY (the Ikea Way)</a:t>
            </a:r>
            <a:r>
              <a:rPr lang="en-US" dirty="0"/>
              <a:t>. And, in this code about environmental standards Ikea’s intentions on environmental protection can really be ‘felt’ and seen as true.</a:t>
            </a:r>
          </a:p>
          <a:p>
            <a:endParaRPr lang="tr-TR" dirty="0"/>
          </a:p>
        </p:txBody>
      </p:sp>
    </p:spTree>
    <p:extLst>
      <p:ext uri="{BB962C8B-B14F-4D97-AF65-F5344CB8AC3E}">
        <p14:creationId xmlns:p14="http://schemas.microsoft.com/office/powerpoint/2010/main" val="149731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FB9CC-1189-4B85-931B-AA1D6088CDD1}"/>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B2BFFE53-769C-4C07-B4BB-7AE24DA5AB51}"/>
              </a:ext>
            </a:extLst>
          </p:cNvPr>
          <p:cNvSpPr>
            <a:spLocks noGrp="1"/>
          </p:cNvSpPr>
          <p:nvPr>
            <p:ph idx="1"/>
          </p:nvPr>
        </p:nvSpPr>
        <p:spPr/>
        <p:txBody>
          <a:bodyPr/>
          <a:lstStyle/>
          <a:p>
            <a:r>
              <a:rPr lang="en-US" b="1" dirty="0"/>
              <a:t>2. Ikea offers price comparison between products</a:t>
            </a:r>
          </a:p>
          <a:p>
            <a:r>
              <a:rPr lang="en-US" dirty="0"/>
              <a:t>Ikea offers the possibility of comparison between two similar products with different price. So if a couch or a sofa is priced $300 and it is placed next to a furniture that is quite similar but it costs $200 then the customer is going to be influenced by the “compromise price effect”. And he/she may tend to buy the furniture with low price, believing that he made a good deal. This sale ‘trick’ of price comparison is also used by many retailers and online stores. However, </a:t>
            </a:r>
            <a:r>
              <a:rPr lang="en-US" b="1" dirty="0"/>
              <a:t>Ikea is the world’s largest furniture company</a:t>
            </a:r>
            <a:r>
              <a:rPr lang="en-US" dirty="0"/>
              <a:t> so the popularity and uniqueness of its products creates the intriguing price comparison.</a:t>
            </a:r>
          </a:p>
          <a:p>
            <a:endParaRPr lang="tr-TR" dirty="0"/>
          </a:p>
        </p:txBody>
      </p:sp>
    </p:spTree>
    <p:extLst>
      <p:ext uri="{BB962C8B-B14F-4D97-AF65-F5344CB8AC3E}">
        <p14:creationId xmlns:p14="http://schemas.microsoft.com/office/powerpoint/2010/main" val="400038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E825C-34D5-4586-9831-83694F390717}"/>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FF28CD95-F749-4F67-8D32-AB6C5C69940E}"/>
              </a:ext>
            </a:extLst>
          </p:cNvPr>
          <p:cNvSpPr>
            <a:spLocks noGrp="1"/>
          </p:cNvSpPr>
          <p:nvPr>
            <p:ph idx="1"/>
          </p:nvPr>
        </p:nvSpPr>
        <p:spPr/>
        <p:txBody>
          <a:bodyPr/>
          <a:lstStyle/>
          <a:p>
            <a:r>
              <a:rPr lang="en-US" b="1" dirty="0"/>
              <a:t>3. Ikea offers prices that are one cent shorter</a:t>
            </a:r>
            <a:endParaRPr lang="en-US" dirty="0"/>
          </a:p>
          <a:p>
            <a:r>
              <a:rPr lang="en-US" dirty="0"/>
              <a:t>According to researchers from Colorado buying something that is worth $9.99 instead of $10 can make a window shopper into an actual shopper. In this study the researchers asked the participants to evaluate two pens that were both identical. The pens were both priced differently. One was priced $2 and the other was $3.99. </a:t>
            </a:r>
            <a:r>
              <a:rPr lang="en-US" b="1" dirty="0"/>
              <a:t>However, 44 % of the participants chose the higher priced pen.</a:t>
            </a:r>
            <a:r>
              <a:rPr lang="en-US" dirty="0"/>
              <a:t> This effect is called the left-digit effect. It is actually a pricing technique that has a psychological impact on buying by “odd prices’’, even though the counterparts are significantly of lower prices.</a:t>
            </a:r>
          </a:p>
          <a:p>
            <a:endParaRPr lang="tr-TR" dirty="0"/>
          </a:p>
        </p:txBody>
      </p:sp>
    </p:spTree>
    <p:extLst>
      <p:ext uri="{BB962C8B-B14F-4D97-AF65-F5344CB8AC3E}">
        <p14:creationId xmlns:p14="http://schemas.microsoft.com/office/powerpoint/2010/main" val="2092062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43148-268C-49A2-B992-A265F5B454E3}"/>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1717E032-6B66-4115-BCB5-46B491920537}"/>
              </a:ext>
            </a:extLst>
          </p:cNvPr>
          <p:cNvSpPr>
            <a:spLocks noGrp="1"/>
          </p:cNvSpPr>
          <p:nvPr>
            <p:ph idx="1"/>
          </p:nvPr>
        </p:nvSpPr>
        <p:spPr/>
        <p:txBody>
          <a:bodyPr/>
          <a:lstStyle/>
          <a:p>
            <a:r>
              <a:rPr lang="en-US" dirty="0"/>
              <a:t>3. This effect is called the left-digit effect. It is actually a pricing technique that has a psychological impact on buying by “odd prices’’, even though the counterparts are significantly of lower prices.</a:t>
            </a:r>
            <a:endParaRPr lang="tr-TR" dirty="0"/>
          </a:p>
        </p:txBody>
      </p:sp>
    </p:spTree>
    <p:extLst>
      <p:ext uri="{BB962C8B-B14F-4D97-AF65-F5344CB8AC3E}">
        <p14:creationId xmlns:p14="http://schemas.microsoft.com/office/powerpoint/2010/main" val="228905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CDBB-ED64-4B20-9B8B-F8C919E9E69C}"/>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5058E608-15E4-44B5-AEAD-04FE556CC030}"/>
              </a:ext>
            </a:extLst>
          </p:cNvPr>
          <p:cNvSpPr>
            <a:spLocks noGrp="1"/>
          </p:cNvSpPr>
          <p:nvPr>
            <p:ph idx="1"/>
          </p:nvPr>
        </p:nvSpPr>
        <p:spPr/>
        <p:txBody>
          <a:bodyPr/>
          <a:lstStyle/>
          <a:p>
            <a:r>
              <a:rPr lang="en-US" b="1" dirty="0"/>
              <a:t>4. Ikea offers you to by a lot of accessories</a:t>
            </a:r>
            <a:endParaRPr lang="en-US" dirty="0"/>
          </a:p>
          <a:p>
            <a:r>
              <a:rPr lang="en-US" dirty="0"/>
              <a:t>If you are a mother and you want to buy toys for your kids, then </a:t>
            </a:r>
            <a:r>
              <a:rPr lang="en-US" b="1" i="1" dirty="0"/>
              <a:t>Ikea</a:t>
            </a:r>
            <a:r>
              <a:rPr lang="en-US" dirty="0"/>
              <a:t> offers you a container for all the stuff that you are going to buy. It could be a container in a specific size and shape but it will definitely fit in all the toys inside it. These containers or boxes can also be an excellent way to store anything like food ingredients or the lunch leftovers from yesterday. They are visible so you can see everything that is inside and never forget to buy something that you need.</a:t>
            </a:r>
          </a:p>
          <a:p>
            <a:endParaRPr lang="tr-TR" dirty="0"/>
          </a:p>
        </p:txBody>
      </p:sp>
    </p:spTree>
    <p:extLst>
      <p:ext uri="{BB962C8B-B14F-4D97-AF65-F5344CB8AC3E}">
        <p14:creationId xmlns:p14="http://schemas.microsoft.com/office/powerpoint/2010/main" val="40934705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6</TotalTime>
  <Words>836</Words>
  <Application>Microsoft Office PowerPoint</Application>
  <PresentationFormat>Widescreen</PresentationFormat>
  <Paragraphs>35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Contemporary Management II</vt:lpstr>
      <vt:lpstr>IKEA IN INTERNATIONAL MARKETS</vt:lpstr>
      <vt:lpstr>IKEA History</vt:lpstr>
      <vt:lpstr>Ikea opening in 1947…</vt:lpstr>
      <vt:lpstr>How Ikea changed the way of shopping for furniture?</vt:lpstr>
      <vt:lpstr>How Ikea changed the way of shopping for furniture?</vt:lpstr>
      <vt:lpstr>How Ikea changed the way of shopping for furniture?</vt:lpstr>
      <vt:lpstr>How Ikea changed the way of shopping for furniture?</vt:lpstr>
      <vt:lpstr>How Ikea changed the way of shopping for furniture?</vt:lpstr>
      <vt:lpstr>How Ikea changed the way of shopping for furniture?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3</cp:revision>
  <dcterms:created xsi:type="dcterms:W3CDTF">2020-01-14T12:39:35Z</dcterms:created>
  <dcterms:modified xsi:type="dcterms:W3CDTF">2020-01-15T18:05:05Z</dcterms:modified>
</cp:coreProperties>
</file>