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5" r:id="rId4"/>
    <p:sldId id="276" r:id="rId5"/>
    <p:sldId id="277" r:id="rId6"/>
    <p:sldId id="278" r:id="rId7"/>
    <p:sldId id="286" r:id="rId8"/>
    <p:sldId id="280" r:id="rId9"/>
    <p:sldId id="283" r:id="rId10"/>
    <p:sldId id="265" r:id="rId11"/>
    <p:sldId id="279" r:id="rId12"/>
    <p:sldId id="281" r:id="rId13"/>
    <p:sldId id="284" r:id="rId14"/>
    <p:sldId id="282" r:id="rId15"/>
    <p:sldId id="28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4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5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3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3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54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2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oloured weather icons collection Free Vector"/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" r="5573"/>
          <a:stretch/>
        </p:blipFill>
        <p:spPr bwMode="auto">
          <a:xfrm>
            <a:off x="-305" y="-1"/>
            <a:ext cx="642305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70302" y="2606703"/>
            <a:ext cx="4800261" cy="1644592"/>
          </a:xfrm>
        </p:spPr>
        <p:txBody>
          <a:bodyPr anchor="t">
            <a:normAutofit/>
          </a:bodyPr>
          <a:lstStyle/>
          <a:p>
            <a:pPr algn="l"/>
            <a:r>
              <a:rPr lang="hu-HU" sz="4400" dirty="0">
                <a:solidFill>
                  <a:srgbClr val="000000"/>
                </a:solidFill>
              </a:rPr>
              <a:t>Milyen az idő?</a:t>
            </a:r>
            <a:endParaRPr lang="tr-TR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lurred hello summer background with bokeh effect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22" b="9616"/>
          <a:stretch/>
        </p:blipFill>
        <p:spPr bwMode="auto">
          <a:xfrm>
            <a:off x="-1" y="10"/>
            <a:ext cx="12192001" cy="46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DEF28D5B-2926-4FE4-BF22-EA37C737E8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17"/>
          <a:stretch/>
        </p:blipFill>
        <p:spPr>
          <a:xfrm>
            <a:off x="0" y="3553566"/>
            <a:ext cx="12192000" cy="3304434"/>
          </a:xfrm>
          <a:prstGeom prst="rect">
            <a:avLst/>
          </a:prstGeom>
        </p:spPr>
      </p:pic>
      <p:sp>
        <p:nvSpPr>
          <p:cNvPr id="73" name="Oval 72">
            <a:extLst>
              <a:ext uri="{FF2B5EF4-FFF2-40B4-BE49-F238E27FC236}">
                <a16:creationId xmlns:a16="http://schemas.microsoft.com/office/drawing/2014/main" xmlns="" id="{02E941BD-027E-419D-A57B-79D61423B6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411111" y="4606470"/>
            <a:ext cx="767645" cy="57513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484" y="5090844"/>
            <a:ext cx="10592174" cy="1000655"/>
          </a:xfrm>
        </p:spPr>
        <p:txBody>
          <a:bodyPr anchor="t">
            <a:normAutofit/>
          </a:bodyPr>
          <a:lstStyle/>
          <a:p>
            <a:pPr algn="l"/>
            <a:r>
              <a:rPr lang="hu-HU" sz="4400">
                <a:solidFill>
                  <a:srgbClr val="000000"/>
                </a:solidFill>
              </a:rPr>
              <a:t>NYÁR</a:t>
            </a:r>
            <a:endParaRPr lang="tr-TR" sz="440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5342" y="5766863"/>
            <a:ext cx="83849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4000" dirty="0"/>
              <a:t>A nyár júniustól augusztusig tart.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28082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4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>
                <a:solidFill>
                  <a:srgbClr val="000000"/>
                </a:solidFill>
              </a:rPr>
              <a:t>Mit csinálunk nyáron?</a:t>
            </a:r>
          </a:p>
        </p:txBody>
      </p:sp>
      <p:sp>
        <p:nvSpPr>
          <p:cNvPr id="75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338" name="Picture 2" descr="Travel booklet for active girls cartoon flat. ideas varied summer Free Vector"/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8" r="11808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90574" y="2421682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Nyáron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strandolunk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kirándulunk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úszunk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tengerben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vagy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Balatonban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hideg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limonádét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iszunk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napszemüveget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viselünk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nyaralunk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796798" y="5738806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Hand drawn autumn forest leaves collection Free Vector"/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" r="4425"/>
          <a:stretch/>
        </p:blipFill>
        <p:spPr bwMode="auto">
          <a:xfrm>
            <a:off x="5768642" y="-1"/>
            <a:ext cx="642305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474" y="3858678"/>
            <a:ext cx="4805996" cy="1644592"/>
          </a:xfrm>
        </p:spPr>
        <p:txBody>
          <a:bodyPr anchor="t">
            <a:normAutofit/>
          </a:bodyPr>
          <a:lstStyle/>
          <a:p>
            <a:pPr algn="l"/>
            <a:r>
              <a:rPr lang="hu-HU" sz="4400" dirty="0">
                <a:solidFill>
                  <a:srgbClr val="000000"/>
                </a:solidFill>
              </a:rPr>
              <a:t>ŐSZ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4779" y="4680974"/>
            <a:ext cx="54510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4000" dirty="0"/>
              <a:t>Az ősz szeptembertől novemberig tart.</a:t>
            </a:r>
          </a:p>
        </p:txBody>
      </p:sp>
    </p:spTree>
    <p:extLst>
      <p:ext uri="{BB962C8B-B14F-4D97-AF65-F5344CB8AC3E}">
        <p14:creationId xmlns:p14="http://schemas.microsoft.com/office/powerpoint/2010/main" val="139214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xmlns="" id="{523E859E-BCBF-4E66-BDB2-B45C40789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30581"/>
            <a:ext cx="12192000" cy="2827419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xmlns="" id="{3A9AEE7E-B925-446D-8A61-75BFE40B8B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 flipV="1">
            <a:off x="0" y="4228848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72" y="5033994"/>
            <a:ext cx="10579398" cy="11897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Mit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csinálunk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ősszel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xmlns="" id="{B45D527E-542C-44E0-8FC2-F03B24CFA2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88952" cy="437322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Illustration of people in the autumn park Free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671" y="648317"/>
            <a:ext cx="4954693" cy="329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354871" y="660767"/>
            <a:ext cx="5029200" cy="3227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Ősszel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esőkabátot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viselünk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színes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leveleket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gyűjtünk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iskolába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megyünk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sétálunk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kirándulunk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még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kicsit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fázunk</a:t>
            </a:r>
            <a:r>
              <a:rPr lang="en-US" sz="19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980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Winter landscape in flat design Free Vector"/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9" r="24149"/>
          <a:stretch/>
        </p:blipFill>
        <p:spPr bwMode="auto">
          <a:xfrm>
            <a:off x="-305" y="-1"/>
            <a:ext cx="642305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9941" y="5283239"/>
            <a:ext cx="1185906" cy="707886"/>
          </a:xfrm>
        </p:spPr>
        <p:txBody>
          <a:bodyPr anchor="t">
            <a:normAutofit/>
          </a:bodyPr>
          <a:lstStyle/>
          <a:p>
            <a:pPr algn="l"/>
            <a:r>
              <a:rPr lang="hu-HU" sz="4400" dirty="0">
                <a:solidFill>
                  <a:srgbClr val="000000"/>
                </a:solidFill>
              </a:rPr>
              <a:t>TÉL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5951" y="5893648"/>
            <a:ext cx="83849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4000" dirty="0"/>
              <a:t>A tél decembertől februárig tart.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144305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37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>
                <a:solidFill>
                  <a:srgbClr val="000000"/>
                </a:solidFill>
              </a:rPr>
              <a:t>Mit csinálunk télen?</a:t>
            </a:r>
          </a:p>
        </p:txBody>
      </p:sp>
      <p:sp>
        <p:nvSpPr>
          <p:cNvPr id="75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Four children doing winter activities Free Vector"/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" r="-3" b="-3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90574" y="2421682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Télen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korcsolyázunk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hóembert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építünk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hógolyózunk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síelünk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sétálunk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hóban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csizmát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viselünk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karácsonyfát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vásárolunk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meleg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teát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forralt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bort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iszunk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83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each background with beach elements and copyspace Free Photo"/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18"/>
          <a:stretch/>
        </p:blipFill>
        <p:spPr bwMode="auto">
          <a:xfrm>
            <a:off x="-305" y="-1"/>
            <a:ext cx="642305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8114" y="1596952"/>
            <a:ext cx="4800261" cy="839763"/>
          </a:xfrm>
        </p:spPr>
        <p:txBody>
          <a:bodyPr anchor="t">
            <a:normAutofit/>
          </a:bodyPr>
          <a:lstStyle/>
          <a:p>
            <a:r>
              <a:rPr lang="hu-HU" sz="4400" dirty="0">
                <a:solidFill>
                  <a:srgbClr val="000000"/>
                </a:solidFill>
              </a:rPr>
              <a:t>Jó idő van </a:t>
            </a:r>
            <a:r>
              <a:rPr lang="hu-HU" sz="4400" dirty="0">
                <a:solidFill>
                  <a:srgbClr val="000000"/>
                </a:solidFill>
                <a:sym typeface="Wingdings" panose="05000000000000000000" pitchFamily="2" charset="2"/>
              </a:rPr>
              <a:t>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2748" y="2142290"/>
            <a:ext cx="4805603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tr-TR" sz="4000" dirty="0"/>
          </a:p>
          <a:p>
            <a:pPr algn="ctr">
              <a:spcAft>
                <a:spcPts val="600"/>
              </a:spcAft>
            </a:pPr>
            <a:r>
              <a:rPr lang="nl-NL" sz="3000" dirty="0">
                <a:latin typeface="+mj-lt"/>
              </a:rPr>
              <a:t>Süt a nap. </a:t>
            </a:r>
            <a:endParaRPr lang="hu-HU" sz="3000" dirty="0"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nl-NL" sz="3000" dirty="0">
                <a:latin typeface="+mj-lt"/>
              </a:rPr>
              <a:t>Meleg van. </a:t>
            </a:r>
          </a:p>
          <a:p>
            <a:pPr algn="ctr">
              <a:spcAft>
                <a:spcPts val="600"/>
              </a:spcAft>
            </a:pPr>
            <a:r>
              <a:rPr lang="tr-TR" sz="3000" dirty="0">
                <a:latin typeface="+mj-lt"/>
              </a:rPr>
              <a:t>Szép idő van. </a:t>
            </a:r>
          </a:p>
          <a:p>
            <a:pPr algn="ctr">
              <a:spcAft>
                <a:spcPts val="600"/>
              </a:spcAft>
            </a:pPr>
            <a:r>
              <a:rPr lang="tr-TR" sz="3000" dirty="0">
                <a:latin typeface="+mj-lt"/>
              </a:rPr>
              <a:t>25 fok van</a:t>
            </a:r>
            <a:r>
              <a:rPr lang="tr-TR" sz="4000" dirty="0">
                <a:latin typeface="+mj-lt"/>
              </a:rPr>
              <a:t>. </a:t>
            </a:r>
          </a:p>
          <a:p>
            <a:pPr>
              <a:spcAft>
                <a:spcPts val="600"/>
              </a:spcAft>
            </a:pPr>
            <a:endParaRPr lang="tr-TR" sz="4000" dirty="0"/>
          </a:p>
        </p:txBody>
      </p:sp>
      <p:sp>
        <p:nvSpPr>
          <p:cNvPr id="7" name="Rectangle 6"/>
          <p:cNvSpPr/>
          <p:nvPr/>
        </p:nvSpPr>
        <p:spPr>
          <a:xfrm>
            <a:off x="-610" y="3996644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accent1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ground with rain in dark sk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9" b="24141"/>
          <a:stretch/>
        </p:blipFill>
        <p:spPr bwMode="auto">
          <a:xfrm>
            <a:off x="20" y="206071"/>
            <a:ext cx="12191980" cy="480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D266A5D8-E184-4E8F-9001-D6F41E3974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9122"/>
          <a:stretch/>
        </p:blipFill>
        <p:spPr>
          <a:xfrm flipV="1">
            <a:off x="0" y="0"/>
            <a:ext cx="12191999" cy="1713062"/>
          </a:xfrm>
          <a:custGeom>
            <a:avLst/>
            <a:gdLst>
              <a:gd name="connsiteX0" fmla="*/ 0 w 12191999"/>
              <a:gd name="connsiteY0" fmla="*/ 1713062 h 1713062"/>
              <a:gd name="connsiteX1" fmla="*/ 12191999 w 12191999"/>
              <a:gd name="connsiteY1" fmla="*/ 1713062 h 1713062"/>
              <a:gd name="connsiteX2" fmla="*/ 12191999 w 12191999"/>
              <a:gd name="connsiteY2" fmla="*/ 0 h 1713062"/>
              <a:gd name="connsiteX3" fmla="*/ 0 w 12191999"/>
              <a:gd name="connsiteY3" fmla="*/ 0 h 171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713062">
                <a:moveTo>
                  <a:pt x="0" y="1713062"/>
                </a:moveTo>
                <a:lnTo>
                  <a:pt x="12191999" y="1713062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4EB1D02B-BBFA-4A97-A021-7816ECC349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3840845"/>
            <a:ext cx="12195047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BDD7BED2-CC5E-4866-AC0C-DCF928AF8A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5390368"/>
            <a:ext cx="12188952" cy="14676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484" y="5566756"/>
            <a:ext cx="10592174" cy="656946"/>
          </a:xfrm>
        </p:spPr>
        <p:txBody>
          <a:bodyPr anchor="t">
            <a:normAutofit/>
          </a:bodyPr>
          <a:lstStyle/>
          <a:p>
            <a:pPr algn="l"/>
            <a:r>
              <a:rPr lang="hu-HU" sz="4000">
                <a:solidFill>
                  <a:srgbClr val="000000"/>
                </a:solidFill>
              </a:rPr>
              <a:t>Rossz idő van </a:t>
            </a:r>
            <a:r>
              <a:rPr lang="hu-HU" sz="4000">
                <a:solidFill>
                  <a:srgbClr val="000000"/>
                </a:solidFill>
                <a:sym typeface="Wingdings" panose="05000000000000000000" pitchFamily="2" charset="2"/>
              </a:rPr>
              <a:t></a:t>
            </a:r>
            <a:endParaRPr lang="tr-TR" sz="400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13560" y="5138056"/>
            <a:ext cx="544954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4000" dirty="0">
                <a:latin typeface="+mj-lt"/>
              </a:rPr>
              <a:t>Felhős idő van. </a:t>
            </a:r>
          </a:p>
          <a:p>
            <a:pPr algn="ctr">
              <a:spcAft>
                <a:spcPts val="600"/>
              </a:spcAft>
            </a:pPr>
            <a:r>
              <a:rPr lang="tr-TR" sz="4000" dirty="0">
                <a:latin typeface="+mj-lt"/>
              </a:rPr>
              <a:t>Esik az eső.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19123" y="4494020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22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Frosty field and woods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4" b="23561"/>
          <a:stretch/>
        </p:blipFill>
        <p:spPr bwMode="auto">
          <a:xfrm>
            <a:off x="20" y="206071"/>
            <a:ext cx="12191980" cy="480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D266A5D8-E184-4E8F-9001-D6F41E3974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9122"/>
          <a:stretch/>
        </p:blipFill>
        <p:spPr>
          <a:xfrm flipV="1">
            <a:off x="0" y="0"/>
            <a:ext cx="12191999" cy="1713062"/>
          </a:xfrm>
          <a:custGeom>
            <a:avLst/>
            <a:gdLst>
              <a:gd name="connsiteX0" fmla="*/ 0 w 12191999"/>
              <a:gd name="connsiteY0" fmla="*/ 1713062 h 1713062"/>
              <a:gd name="connsiteX1" fmla="*/ 12191999 w 12191999"/>
              <a:gd name="connsiteY1" fmla="*/ 1713062 h 1713062"/>
              <a:gd name="connsiteX2" fmla="*/ 12191999 w 12191999"/>
              <a:gd name="connsiteY2" fmla="*/ 0 h 1713062"/>
              <a:gd name="connsiteX3" fmla="*/ 0 w 12191999"/>
              <a:gd name="connsiteY3" fmla="*/ 0 h 171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713062">
                <a:moveTo>
                  <a:pt x="0" y="1713062"/>
                </a:moveTo>
                <a:lnTo>
                  <a:pt x="12191999" y="1713062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xmlns="" id="{4EB1D02B-BBFA-4A97-A021-7816ECC349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3840845"/>
            <a:ext cx="12195047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BDD7BED2-CC5E-4866-AC0C-DCF928AF8A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5390368"/>
            <a:ext cx="12188952" cy="14676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99912" y="4348547"/>
            <a:ext cx="10592174" cy="6569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Esik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hó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-10 (</a:t>
            </a: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mínusz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10) </a:t>
            </a: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fok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van.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818535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53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70">
            <a:extLst>
              <a:ext uri="{FF2B5EF4-FFF2-40B4-BE49-F238E27FC236}">
                <a16:creationId xmlns:a16="http://schemas.microsoft.com/office/drawing/2014/main" xmlns="" id="{0BC9EFE1-D8CB-4668-9980-DB108327A7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5" name="Picture 72">
            <a:extLst>
              <a:ext uri="{FF2B5EF4-FFF2-40B4-BE49-F238E27FC236}">
                <a16:creationId xmlns:a16="http://schemas.microsoft.com/office/drawing/2014/main" xmlns="" id="{7CBAE1BD-B8E4-4029-8AA2-C77E4FED98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20733" y="3263002"/>
            <a:ext cx="4672584" cy="21010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Köd</a:t>
            </a:r>
            <a:r>
              <a:rPr lang="en-US" sz="44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van.  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xmlns="" id="{77DA6D33-2D62-458C-BF5D-DBF612FD5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Foggy road ahead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2" r="23569" b="2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502139" y="6582782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7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ading on a windy day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68" b="23206"/>
          <a:stretch/>
        </p:blipFill>
        <p:spPr bwMode="auto">
          <a:xfrm>
            <a:off x="20" y="206071"/>
            <a:ext cx="12191980" cy="480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D266A5D8-E184-4E8F-9001-D6F41E3974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9122"/>
          <a:stretch/>
        </p:blipFill>
        <p:spPr>
          <a:xfrm flipV="1">
            <a:off x="0" y="0"/>
            <a:ext cx="12191999" cy="1713062"/>
          </a:xfrm>
          <a:custGeom>
            <a:avLst/>
            <a:gdLst>
              <a:gd name="connsiteX0" fmla="*/ 0 w 12191999"/>
              <a:gd name="connsiteY0" fmla="*/ 1713062 h 1713062"/>
              <a:gd name="connsiteX1" fmla="*/ 12191999 w 12191999"/>
              <a:gd name="connsiteY1" fmla="*/ 1713062 h 1713062"/>
              <a:gd name="connsiteX2" fmla="*/ 12191999 w 12191999"/>
              <a:gd name="connsiteY2" fmla="*/ 0 h 1713062"/>
              <a:gd name="connsiteX3" fmla="*/ 0 w 12191999"/>
              <a:gd name="connsiteY3" fmla="*/ 0 h 1713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713062">
                <a:moveTo>
                  <a:pt x="0" y="1713062"/>
                </a:moveTo>
                <a:lnTo>
                  <a:pt x="12191999" y="1713062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4EB1D02B-BBFA-4A97-A021-7816ECC349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3840845"/>
            <a:ext cx="12195047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BDD7BED2-CC5E-4866-AC0C-DCF928AF8A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5390368"/>
            <a:ext cx="12188952" cy="14676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99912" y="5214010"/>
            <a:ext cx="10592174" cy="6569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Fúj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szél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Szeles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az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idő</a:t>
            </a:r>
            <a:r>
              <a:rPr lang="en-US" sz="40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206071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99454" y="2302325"/>
            <a:ext cx="40439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6000" dirty="0">
                <a:latin typeface="+mj-lt"/>
              </a:rPr>
              <a:t>AZ ÉVSZAKOK</a:t>
            </a:r>
            <a:endParaRPr lang="tr-TR" sz="6000" dirty="0">
              <a:latin typeface="+mj-lt"/>
            </a:endParaRPr>
          </a:p>
        </p:txBody>
      </p:sp>
      <p:pic>
        <p:nvPicPr>
          <p:cNvPr id="15362" name="Picture 2" descr="Four seasons landscape banners set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22" y="0"/>
            <a:ext cx="40964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095522" y="3475166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0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Watercolor flowers background in pastel colors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1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42844"/>
            <a:ext cx="9144000" cy="1092803"/>
          </a:xfrm>
        </p:spPr>
        <p:txBody>
          <a:bodyPr>
            <a:normAutofit/>
          </a:bodyPr>
          <a:lstStyle/>
          <a:p>
            <a:r>
              <a:rPr lang="hu-HU" dirty="0"/>
              <a:t>TAVASZ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2832598" y="3556273"/>
            <a:ext cx="83849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/>
              <a:t>A tavasz márciustól májusig tart.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1052415" y="6702230"/>
            <a:ext cx="113958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1200" dirty="0">
                <a:solidFill>
                  <a:srgbClr val="FFC000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1200" dirty="0" smtClean="0">
                <a:solidFill>
                  <a:srgbClr val="FFC000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1200" dirty="0">
              <a:solidFill>
                <a:srgbClr val="FFC000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3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lat people doing leisure outdoor activities Free Vector"/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4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>
                <a:solidFill>
                  <a:srgbClr val="000000"/>
                </a:solidFill>
              </a:rPr>
              <a:t>Mit csinálunk tavasszal?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04997" y="2272143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Tavasszal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kirándulunk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flörtölünk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biciklizünk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szoknyát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rövidnadrágot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viselünk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örülünk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erkélyen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vagy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kertben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ebédelünk</a:t>
            </a: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68088" y="6573306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06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205</Words>
  <Application>Microsoft Office PowerPoint</Application>
  <PresentationFormat>Widescreen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Candara</vt:lpstr>
      <vt:lpstr>Wingdings</vt:lpstr>
      <vt:lpstr>Office Theme</vt:lpstr>
      <vt:lpstr>Milyen az idő?</vt:lpstr>
      <vt:lpstr>Jó idő van </vt:lpstr>
      <vt:lpstr>Rossz idő van </vt:lpstr>
      <vt:lpstr>PowerPoint Presentation</vt:lpstr>
      <vt:lpstr>PowerPoint Presentation</vt:lpstr>
      <vt:lpstr>PowerPoint Presentation</vt:lpstr>
      <vt:lpstr>PowerPoint Presentation</vt:lpstr>
      <vt:lpstr>TAVASZ</vt:lpstr>
      <vt:lpstr>Mit csinálunk tavasszal?</vt:lpstr>
      <vt:lpstr>NYÁR</vt:lpstr>
      <vt:lpstr>Mit csinálunk nyáron?</vt:lpstr>
      <vt:lpstr>ŐSZ</vt:lpstr>
      <vt:lpstr>Mit csinálunk ősszel?</vt:lpstr>
      <vt:lpstr>TÉL</vt:lpstr>
      <vt:lpstr>Mit csinálunk télen?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Milyen az idő?</dc:title>
  <dc:creator>Yakup Yildizlar</dc:creator>
  <cp:lastModifiedBy>Éva Tóth</cp:lastModifiedBy>
  <cp:revision>3</cp:revision>
  <dcterms:created xsi:type="dcterms:W3CDTF">2020-05-11T00:34:42Z</dcterms:created>
  <dcterms:modified xsi:type="dcterms:W3CDTF">2020-05-11T00:45:18Z</dcterms:modified>
</cp:coreProperties>
</file>