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76" r:id="rId5"/>
    <p:sldId id="277" r:id="rId6"/>
    <p:sldId id="278" r:id="rId7"/>
    <p:sldId id="286" r:id="rId8"/>
    <p:sldId id="280" r:id="rId9"/>
    <p:sldId id="283" r:id="rId10"/>
    <p:sldId id="265" r:id="rId11"/>
    <p:sldId id="279" r:id="rId12"/>
    <p:sldId id="281" r:id="rId13"/>
    <p:sldId id="284" r:id="rId14"/>
    <p:sldId id="282" r:id="rId15"/>
    <p:sldId id="28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2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7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8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5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28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23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51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6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93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54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62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ured weather icons collection Free Vecto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5573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0302" y="2606703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hu-HU" sz="4400" dirty="0">
                <a:solidFill>
                  <a:srgbClr val="000000"/>
                </a:solidFill>
              </a:rPr>
              <a:t>Milyen az idő?</a:t>
            </a:r>
            <a:endParaRPr lang="tr-TR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urred hello summer background with bokeh effect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 b="9616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EF28D5B-2926-4FE4-BF22-EA37C737E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2E941BD-027E-419D-A57B-79D61423B6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5090844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hu-HU" sz="4400">
                <a:solidFill>
                  <a:srgbClr val="000000"/>
                </a:solidFill>
              </a:rPr>
              <a:t>NYÁR</a:t>
            </a:r>
            <a:endParaRPr lang="tr-TR" sz="4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342" y="5766863"/>
            <a:ext cx="8384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/>
              <a:t>A nyár júniustól augusztusig tart.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8082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Mit csinálunk nyáron?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Travel booklet for active girls cartoon flat. ideas varied summer Free Vector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11808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Nyáron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strandolunk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kirándulunk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úszunk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tengerben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vagy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Balatonban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hideg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limonádét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iszunk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napszemüveget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viselünk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nyaralunk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6798" y="5738806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and drawn autumn forest leaves collection Free Vecto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4425"/>
          <a:stretch/>
        </p:blipFill>
        <p:spPr bwMode="auto">
          <a:xfrm>
            <a:off x="5768642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474" y="3858678"/>
            <a:ext cx="4805996" cy="1644592"/>
          </a:xfrm>
        </p:spPr>
        <p:txBody>
          <a:bodyPr anchor="t">
            <a:normAutofit/>
          </a:bodyPr>
          <a:lstStyle/>
          <a:p>
            <a:pPr algn="l"/>
            <a:r>
              <a:rPr lang="hu-HU" sz="4400" dirty="0">
                <a:solidFill>
                  <a:srgbClr val="000000"/>
                </a:solidFill>
              </a:rPr>
              <a:t>ŐSZ</a:t>
            </a:r>
            <a:endParaRPr lang="tr-TR" sz="4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779" y="4680974"/>
            <a:ext cx="5451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/>
              <a:t>Az ősz szeptembertől novemberig tart.</a:t>
            </a:r>
          </a:p>
        </p:txBody>
      </p:sp>
    </p:spTree>
    <p:extLst>
      <p:ext uri="{BB962C8B-B14F-4D97-AF65-F5344CB8AC3E}">
        <p14:creationId xmlns:p14="http://schemas.microsoft.com/office/powerpoint/2010/main" val="13921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523E859E-BCBF-4E66-BDB2-B45C40789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3A9AEE7E-B925-446D-8A61-75BFE40B8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5033994"/>
            <a:ext cx="10579398" cy="1189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csinálunk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ősszel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45D527E-542C-44E0-8FC2-F03B24CFA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llustration of people in the autumn park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648317"/>
            <a:ext cx="4954693" cy="32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54871" y="660767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Ősszel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esőkabátot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viselünk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színes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leveleket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gyűjtünk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iskolába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megyünk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sétálunk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kirándulunk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még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kicsit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fázunk</a:t>
            </a:r>
            <a:r>
              <a:rPr lang="en-US" sz="1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Winter landscape in flat design Free Vecto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r="24149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941" y="5283239"/>
            <a:ext cx="1185906" cy="707886"/>
          </a:xfrm>
        </p:spPr>
        <p:txBody>
          <a:bodyPr anchor="t">
            <a:normAutofit/>
          </a:bodyPr>
          <a:lstStyle/>
          <a:p>
            <a:pPr algn="l"/>
            <a:r>
              <a:rPr lang="hu-HU" sz="4400" dirty="0">
                <a:solidFill>
                  <a:srgbClr val="000000"/>
                </a:solidFill>
              </a:rPr>
              <a:t>TÉL</a:t>
            </a:r>
            <a:endParaRPr lang="tr-TR" sz="4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5951" y="5893648"/>
            <a:ext cx="8384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4000" dirty="0"/>
              <a:t>A tél decembertől februárig tart.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144305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Mit csinálunk télen?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Four children doing winter activities Free Vector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Télen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korcsolyázunk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hóembert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építünk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hógolyózunk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síelünk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sétálunk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hóban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csizmát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viselünk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karácsonyfát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vásárolunk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meleg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teát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forralt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bort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iszunk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3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ach background with beach elements and copyspace Free Photo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18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14" y="1596952"/>
            <a:ext cx="4800261" cy="839763"/>
          </a:xfrm>
        </p:spPr>
        <p:txBody>
          <a:bodyPr anchor="t">
            <a:normAutofit/>
          </a:bodyPr>
          <a:lstStyle/>
          <a:p>
            <a:r>
              <a:rPr lang="hu-HU" sz="4400" dirty="0">
                <a:solidFill>
                  <a:srgbClr val="000000"/>
                </a:solidFill>
              </a:rPr>
              <a:t>Jó idő van </a:t>
            </a:r>
            <a:r>
              <a:rPr lang="hu-HU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tr-TR" sz="4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2748" y="2142290"/>
            <a:ext cx="480560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tr-TR" sz="4000" dirty="0"/>
          </a:p>
          <a:p>
            <a:pPr algn="ctr">
              <a:spcAft>
                <a:spcPts val="600"/>
              </a:spcAft>
            </a:pPr>
            <a:r>
              <a:rPr lang="nl-NL" sz="3000" dirty="0">
                <a:latin typeface="+mj-lt"/>
              </a:rPr>
              <a:t>Süt a nap. </a:t>
            </a:r>
            <a:endParaRPr lang="hu-HU" sz="3000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nl-NL" sz="3000" dirty="0">
                <a:latin typeface="+mj-lt"/>
              </a:rPr>
              <a:t>Meleg van. </a:t>
            </a:r>
          </a:p>
          <a:p>
            <a:pPr algn="ctr">
              <a:spcAft>
                <a:spcPts val="600"/>
              </a:spcAft>
            </a:pPr>
            <a:r>
              <a:rPr lang="tr-TR" sz="3000" dirty="0">
                <a:latin typeface="+mj-lt"/>
              </a:rPr>
              <a:t>Szép idő van. </a:t>
            </a:r>
          </a:p>
          <a:p>
            <a:pPr algn="ctr">
              <a:spcAft>
                <a:spcPts val="600"/>
              </a:spcAft>
            </a:pPr>
            <a:r>
              <a:rPr lang="tr-TR" sz="3000" dirty="0">
                <a:latin typeface="+mj-lt"/>
              </a:rPr>
              <a:t>25 fok van</a:t>
            </a:r>
            <a:r>
              <a:rPr lang="tr-TR" sz="4000" dirty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endParaRPr lang="tr-TR" sz="4000" dirty="0"/>
          </a:p>
        </p:txBody>
      </p:sp>
      <p:sp>
        <p:nvSpPr>
          <p:cNvPr id="7" name="Rectangle 6"/>
          <p:cNvSpPr/>
          <p:nvPr/>
        </p:nvSpPr>
        <p:spPr>
          <a:xfrm>
            <a:off x="-610" y="3996644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with rain in dark sk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b="24141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266A5D8-E184-4E8F-9001-D6F41E397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EB1D02B-BBFA-4A97-A021-7816ECC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DD7BED2-CC5E-4866-AC0C-DCF928AF8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5566756"/>
            <a:ext cx="10592174" cy="656946"/>
          </a:xfrm>
        </p:spPr>
        <p:txBody>
          <a:bodyPr anchor="t">
            <a:normAutofit/>
          </a:bodyPr>
          <a:lstStyle/>
          <a:p>
            <a:pPr algn="l"/>
            <a:r>
              <a:rPr lang="hu-HU" sz="4000">
                <a:solidFill>
                  <a:srgbClr val="000000"/>
                </a:solidFill>
              </a:rPr>
              <a:t>Rossz idő van </a:t>
            </a:r>
            <a:r>
              <a:rPr lang="hu-HU" sz="4000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endParaRPr lang="tr-TR" sz="4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3560" y="5138056"/>
            <a:ext cx="54495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000" dirty="0">
                <a:latin typeface="+mj-lt"/>
              </a:rPr>
              <a:t>Felhős idő van. </a:t>
            </a:r>
          </a:p>
          <a:p>
            <a:pPr algn="ctr">
              <a:spcAft>
                <a:spcPts val="600"/>
              </a:spcAft>
            </a:pPr>
            <a:r>
              <a:rPr lang="tr-TR" sz="4000" dirty="0">
                <a:latin typeface="+mj-lt"/>
              </a:rPr>
              <a:t>Esik az eső.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123" y="4494020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osty field and woods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 b="23561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D266A5D8-E184-4E8F-9001-D6F41E397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4EB1D02B-BBFA-4A97-A021-7816ECC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DD7BED2-CC5E-4866-AC0C-DCF928AF8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912" y="4348547"/>
            <a:ext cx="10592174" cy="656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Esik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hó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-10 (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mínusz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10) 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fok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van.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18535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7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0733" y="3263002"/>
            <a:ext cx="4672584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Köd</a:t>
            </a: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van. 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Foggy road ahead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23569" b="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02139" y="6582782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ading on a windy day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8" b="23206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266A5D8-E184-4E8F-9001-D6F41E397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EB1D02B-BBFA-4A97-A021-7816ECC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DD7BED2-CC5E-4866-AC0C-DCF928AF8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912" y="5214010"/>
            <a:ext cx="10592174" cy="656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Fúj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szél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Szeles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idő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06071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9454" y="2302325"/>
            <a:ext cx="404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dirty="0">
                <a:latin typeface="+mj-lt"/>
              </a:rPr>
              <a:t>AZ ÉVSZAKOK</a:t>
            </a:r>
            <a:endParaRPr lang="tr-TR" sz="6000" dirty="0">
              <a:latin typeface="+mj-lt"/>
            </a:endParaRPr>
          </a:p>
        </p:txBody>
      </p:sp>
      <p:pic>
        <p:nvPicPr>
          <p:cNvPr id="15362" name="Picture 2" descr="Four seasons landscape banners set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22" y="0"/>
            <a:ext cx="4096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95522" y="3475166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atercolor flowers background in pastel color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2844"/>
            <a:ext cx="9144000" cy="1092803"/>
          </a:xfrm>
        </p:spPr>
        <p:txBody>
          <a:bodyPr>
            <a:normAutofit/>
          </a:bodyPr>
          <a:lstStyle/>
          <a:p>
            <a:r>
              <a:rPr lang="hu-HU" dirty="0"/>
              <a:t>TAVASZ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2832598" y="3556273"/>
            <a:ext cx="8384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/>
              <a:t>A tavasz márciustól májusig tart.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52415" y="6702230"/>
            <a:ext cx="11395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dirty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1200" dirty="0" smtClean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1200" dirty="0">
              <a:solidFill>
                <a:srgbClr val="FFC000"/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at people doing leisure outdoor activities Free Vector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Mit csinálunk tavasszal?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Tavasszal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kirándulunk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flörtölünk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biciklizünk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szoknyát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rövidnadrágot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viselünk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örülünk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erkélyen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vagy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kertben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ebédelünk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68088" y="6573306"/>
            <a:ext cx="82360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800" dirty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f</a:t>
            </a:r>
            <a:r>
              <a:rPr lang="hu-HU" sz="800" dirty="0" smtClean="0">
                <a:solidFill>
                  <a:schemeClr val="bg1">
                    <a:lumMod val="85000"/>
                  </a:schemeClr>
                </a:solidFill>
                <a:latin typeface="+mj-lt"/>
                <a:sym typeface="Wingdings" panose="05000000000000000000" pitchFamily="2" charset="2"/>
              </a:rPr>
              <a:t>reepik.com</a:t>
            </a:r>
            <a:endParaRPr lang="hu-HU" sz="800" dirty="0">
              <a:solidFill>
                <a:schemeClr val="bg1">
                  <a:lumMod val="8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Wingdings</vt:lpstr>
      <vt:lpstr>Office Theme</vt:lpstr>
      <vt:lpstr>Milyen az idő?</vt:lpstr>
      <vt:lpstr>Jó idő van </vt:lpstr>
      <vt:lpstr>Rossz idő van </vt:lpstr>
      <vt:lpstr>PowerPoint Presentation</vt:lpstr>
      <vt:lpstr>PowerPoint Presentation</vt:lpstr>
      <vt:lpstr>PowerPoint Presentation</vt:lpstr>
      <vt:lpstr>PowerPoint Presentation</vt:lpstr>
      <vt:lpstr>TAVASZ</vt:lpstr>
      <vt:lpstr>Mit csinálunk tavasszal?</vt:lpstr>
      <vt:lpstr>NYÁR</vt:lpstr>
      <vt:lpstr>Mit csinálunk nyáron?</vt:lpstr>
      <vt:lpstr>ŐSZ</vt:lpstr>
      <vt:lpstr>Mit csinálunk ősszel?</vt:lpstr>
      <vt:lpstr>TÉL</vt:lpstr>
      <vt:lpstr>Mit csinálunk télen?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az idő?</dc:title>
  <dc:creator>Yakup Yildizlar</dc:creator>
  <cp:lastModifiedBy>Éva Tóth</cp:lastModifiedBy>
  <cp:revision>3</cp:revision>
  <dcterms:created xsi:type="dcterms:W3CDTF">2020-05-11T00:34:42Z</dcterms:created>
  <dcterms:modified xsi:type="dcterms:W3CDTF">2020-05-11T00:45:18Z</dcterms:modified>
</cp:coreProperties>
</file>