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56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B286B6-D775-4E3C-AD93-5C572CB475E1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5F629-195C-4A29-B4C3-EBBCB5B5A5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339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C9DA4A-0DF8-42E1-B70A-ADF8BC9CEECA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8376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C96B-0CEE-4C68-9A73-507AAA64EAD2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A97F0-0EC6-445F-8DBE-844A53C1B3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5309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C96B-0CEE-4C68-9A73-507AAA64EAD2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A97F0-0EC6-445F-8DBE-844A53C1B3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143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C96B-0CEE-4C68-9A73-507AAA64EAD2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A97F0-0EC6-445F-8DBE-844A53C1B3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0955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C51D1F-79DF-4B5E-8F9D-3D819804B6BC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31.01.2020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0F98D0-A33C-4329-8B02-CAB0F98F2E42}" type="slidenum">
              <a:rPr kumimoji="0" 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9512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C51D1F-79DF-4B5E-8F9D-3D819804B6BC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31.01.2020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0F98D0-A33C-4329-8B02-CAB0F98F2E42}" type="slidenum">
              <a:rPr kumimoji="0" 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0728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C51D1F-79DF-4B5E-8F9D-3D819804B6BC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31.01.2020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0F98D0-A33C-4329-8B02-CAB0F98F2E42}" type="slidenum">
              <a:rPr kumimoji="0" 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38696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C51D1F-79DF-4B5E-8F9D-3D819804B6BC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31.01.2020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0F98D0-A33C-4329-8B02-CAB0F98F2E42}" type="slidenum">
              <a:rPr kumimoji="0" 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72001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C51D1F-79DF-4B5E-8F9D-3D819804B6BC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31.01.2020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0F98D0-A33C-4329-8B02-CAB0F98F2E42}" type="slidenum">
              <a:rPr kumimoji="0" 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17564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C51D1F-79DF-4B5E-8F9D-3D819804B6BC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31.01.2020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0F98D0-A33C-4329-8B02-CAB0F98F2E42}" type="slidenum">
              <a:rPr kumimoji="0" 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99471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C51D1F-79DF-4B5E-8F9D-3D819804B6BC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31.01.2020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0F98D0-A33C-4329-8B02-CAB0F98F2E42}" type="slidenum">
              <a:rPr kumimoji="0" 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83187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C51D1F-79DF-4B5E-8F9D-3D819804B6BC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31.01.2020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0F98D0-A33C-4329-8B02-CAB0F98F2E42}" type="slidenum">
              <a:rPr kumimoji="0" 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2032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C96B-0CEE-4C68-9A73-507AAA64EAD2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A97F0-0EC6-445F-8DBE-844A53C1B3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600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C51D1F-79DF-4B5E-8F9D-3D819804B6BC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31.01.2020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0F98D0-A33C-4329-8B02-CAB0F98F2E42}" type="slidenum">
              <a:rPr kumimoji="0" 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34733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C51D1F-79DF-4B5E-8F9D-3D819804B6BC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31.01.2020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0F98D0-A33C-4329-8B02-CAB0F98F2E42}" type="slidenum">
              <a:rPr kumimoji="0" 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60436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C51D1F-79DF-4B5E-8F9D-3D819804B6BC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31.01.2020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0F98D0-A33C-4329-8B02-CAB0F98F2E42}" type="slidenum">
              <a:rPr kumimoji="0" 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92009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C51D1F-79DF-4B5E-8F9D-3D819804B6BC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31.01.2020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0F98D0-A33C-4329-8B02-CAB0F98F2E42}" type="slidenum">
              <a:rPr kumimoji="0" 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79613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C51D1F-79DF-4B5E-8F9D-3D819804B6BC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31.01.2020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0F98D0-A33C-4329-8B02-CAB0F98F2E42}" type="slidenum">
              <a:rPr kumimoji="0" 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01047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C51D1F-79DF-4B5E-8F9D-3D819804B6BC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31.01.2020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0F98D0-A33C-4329-8B02-CAB0F98F2E42}" type="slidenum">
              <a:rPr kumimoji="0" 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93613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C51D1F-79DF-4B5E-8F9D-3D819804B6BC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31.01.2020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0F98D0-A33C-4329-8B02-CAB0F98F2E42}" type="slidenum">
              <a:rPr kumimoji="0" 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03995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C51D1F-79DF-4B5E-8F9D-3D819804B6BC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31.01.2020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0F98D0-A33C-4329-8B02-CAB0F98F2E42}" type="slidenum">
              <a:rPr kumimoji="0" 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4237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C96B-0CEE-4C68-9A73-507AAA64EAD2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A97F0-0EC6-445F-8DBE-844A53C1B3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7548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C96B-0CEE-4C68-9A73-507AAA64EAD2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A97F0-0EC6-445F-8DBE-844A53C1B3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58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C96B-0CEE-4C68-9A73-507AAA64EAD2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A97F0-0EC6-445F-8DBE-844A53C1B3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7884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C96B-0CEE-4C68-9A73-507AAA64EAD2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A97F0-0EC6-445F-8DBE-844A53C1B3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046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C96B-0CEE-4C68-9A73-507AAA64EAD2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A97F0-0EC6-445F-8DBE-844A53C1B3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6092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C96B-0CEE-4C68-9A73-507AAA64EAD2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A97F0-0EC6-445F-8DBE-844A53C1B3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9971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C96B-0CEE-4C68-9A73-507AAA64EAD2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A97F0-0EC6-445F-8DBE-844A53C1B3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1279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DC96B-0CEE-4C68-9A73-507AAA64EAD2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A97F0-0EC6-445F-8DBE-844A53C1B3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439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C51D1F-79DF-4B5E-8F9D-3D819804B6BC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31.01.2020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0F98D0-A33C-4329-8B02-CAB0F98F2E42}" type="slidenum">
              <a:rPr kumimoji="0" 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197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3294529" cy="1280890"/>
          </a:xfrm>
        </p:spPr>
        <p:txBody>
          <a:bodyPr/>
          <a:lstStyle/>
          <a:p>
            <a:r>
              <a:rPr lang="tr-TR" dirty="0"/>
              <a:t> OKLUZYON</a:t>
            </a:r>
          </a:p>
        </p:txBody>
      </p:sp>
      <p:sp>
        <p:nvSpPr>
          <p:cNvPr id="3" name="Dikdörtgen 2"/>
          <p:cNvSpPr/>
          <p:nvPr/>
        </p:nvSpPr>
        <p:spPr>
          <a:xfrm>
            <a:off x="1355556" y="1369310"/>
            <a:ext cx="105316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Diş ve çeneye ait olan yapıların birbirleri ile olan ilişkilerini açıklayan bir terimdir.</a:t>
            </a: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379620" y="3017331"/>
            <a:ext cx="105075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Anatomik ilişki ve pozisyonlarına göre aşağıdaki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okluzyon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tipleri: </a:t>
            </a: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138989" y="4128246"/>
            <a:ext cx="109246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Merkezi </a:t>
            </a:r>
            <a:r>
              <a:rPr kumimoji="0" lang="tr-TR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Okluzyon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; dişler maksimum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okluzal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temas halinde iken çene kemerlerinin pozisyonu birbirleri ile ilişkili olacak şekildedir</a:t>
            </a: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267325" y="5042118"/>
            <a:ext cx="1017069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Değişmez </a:t>
            </a:r>
            <a:r>
              <a:rPr kumimoji="0" lang="tr-TR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Okluzyon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; çeneler merkezi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okluzyonda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kapalı iken dişlerin birbirleri ile olan ilişkisini gösterir</a:t>
            </a: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340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165685" y="997349"/>
            <a:ext cx="9561094" cy="5183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Molar</a:t>
            </a: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Dişler: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Molarların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kapanma ilişkilerinin klinik olarak değerlendirilmesi köpeklerde daha zordur.  Bu dişlerin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okluzal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öğütücü yüzeyleri vardır. Üst öğütücünün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palatal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yüzeyi, alt öğütücünün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mesio-buccal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yüzeyi üzerine kapanır. Alt öğütücünün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distal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kapanma yüzeyi üst birinci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moların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palatal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yüzeyi üzerine kapanır. Üst ikinci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molar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ile ikinci ve üçüncü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molarların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birbirine geçen öğütücü yüzeyleri daha küçüktür.</a:t>
            </a: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42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634923" cy="4499810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2113" y="180377"/>
            <a:ext cx="4659046" cy="324364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7810" y="3424017"/>
            <a:ext cx="3634380" cy="3377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65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67117" y="0"/>
            <a:ext cx="8534400" cy="1507067"/>
          </a:xfrm>
        </p:spPr>
        <p:txBody>
          <a:bodyPr/>
          <a:lstStyle/>
          <a:p>
            <a:r>
              <a:rPr lang="tr-TR" dirty="0"/>
              <a:t> DİŞE AİT YÖN DÜZENSİZLİKLERİ </a:t>
            </a:r>
          </a:p>
        </p:txBody>
      </p:sp>
      <p:sp>
        <p:nvSpPr>
          <p:cNvPr id="3" name="Dikdörtgen 2"/>
          <p:cNvSpPr/>
          <p:nvPr/>
        </p:nvSpPr>
        <p:spPr>
          <a:xfrm>
            <a:off x="2342148" y="1362243"/>
            <a:ext cx="911191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Versio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Dişin normal sınırının dışında olup dudak, yanak yada ağız tarafına eğilmesidir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Torsio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Dişin kendi ekseni etrafında dönmesi durumudur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Dislocation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Dişin kendi sırası dışında yer almasıdır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İnversio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Dişin tersine dönmesi durumudur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Transpozisyon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Dişin bulunması gereken yerde değil de ayrı bir diş sırasında bulunmasıdır</a:t>
            </a: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1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053389" y="2055038"/>
            <a:ext cx="1037924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Merkezi İlişki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; daha çok fonksiyoneldir,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mandibulanın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baş kısmının anatomik pozisyonunun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temporomandibular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eklemin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glenoid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fossası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düzeyindeki ilişkisidir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Fonksiyonel ve Dinamik </a:t>
            </a:r>
            <a:r>
              <a:rPr kumimoji="0" lang="tr-TR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Okluzyon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; çiğneme ve yutma durumunda dişlerin aktif temas halidir</a:t>
            </a: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136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MALOKLUZYON </a:t>
            </a:r>
          </a:p>
        </p:txBody>
      </p:sp>
      <p:sp>
        <p:nvSpPr>
          <p:cNvPr id="3" name="Dikdörtgen 2"/>
          <p:cNvSpPr/>
          <p:nvPr/>
        </p:nvSpPr>
        <p:spPr>
          <a:xfrm>
            <a:off x="1764632" y="1905000"/>
            <a:ext cx="1016093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Dişler, çene ve bunlara komşu olan yapıların uyumunda meydana gelen bozukluklar sonucu diş sıralanmasında ve dişlerin ilişkilerinde ki düzensizliktir.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Sadece dişlere ait bozuklukların yanında çene ve yumuşak doku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malformasyonlarınında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neden olduğu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malokluzyonlar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da bulunmaktadır.</a:t>
            </a: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501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909010" y="1118209"/>
            <a:ext cx="10138611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	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İnsanların son yıllarda ki değişik ırk ve özelliklere sahip köpekleri elde etmek için yaptıkları “ırklar arası çiftleştirme” sonucu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malokluzyonlar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çoğalmıştır ve bazı ırk (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boxer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bulldog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colie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köpeklerde bu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malokluzyonlar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ırka özgü bir özellik halini almıştır </a:t>
            </a: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108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374233" y="401053"/>
            <a:ext cx="9464841" cy="6066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Tedavi edilmeyen </a:t>
            </a:r>
            <a:r>
              <a:rPr kumimoji="0" lang="tr-TR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malokluzyonlarda</a:t>
            </a: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dişlerde kısa veya uzun dönemde bazı patolojik bozuklukların oluşumu görülebilir: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-çiğneme sorunları,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</a:t>
            </a:r>
            <a:r>
              <a:rPr kumimoji="0" lang="tr-TR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temporomandibular</a:t>
            </a: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eklemin fonksiyonel bozukluğu,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-çürükler,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</a:t>
            </a:r>
            <a:r>
              <a:rPr kumimoji="0" lang="tr-TR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periodontal</a:t>
            </a: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hastalıklar,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</a:t>
            </a:r>
            <a:r>
              <a:rPr kumimoji="0" lang="tr-TR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dentofasial</a:t>
            </a: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gelişim bozukluğu,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-yumuşak doku travması,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</a:t>
            </a:r>
            <a:r>
              <a:rPr kumimoji="0" lang="tr-TR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travmatik</a:t>
            </a: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tr-TR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dental</a:t>
            </a: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kırıklar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</a:t>
            </a:r>
            <a:r>
              <a:rPr kumimoji="0" lang="tr-TR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dental</a:t>
            </a: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aşınmalar</a:t>
            </a:r>
            <a:endParaRPr kumimoji="0" lang="tr-TR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961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Sınıflandırma 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1987483" y="1905000"/>
            <a:ext cx="1012256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Normal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okluzyon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orthoclusion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): normal diş ve çene ilişkilerini kapsar.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Sınıf I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malokluzyon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neutroclusion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): dişlerin normal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mesiodistal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yada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nötral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ilişkisini tahminen belirler.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Sınıf II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malokluzyon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distoclusion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 ve 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Sınıf III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malokluzyon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mesioclusion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ise, birkaçı yada bütün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mandibular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veya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maksillar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dişlerin diğer çenedeki dişler ve birbirleri ile olan ilişkisini açıklar </a:t>
            </a: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26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NORMAL OKLUZYON </a:t>
            </a:r>
          </a:p>
        </p:txBody>
      </p:sp>
      <p:sp>
        <p:nvSpPr>
          <p:cNvPr id="3" name="Dikdörtgen 2"/>
          <p:cNvSpPr/>
          <p:nvPr/>
        </p:nvSpPr>
        <p:spPr>
          <a:xfrm>
            <a:off x="1895390" y="1876684"/>
            <a:ext cx="96092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Mesaticephalic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bir köpekte normal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okluzyon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:</a:t>
            </a: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2470484" y="2894809"/>
            <a:ext cx="903412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Kesici dişler: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makasvaridir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yani üst kesiciler altlara oranla daha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rostralde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bulunur ve alt kesicilerin keskin kenarları üst kesicilerin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cingulumlarına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(kemer kısmı) isabet eder </a:t>
            </a: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56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326106" y="1974320"/>
            <a:ext cx="986589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kumimoji="0" lang="tr-TR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Kanin</a:t>
            </a: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Dişler: 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Köpek dişlerinin uç kısımları yanağa doğru bir yay çizer.  Ağız kapalı iken alt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kanin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diş üst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lateral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kesici ile üst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kanin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diş arasında bulunur ve bu dişlerin taçları arasındaki aralıklar eşittir. Bu üç dişin yüzeyleri birbirleri ile temas halindedir </a:t>
            </a: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73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871536" y="1663641"/>
            <a:ext cx="8742947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tr-TR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Premolar</a:t>
            </a: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Dişler: 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Üst ve alt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premolarlar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düzenli olarak dizilmişlerdir. Alt dördüncü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premoların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zirvesi, üst üçüncü ile dördüncü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premolarların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tacı arasına girer. Bundan sonra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rostral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olarak bütün üst ve alt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premolarlar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aynı sırayı izler </a:t>
            </a: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43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297</Words>
  <Application>Microsoft Office PowerPoint</Application>
  <PresentationFormat>Geniş ekran</PresentationFormat>
  <Paragraphs>40</Paragraphs>
  <Slides>12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Wingdings 3</vt:lpstr>
      <vt:lpstr>Office Teması</vt:lpstr>
      <vt:lpstr>Duman</vt:lpstr>
      <vt:lpstr> OKLUZYON</vt:lpstr>
      <vt:lpstr>PowerPoint Sunusu</vt:lpstr>
      <vt:lpstr>MALOKLUZYON </vt:lpstr>
      <vt:lpstr>PowerPoint Sunusu</vt:lpstr>
      <vt:lpstr>PowerPoint Sunusu</vt:lpstr>
      <vt:lpstr>Sınıflandırma </vt:lpstr>
      <vt:lpstr>NORMAL OKLUZYON </vt:lpstr>
      <vt:lpstr>PowerPoint Sunusu</vt:lpstr>
      <vt:lpstr>PowerPoint Sunusu</vt:lpstr>
      <vt:lpstr>PowerPoint Sunusu</vt:lpstr>
      <vt:lpstr>PowerPoint Sunusu</vt:lpstr>
      <vt:lpstr> DİŞE AİT YÖN DÜZENSİZLİKLERİ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OKLUZYON</dc:title>
  <dc:creator>Murat</dc:creator>
  <cp:lastModifiedBy>Murat</cp:lastModifiedBy>
  <cp:revision>1</cp:revision>
  <dcterms:created xsi:type="dcterms:W3CDTF">2020-01-31T06:23:20Z</dcterms:created>
  <dcterms:modified xsi:type="dcterms:W3CDTF">2020-01-31T06:23:30Z</dcterms:modified>
</cp:coreProperties>
</file>