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5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286B6-D775-4E3C-AD93-5C572CB475E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5F629-195C-4A29-B4C3-EBBCB5B5A5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3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9DA4A-0DF8-42E1-B70A-ADF8BC9CEEC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37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30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4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955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51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728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869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200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756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947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318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032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0086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473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043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92009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79613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0104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361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399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23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54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58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88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4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092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97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7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DC96B-0CEE-4C68-9A73-507AAA64EAD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A97F0-0EC6-445F-8DBE-844A53C1B3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3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97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3294529" cy="1280890"/>
          </a:xfrm>
        </p:spPr>
        <p:txBody>
          <a:bodyPr/>
          <a:lstStyle/>
          <a:p>
            <a:r>
              <a:rPr lang="tr-TR" dirty="0"/>
              <a:t> OKLUZYON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355556" y="1369310"/>
            <a:ext cx="105316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Diş ve çeneye ait olan yapıların birbirleri ile olan ilişkilerini açıklayan bir terimdir.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79620" y="3017331"/>
            <a:ext cx="105075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Anatomik ilişki ve pozisyonlarına göre aşağıdaki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tipleri: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38989" y="4128246"/>
            <a:ext cx="109246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Merkezi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dişler maksimum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temas halinde iken çene kemerlerinin pozisyonu birbirleri ile ilişkili olacak şekildedir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67325" y="5042118"/>
            <a:ext cx="101706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Değişmez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çeneler merkezi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okluzyonda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kapalı iken dişlerin birbirleri ile olan ilişkisini gösterir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340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65685" y="997349"/>
            <a:ext cx="9561094" cy="518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Molar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Dişler: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Molarların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kapanma ilişkilerinin klinik olarak değerlendirilmesi köpeklerde daha zordur.  Bu dişlerin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öğütücü yüzeyleri vardır. Üst öğütücünün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palatal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yüzeyi, alt öğütücünün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mesio-buccal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yüzeyi üzerine kapanır. Alt öğütücünün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kapanma yüzeyi üst birinci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moların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palatal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yüzeyi üzerine kapanır. Üst ikinci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ile ikinci ve üçüncü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molarların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birbirine geçen öğütücü yüzeyleri daha küçüktür.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2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634923" cy="449981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2113" y="180377"/>
            <a:ext cx="4659046" cy="324364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7810" y="3424017"/>
            <a:ext cx="3634380" cy="337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5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7117" y="0"/>
            <a:ext cx="8534400" cy="1507067"/>
          </a:xfrm>
        </p:spPr>
        <p:txBody>
          <a:bodyPr/>
          <a:lstStyle/>
          <a:p>
            <a:r>
              <a:rPr lang="tr-TR" dirty="0"/>
              <a:t> DİŞE AİT YÖN DÜZENSİZLİKLERİ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342148" y="1362243"/>
            <a:ext cx="911191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Dişin normal sınırının dışında olup dudak, yanak yada ağız tarafına eğilmesidir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Torsio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Dişin kendi ekseni etrafında dönmesi durumudur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Dislocation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Dişin kendi sırası dışında yer almasıdır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İnversio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Dişin tersine dönmesi durumudur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Transpozisyon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Dişin bulunması gereken yerde değil de ayrı bir diş sırasında bulunmasıdır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53389" y="2055038"/>
            <a:ext cx="103792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Merkezi İlişki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daha çok fonksiyoneldir,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mandibulanın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baş kısmının anatomik pozisyonunun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temporomandibular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eklemin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glenoid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fossası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düzeyindeki ilişkisidir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Fonksiyonel ve Dinamik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çiğneme ve yutma durumunda dişlerin aktif temas halidir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13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MALOKLUZYON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764632" y="1905000"/>
            <a:ext cx="1016093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Dişler, çene ve bunlara komşu olan yapıların uyumunda meydana gelen bozukluklar sonucu diş sıralanmasında ve dişlerin ilişkilerinde ki düzensizliktir.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Sadece dişlere ait bozuklukların yanında çene ve yumuşak doku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malformasyonlarınında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neden olduğu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da bulunmaktadır.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50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09010" y="1118209"/>
            <a:ext cx="1013861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	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İnsanların son yıllarda ki değişik ırk ve özelliklere sahip köpekleri elde etmek için yaptıkları “ırklar arası çiftleştirme” sonucu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çoğalmıştır ve bazı ırk 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boxer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bulldog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colie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köpeklerde bu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ırka özgü bir özellik halini almıştır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10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74233" y="401053"/>
            <a:ext cx="9464841" cy="606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Tedavi edilmeyen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malokluzyonlarda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dişlerde kısa veya uzun dönemde bazı patolojik bozuklukların oluşumu görülebilir: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-çiğneme sorunları,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temporomandibular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eklemin fonksiyonel bozukluğu,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-çürükler,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periodontal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hastalıklar,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dentofasial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gelişim bozukluğu,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-yumuşak doku travması,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travmatik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dental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kırıklar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dental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aşınmalar</a:t>
            </a: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96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Sınıflandırma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987483" y="1905000"/>
            <a:ext cx="101225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Normal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orthoclusion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): normal diş ve çene ilişkilerini kapsar.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Sınıf 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neutroclusion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): dişlerin normal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mesiodistal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yada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nötral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ilişkisini tahminen belirler.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Sınıf II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distoclusion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 ve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Sınıf III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mesioclusion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ise, birkaçı yada bütün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mandibular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veya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maksillar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dişlerin diğer çenedeki dişler ve birbirleri ile olan ilişkisini açıklar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2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NORMAL OKLUZYON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895390" y="1876684"/>
            <a:ext cx="9609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Mesaticephalic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bir köpekte normal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okluzyon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470484" y="2894809"/>
            <a:ext cx="90341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Kesici dişler: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makasvaridir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yani üst kesiciler altlara oranla daha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rostralde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bulunur ve alt kesicilerin keskin kenarları üst kesicilerin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cingulumlarına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(kemer kısmı) isabet eder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26106" y="1974320"/>
            <a:ext cx="986589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Kanin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Dişler: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Köpek dişlerinin uç kısımları yanağa doğru bir yay çizer.  Ağız kapalı iken alt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kanin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 üst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lateral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kesici ile üst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kanin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 arasında bulunur ve bu dişlerin taçları arasındaki aralıklar eşittir. Bu üç dişin yüzeyleri birbirleri ile temas halindedir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73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71536" y="1663641"/>
            <a:ext cx="874294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Premolar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Dişler: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Üst ve alt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premolarlar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düzenli olarak dizilmişlerdir. Alt dördüncü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premoların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zirvesi, üst üçüncü ile dördüncü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premolarların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tacı arasına girer. Bundan sonra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rostral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olarak bütün üst ve alt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premolarlar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aynı sırayı izler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4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Geniş ekran</PresentationFormat>
  <Paragraphs>40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 OKLUZYON</vt:lpstr>
      <vt:lpstr>PowerPoint Sunusu</vt:lpstr>
      <vt:lpstr>MALOKLUZYON </vt:lpstr>
      <vt:lpstr>PowerPoint Sunusu</vt:lpstr>
      <vt:lpstr>PowerPoint Sunusu</vt:lpstr>
      <vt:lpstr>Sınıflandırma </vt:lpstr>
      <vt:lpstr>NORMAL OKLUZYON </vt:lpstr>
      <vt:lpstr>PowerPoint Sunusu</vt:lpstr>
      <vt:lpstr>PowerPoint Sunusu</vt:lpstr>
      <vt:lpstr>PowerPoint Sunusu</vt:lpstr>
      <vt:lpstr>PowerPoint Sunusu</vt:lpstr>
      <vt:lpstr> DİŞE AİT YÖN DÜZENSİZLİKLERİ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OKLUZYON</dc:title>
  <dc:creator>Murat</dc:creator>
  <cp:lastModifiedBy>Murat</cp:lastModifiedBy>
  <cp:revision>1</cp:revision>
  <dcterms:created xsi:type="dcterms:W3CDTF">2020-01-31T06:23:20Z</dcterms:created>
  <dcterms:modified xsi:type="dcterms:W3CDTF">2020-01-31T06:23:30Z</dcterms:modified>
</cp:coreProperties>
</file>