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441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48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459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350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9843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337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090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1146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42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734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679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53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22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3501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306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99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29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AA58F0-745F-4BC2-8CC4-7FF13A0FC9C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37310CB-F45C-4790-B1BE-99B471D2F7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787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Yaşasın Okulumuz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949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Aynı parmak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1854396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4202886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çalalım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1516724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çalalım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574910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Ezgisel yön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1992745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Aynı parmak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2727490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683038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2431415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522887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658890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3635227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pozisyon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2333397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872083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26320718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Dikkatle çalalım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3714424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4’lük nota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3910448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2’lik nota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174264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numarası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372478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</a:t>
            </a:r>
            <a:r>
              <a:rPr lang="tr-TR" dirty="0" err="1" smtClean="0"/>
              <a:t>no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231154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tekrar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264385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Geçiş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29452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55" y="2557463"/>
            <a:ext cx="6298290" cy="3317875"/>
          </a:xfrm>
        </p:spPr>
      </p:pic>
    </p:spTree>
    <p:extLst>
      <p:ext uri="{BB962C8B-B14F-4D97-AF65-F5344CB8AC3E}">
        <p14:creationId xmlns:p14="http://schemas.microsoft.com/office/powerpoint/2010/main" val="7438805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</TotalTime>
  <Words>26</Words>
  <Application>Microsoft Office PowerPoint</Application>
  <PresentationFormat>Geniş ekran</PresentationFormat>
  <Paragraphs>17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6" baseType="lpstr">
      <vt:lpstr>Arial</vt:lpstr>
      <vt:lpstr>Garamond</vt:lpstr>
      <vt:lpstr>Organik</vt:lpstr>
      <vt:lpstr>Yaşasın Okulumuz</vt:lpstr>
      <vt:lpstr>ölçü</vt:lpstr>
      <vt:lpstr>4’lük nota</vt:lpstr>
      <vt:lpstr>2’lik nota</vt:lpstr>
      <vt:lpstr>Parmak numarası</vt:lpstr>
      <vt:lpstr>Parmak no</vt:lpstr>
      <vt:lpstr>tekrar</vt:lpstr>
      <vt:lpstr>Geçiş</vt:lpstr>
      <vt:lpstr>PowerPoint Sunusu</vt:lpstr>
      <vt:lpstr>Aynı parmak</vt:lpstr>
      <vt:lpstr>dikkat</vt:lpstr>
      <vt:lpstr>çalalım</vt:lpstr>
      <vt:lpstr>çalalım</vt:lpstr>
      <vt:lpstr>Ezgisel yön</vt:lpstr>
      <vt:lpstr>Aynı parmak</vt:lpstr>
      <vt:lpstr>PowerPoint Sunusu</vt:lpstr>
      <vt:lpstr>PowerPoint Sunusu</vt:lpstr>
      <vt:lpstr>PowerPoint Sunusu</vt:lpstr>
      <vt:lpstr>PowerPoint Sunusu</vt:lpstr>
      <vt:lpstr>pozisyon</vt:lpstr>
      <vt:lpstr>dikkat</vt:lpstr>
      <vt:lpstr>PowerPoint Sunusu</vt:lpstr>
      <vt:lpstr>Dikkatle çalalım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Yaşasın Okulumuz</dc:title>
  <dc:creator>svr</dc:creator>
  <cp:lastModifiedBy>svr</cp:lastModifiedBy>
  <cp:revision>2</cp:revision>
  <dcterms:created xsi:type="dcterms:W3CDTF">2018-03-30T19:58:05Z</dcterms:created>
  <dcterms:modified xsi:type="dcterms:W3CDTF">2018-03-30T20:07:45Z</dcterms:modified>
</cp:coreProperties>
</file>