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4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948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459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35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984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37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090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146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42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573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67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35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72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0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630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42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AA58F0-745F-4BC2-8CC4-7FF13A0FC9C4}" type="datetimeFigureOut">
              <a:rPr lang="tr-TR" smtClean="0"/>
              <a:t>30.3.2018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7310CB-F45C-4790-B1BE-99B471D2F7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878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Yaşasın Okulumuz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194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Aynı parmak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185439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dikkat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42028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çalalım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151672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çalalım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57491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Ezgisel yön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199274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Aynı parmak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272749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68303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431415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522887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65889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ölçü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3635227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pozisyon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33339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dikkat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872083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632071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Dikkatle çalalım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371442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4’lük nota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391044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2’lik nota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17426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Parmak numarası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37247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Parmak </a:t>
            </a:r>
            <a:r>
              <a:rPr lang="tr-TR" dirty="0" err="1" smtClean="0"/>
              <a:t>no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23115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tekrar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26438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Geçiş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294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5" y="2557463"/>
            <a:ext cx="6298290" cy="3317875"/>
          </a:xfrm>
        </p:spPr>
      </p:pic>
    </p:spTree>
    <p:extLst>
      <p:ext uri="{BB962C8B-B14F-4D97-AF65-F5344CB8AC3E}">
        <p14:creationId xmlns:p14="http://schemas.microsoft.com/office/powerpoint/2010/main" val="7438805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</TotalTime>
  <Words>26</Words>
  <Application>Microsoft Office PowerPoint</Application>
  <PresentationFormat>Geniş ekran</PresentationFormat>
  <Paragraphs>17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6" baseType="lpstr">
      <vt:lpstr>Arial</vt:lpstr>
      <vt:lpstr>Garamond</vt:lpstr>
      <vt:lpstr>Organik</vt:lpstr>
      <vt:lpstr>Yaşasın Okulumuz</vt:lpstr>
      <vt:lpstr>ölçü</vt:lpstr>
      <vt:lpstr>4’lük nota</vt:lpstr>
      <vt:lpstr>2’lik nota</vt:lpstr>
      <vt:lpstr>Parmak numarası</vt:lpstr>
      <vt:lpstr>Parmak no</vt:lpstr>
      <vt:lpstr>tekrar</vt:lpstr>
      <vt:lpstr>Geçiş</vt:lpstr>
      <vt:lpstr>PowerPoint Sunusu</vt:lpstr>
      <vt:lpstr>Aynı parmak</vt:lpstr>
      <vt:lpstr>dikkat</vt:lpstr>
      <vt:lpstr>çalalım</vt:lpstr>
      <vt:lpstr>çalalım</vt:lpstr>
      <vt:lpstr>Ezgisel yön</vt:lpstr>
      <vt:lpstr>Aynı parmak</vt:lpstr>
      <vt:lpstr>PowerPoint Sunusu</vt:lpstr>
      <vt:lpstr>PowerPoint Sunusu</vt:lpstr>
      <vt:lpstr>PowerPoint Sunusu</vt:lpstr>
      <vt:lpstr>PowerPoint Sunusu</vt:lpstr>
      <vt:lpstr>pozisyon</vt:lpstr>
      <vt:lpstr>dikkat</vt:lpstr>
      <vt:lpstr>PowerPoint Sunusu</vt:lpstr>
      <vt:lpstr>Dikkatle çalalım</vt:lpstr>
    </vt:vector>
  </TitlesOfParts>
  <Company>MOTUN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Yaşasın Okulumuz</dc:title>
  <dc:creator>svr</dc:creator>
  <cp:lastModifiedBy>svr</cp:lastModifiedBy>
  <cp:revision>2</cp:revision>
  <dcterms:created xsi:type="dcterms:W3CDTF">2018-03-30T19:58:05Z</dcterms:created>
  <dcterms:modified xsi:type="dcterms:W3CDTF">2018-03-30T20:07:45Z</dcterms:modified>
</cp:coreProperties>
</file>