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256" r:id="rId2"/>
    <p:sldId id="275" r:id="rId3"/>
    <p:sldId id="276" r:id="rId4"/>
    <p:sldId id="278" r:id="rId5"/>
    <p:sldId id="279" r:id="rId6"/>
    <p:sldId id="280" r:id="rId7"/>
    <p:sldId id="281" r:id="rId8"/>
    <p:sldId id="282" r:id="rId9"/>
    <p:sldId id="283" r:id="rId10"/>
    <p:sldId id="277" r:id="rId11"/>
    <p:sldId id="265" r:id="rId12"/>
    <p:sldId id="284" r:id="rId13"/>
    <p:sldId id="285" r:id="rId14"/>
    <p:sldId id="286" r:id="rId15"/>
    <p:sldId id="287" r:id="rId16"/>
    <p:sldId id="290" r:id="rId17"/>
    <p:sldId id="291" r:id="rId18"/>
    <p:sldId id="288" r:id="rId19"/>
    <p:sldId id="289" r:id="rId20"/>
    <p:sldId id="292" r:id="rId21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 altLang="tr-TR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tr-TR" altLang="tr-TR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Click to edit Master text styles</a:t>
            </a:r>
          </a:p>
          <a:p>
            <a:pPr lvl="1"/>
            <a:r>
              <a:rPr lang="tr-TR" altLang="tr-TR"/>
              <a:t>Second level</a:t>
            </a:r>
          </a:p>
          <a:p>
            <a:pPr lvl="2"/>
            <a:r>
              <a:rPr lang="tr-TR" altLang="tr-TR"/>
              <a:t>Third level</a:t>
            </a:r>
          </a:p>
          <a:p>
            <a:pPr lvl="3"/>
            <a:r>
              <a:rPr lang="tr-TR" altLang="tr-TR"/>
              <a:t>Fourth level</a:t>
            </a:r>
          </a:p>
          <a:p>
            <a:pPr lvl="4"/>
            <a:r>
              <a:rPr lang="tr-TR" altLang="tr-TR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 altLang="tr-TR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8AC2A53-27DB-48FA-B732-34754E68B8F1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16653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2BBD0F7-3C73-4F04-8266-A49E232E0F38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10" name="Dikdörtgen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ikdörtgen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ikdörtgen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051A559-42DC-49DB-BA6A-EF37CA6C30F5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AA59E-7B09-459F-95BB-E7E199A786F8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DFF8-C3B3-4F30-9BC5-FA2BF1F26B27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6799-EA26-4D4E-BF1C-875EE6F08306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2473E-2546-496D-82ED-D93490AAE01F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7697EF7-939B-4A07-A677-17CF8CF514C7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DAE2813-6BD6-4228-B3F9-63EAAF8E15BB}" type="slidenum">
              <a:rPr lang="tr-TR" altLang="tr-TR" smtClean="0"/>
              <a:pPr/>
              <a:t>‹#›</a:t>
            </a:fld>
            <a:endParaRPr lang="tr-TR" alt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D8963E1-0AB6-4BF6-8D7E-9E68EEB3AF2A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9" name="Dikdörtgen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ikdörtgen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6F0749F-A3F6-4847-9F00-BE7BE84AE8DF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6F47-F8EB-4BBE-9F70-AAB4B77CFBA3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658E0-FF7F-4C88-B07F-954F5AB07338}" type="slidenum">
              <a:rPr lang="tr-TR" altLang="tr-TR" smtClean="0"/>
              <a:pPr/>
              <a:t>‹#›</a:t>
            </a:fld>
            <a:endParaRPr lang="tr-TR" alt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4FB4-AE42-4239-A4EE-C1D1E9434D07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E927B-75B2-402A-B936-A5D80C3ACC44}" type="slidenum">
              <a:rPr lang="tr-TR" altLang="tr-TR" smtClean="0"/>
              <a:pPr/>
              <a:t>‹#›</a:t>
            </a:fld>
            <a:endParaRPr lang="tr-TR" alt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508D20-7298-4D5C-B048-E3860523155D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43DA759-3F9F-4AE5-ACF0-EFD8E6CAAD7D}" type="slidenum">
              <a:rPr lang="tr-TR" altLang="tr-TR" smtClean="0"/>
              <a:pPr/>
              <a:t>‹#›</a:t>
            </a:fld>
            <a:endParaRPr lang="tr-TR" alt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BEA10-A288-424C-8ADF-865CF7ECC7BE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CCAA-D703-4FB1-A196-3CE84EA40DA0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AA2256A-FCA9-4B58-A2B5-391F11555439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1BA28CA-DE4A-4934-A277-A8027ACE1689}" type="slidenum">
              <a:rPr lang="tr-TR" altLang="tr-TR" smtClean="0"/>
              <a:pPr/>
              <a:t>‹#›</a:t>
            </a:fld>
            <a:endParaRPr lang="tr-TR" altLang="tr-TR"/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FB2C490-2B26-415A-87CC-26A915893DAB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58645A6-D1FA-4182-BCE9-D80692DCCB76}" type="slidenum">
              <a:rPr lang="tr-TR" altLang="tr-TR" smtClean="0"/>
              <a:pPr/>
              <a:t>‹#›</a:t>
            </a:fld>
            <a:endParaRPr lang="tr-TR" alt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6454AA9-52A3-454E-A5A6-53BE06AC151A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8C8DC56-B0ED-430E-96EE-35846CADBC06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699792" y="197446"/>
            <a:ext cx="2375619" cy="678408"/>
          </a:xfrm>
        </p:spPr>
        <p:txBody>
          <a:bodyPr>
            <a:normAutofit/>
          </a:bodyPr>
          <a:lstStyle/>
          <a:p>
            <a:r>
              <a:rPr lang="tr-TR" altLang="tr-TR" sz="3200" dirty="0">
                <a:solidFill>
                  <a:srgbClr val="FF0000"/>
                </a:solidFill>
              </a:rPr>
              <a:t>BÖLÜM 8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47464" y="1064940"/>
            <a:ext cx="6400800" cy="1080120"/>
          </a:xfrm>
        </p:spPr>
        <p:txBody>
          <a:bodyPr>
            <a:normAutofit/>
          </a:bodyPr>
          <a:lstStyle/>
          <a:p>
            <a:r>
              <a:rPr lang="tr-TR" altLang="tr-TR" sz="3200" dirty="0"/>
              <a:t>SİKLİK ARA ÜRÜNLER VE BOYALAR</a:t>
            </a:r>
          </a:p>
        </p:txBody>
      </p:sp>
      <p:pic>
        <p:nvPicPr>
          <p:cNvPr id="2055" name="Picture 7" descr="cyclic intermediates and dyes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8640"/>
            <a:ext cx="181776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yclic intermediates and dyes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7848872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D2F6-6DCC-42DD-B4EE-7D9005B358E0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672B-620C-4FEC-9A77-F6C1A01C78A7}" type="slidenum">
              <a:rPr lang="tr-TR" altLang="tr-TR"/>
              <a:pPr/>
              <a:t>10</a:t>
            </a:fld>
            <a:endParaRPr lang="tr-TR" altLang="tr-TR"/>
          </a:p>
        </p:txBody>
      </p:sp>
      <p:pic>
        <p:nvPicPr>
          <p:cNvPr id="24580" name="Picture 4" descr="507E873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0"/>
            <a:ext cx="6804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E386F-0C70-4E66-9D81-159F147675E9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79FE-5E17-4154-B542-3D34FB4025D5}" type="slidenum">
              <a:rPr lang="tr-TR" altLang="tr-TR"/>
              <a:pPr/>
              <a:t>11</a:t>
            </a:fld>
            <a:endParaRPr lang="tr-TR" altLang="tr-TR"/>
          </a:p>
        </p:txBody>
      </p:sp>
      <p:pic>
        <p:nvPicPr>
          <p:cNvPr id="12292" name="Picture 4" descr="1B3F9FD8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0"/>
            <a:ext cx="6648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833CE-8F8D-496C-819E-1FF93030467D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3E48-A591-48B1-8C05-30882585232D}" type="slidenum">
              <a:rPr lang="tr-TR" altLang="tr-TR"/>
              <a:pPr/>
              <a:t>12</a:t>
            </a:fld>
            <a:endParaRPr lang="tr-TR" altLang="tr-TR"/>
          </a:p>
        </p:txBody>
      </p:sp>
      <p:pic>
        <p:nvPicPr>
          <p:cNvPr id="31748" name="Picture 4" descr="58032DF9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0"/>
            <a:ext cx="6845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32DD8-E757-44E9-9BEC-87F112927A01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1BCE6-BA3E-4DC7-B6CA-F831D00FFCAC}" type="slidenum">
              <a:rPr lang="tr-TR" altLang="tr-TR"/>
              <a:pPr/>
              <a:t>13</a:t>
            </a:fld>
            <a:endParaRPr lang="tr-TR" altLang="tr-TR"/>
          </a:p>
        </p:txBody>
      </p:sp>
      <p:pic>
        <p:nvPicPr>
          <p:cNvPr id="32772" name="Picture 4" descr="39CB8BA6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6767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CD10-8E28-4FB7-9032-0B3208237974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5201-BB3C-4B34-8A41-50655D65359A}" type="slidenum">
              <a:rPr lang="tr-TR" altLang="tr-TR"/>
              <a:pPr/>
              <a:t>14</a:t>
            </a:fld>
            <a:endParaRPr lang="tr-TR" altLang="tr-TR"/>
          </a:p>
        </p:txBody>
      </p:sp>
      <p:pic>
        <p:nvPicPr>
          <p:cNvPr id="33796" name="Picture 4" descr="AC303B6F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6767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EF64-2718-4DC2-A118-D8A74B743B5B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D4A3F-705D-4BAE-82E4-30D3B42BFDCC}" type="slidenum">
              <a:rPr lang="tr-TR" altLang="tr-TR"/>
              <a:pPr/>
              <a:t>15</a:t>
            </a:fld>
            <a:endParaRPr lang="tr-TR" altLang="tr-TR"/>
          </a:p>
        </p:txBody>
      </p:sp>
      <p:pic>
        <p:nvPicPr>
          <p:cNvPr id="34820" name="Picture 4" descr="C3F83EA4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0"/>
            <a:ext cx="6881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5D25-5475-4B6B-9EBD-0B0F9B2CA335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572C-7B36-4248-865F-66FBD1FE2AF7}" type="slidenum">
              <a:rPr lang="tr-TR" altLang="tr-TR"/>
              <a:pPr/>
              <a:t>16</a:t>
            </a:fld>
            <a:endParaRPr lang="tr-TR" altLang="tr-TR"/>
          </a:p>
        </p:txBody>
      </p:sp>
      <p:pic>
        <p:nvPicPr>
          <p:cNvPr id="37892" name="Picture 4" descr="FA948655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0"/>
            <a:ext cx="6804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4B8B-98CA-49AC-AE0B-EDEB06AECE35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3763-342A-45C9-8A44-4D68034C85B6}" type="slidenum">
              <a:rPr lang="tr-TR" altLang="tr-TR"/>
              <a:pPr/>
              <a:t>17</a:t>
            </a:fld>
            <a:endParaRPr lang="tr-TR" altLang="tr-TR"/>
          </a:p>
        </p:txBody>
      </p:sp>
      <p:pic>
        <p:nvPicPr>
          <p:cNvPr id="38916" name="Picture 4" descr="55DB052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0"/>
            <a:ext cx="695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CAB7-D144-4163-97F6-51EBC58B9CED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D9BE8-17C0-4D43-8455-99EBFD00029C}" type="slidenum">
              <a:rPr lang="tr-TR" altLang="tr-TR"/>
              <a:pPr/>
              <a:t>18</a:t>
            </a:fld>
            <a:endParaRPr lang="tr-TR" altLang="tr-TR"/>
          </a:p>
        </p:txBody>
      </p:sp>
      <p:pic>
        <p:nvPicPr>
          <p:cNvPr id="35844" name="Picture 4" descr="D204A02B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0"/>
            <a:ext cx="6492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81BA-011C-4CE0-8AFB-2CBC20547EC2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332FD-51B9-4C2F-8032-9CC1B4F24FED}" type="slidenum">
              <a:rPr lang="tr-TR" altLang="tr-TR"/>
              <a:pPr/>
              <a:t>19</a:t>
            </a:fld>
            <a:endParaRPr lang="tr-TR" altLang="tr-TR"/>
          </a:p>
        </p:txBody>
      </p:sp>
      <p:pic>
        <p:nvPicPr>
          <p:cNvPr id="36868" name="Picture 4" descr="26404430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6108700" cy="645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3BD56-1216-4EC7-8CB3-10C2C4B4BA37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  <a:endParaRPr lang="tr-TR" altLang="tr-TR" dirty="0"/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0294-CD0E-40B4-A72D-43E21B1A7ED1}" type="slidenum">
              <a:rPr lang="tr-TR" altLang="tr-TR"/>
              <a:pPr/>
              <a:t>2</a:t>
            </a:fld>
            <a:endParaRPr lang="tr-TR" altLang="tr-TR"/>
          </a:p>
        </p:txBody>
      </p:sp>
      <p:pic>
        <p:nvPicPr>
          <p:cNvPr id="22532" name="Picture 4" descr="9BD22222"/>
          <p:cNvPicPr>
            <a:picLocks noChangeAspect="1" noChangeArrowheads="1"/>
          </p:cNvPicPr>
          <p:nvPr/>
        </p:nvPicPr>
        <p:blipFill rotWithShape="1"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" t="59167" r="451"/>
          <a:stretch/>
        </p:blipFill>
        <p:spPr bwMode="auto">
          <a:xfrm>
            <a:off x="1115616" y="980728"/>
            <a:ext cx="691276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4D9C1-527E-49A0-887D-3BA098C0C960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B21D-8CD4-4F8A-AD81-F0F1CB7ECA9D}" type="slidenum">
              <a:rPr lang="tr-TR" altLang="tr-TR"/>
              <a:pPr/>
              <a:t>20</a:t>
            </a:fld>
            <a:endParaRPr lang="tr-TR" altLang="tr-TR"/>
          </a:p>
        </p:txBody>
      </p:sp>
      <p:pic>
        <p:nvPicPr>
          <p:cNvPr id="39940" name="Picture 4" descr="351E9671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6648450" cy="645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A503A-2740-40A9-A486-52CB12F6271B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8FD0-B2EB-4AE5-A92B-8BF1A03EAC3F}" type="slidenum">
              <a:rPr lang="tr-TR" altLang="tr-TR"/>
              <a:pPr/>
              <a:t>3</a:t>
            </a:fld>
            <a:endParaRPr lang="tr-TR" altLang="tr-TR"/>
          </a:p>
        </p:txBody>
      </p:sp>
      <p:pic>
        <p:nvPicPr>
          <p:cNvPr id="23556" name="Picture 4" descr="F89747BB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0"/>
            <a:ext cx="64595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5C1B-C99C-4724-AD88-2629627C9C4A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D9D73-1D76-4E61-B89C-E1CFEF15384E}" type="slidenum">
              <a:rPr lang="tr-TR" altLang="tr-TR"/>
              <a:pPr/>
              <a:t>4</a:t>
            </a:fld>
            <a:endParaRPr lang="tr-TR" altLang="tr-TR"/>
          </a:p>
        </p:txBody>
      </p:sp>
      <p:pic>
        <p:nvPicPr>
          <p:cNvPr id="25604" name="Picture 4" descr="F7A6F481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784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71C5-BDAE-473E-AE19-67F78B9A8FBD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1F0B6-A3B9-4519-8B1D-63A504095A69}" type="slidenum">
              <a:rPr lang="tr-TR" altLang="tr-TR"/>
              <a:pPr/>
              <a:t>5</a:t>
            </a:fld>
            <a:endParaRPr lang="tr-TR" altLang="tr-TR"/>
          </a:p>
        </p:txBody>
      </p:sp>
      <p:pic>
        <p:nvPicPr>
          <p:cNvPr id="26628" name="Picture 4" descr="F97ED08E"/>
          <p:cNvPicPr>
            <a:picLocks noChangeAspect="1" noChangeArrowheads="1"/>
          </p:cNvPicPr>
          <p:nvPr/>
        </p:nvPicPr>
        <p:blipFill>
          <a:blip r:embed="rId2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-223838"/>
            <a:ext cx="9043987" cy="730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FC399-01D6-4E54-8D75-F4179BDE0291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4480-BC58-4661-AA04-A5185D6CF4A7}" type="slidenum">
              <a:rPr lang="tr-TR" altLang="tr-TR"/>
              <a:pPr/>
              <a:t>6</a:t>
            </a:fld>
            <a:endParaRPr lang="tr-TR" altLang="tr-TR"/>
          </a:p>
        </p:txBody>
      </p:sp>
      <p:pic>
        <p:nvPicPr>
          <p:cNvPr id="27652" name="Picture 4" descr="90672B37"/>
          <p:cNvPicPr>
            <a:picLocks noChangeAspect="1" noChangeArrowheads="1"/>
          </p:cNvPicPr>
          <p:nvPr/>
        </p:nvPicPr>
        <p:blipFill>
          <a:blip r:embed="rId2">
            <a:lum bright="-34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-49213"/>
            <a:ext cx="9117013" cy="695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53BE-1B6C-452A-A1CF-DB08E1D6B232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CDAB3-C568-4BA2-A7CA-CE2EE1508483}" type="slidenum">
              <a:rPr lang="tr-TR" altLang="tr-TR"/>
              <a:pPr/>
              <a:t>7</a:t>
            </a:fld>
            <a:endParaRPr lang="tr-TR" altLang="tr-TR"/>
          </a:p>
        </p:txBody>
      </p:sp>
      <p:pic>
        <p:nvPicPr>
          <p:cNvPr id="28676" name="Picture 4" descr="A8D41BCC"/>
          <p:cNvPicPr>
            <a:picLocks noChangeAspect="1" noChangeArrowheads="1"/>
          </p:cNvPicPr>
          <p:nvPr/>
        </p:nvPicPr>
        <p:blipFill>
          <a:blip r:embed="rId2">
            <a:lum bright="-32000" contras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-30163"/>
            <a:ext cx="8966200" cy="691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B04C-5C37-4C48-BC68-7DF8F3BB1CF7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5E2AA-2971-4FE8-84A9-562F6533E33A}" type="slidenum">
              <a:rPr lang="tr-TR" altLang="tr-TR"/>
              <a:pPr/>
              <a:t>8</a:t>
            </a:fld>
            <a:endParaRPr lang="tr-TR" altLang="tr-TR"/>
          </a:p>
        </p:txBody>
      </p:sp>
      <p:pic>
        <p:nvPicPr>
          <p:cNvPr id="29700" name="Picture 4" descr="CCC4B15D"/>
          <p:cNvPicPr>
            <a:picLocks noChangeAspect="1" noChangeArrowheads="1"/>
          </p:cNvPicPr>
          <p:nvPr/>
        </p:nvPicPr>
        <p:blipFill>
          <a:blip r:embed="rId2">
            <a:lum bright="-40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0"/>
            <a:ext cx="6689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96BE3-B7B3-40CB-A83A-9D451ACCC191}" type="datetime1">
              <a:rPr lang="tr-TR" altLang="tr-TR" smtClean="0"/>
              <a:t>17.10.2018</a:t>
            </a:fld>
            <a:endParaRPr lang="tr-TR" altLang="tr-TR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/>
              <a:t>KİM232 END.KİM.II-DOÇ.DR.KAMRAN POLAT-ANKARA ÜNİV., FEN FAK., KİMYA BÖL.,</a:t>
            </a:r>
          </a:p>
        </p:txBody>
      </p:sp>
      <p:sp>
        <p:nvSpPr>
          <p:cNvPr id="5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87FB-A1F3-49F6-B513-F3AE78364595}" type="slidenum">
              <a:rPr lang="tr-TR" altLang="tr-TR"/>
              <a:pPr/>
              <a:t>9</a:t>
            </a:fld>
            <a:endParaRPr lang="tr-TR" altLang="tr-TR"/>
          </a:p>
        </p:txBody>
      </p:sp>
      <p:pic>
        <p:nvPicPr>
          <p:cNvPr id="30724" name="Picture 4" descr="16BD0FBA"/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0"/>
            <a:ext cx="6881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170</TotalTime>
  <Words>406</Words>
  <Application>Microsoft Office PowerPoint</Application>
  <PresentationFormat>Ekran Gösterisi (4:3)</PresentationFormat>
  <Paragraphs>59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5" baseType="lpstr">
      <vt:lpstr>Arial</vt:lpstr>
      <vt:lpstr>Century Schoolbook</vt:lpstr>
      <vt:lpstr>Wingdings</vt:lpstr>
      <vt:lpstr>Wingdings 2</vt:lpstr>
      <vt:lpstr>Cumba</vt:lpstr>
      <vt:lpstr>BÖLÜM 8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BÖLÜM 8</dc:title>
  <dc:creator>Kamran POLAT</dc:creator>
  <cp:lastModifiedBy>Kamran Polat</cp:lastModifiedBy>
  <cp:revision>15</cp:revision>
  <dcterms:created xsi:type="dcterms:W3CDTF">2007-05-08T10:41:21Z</dcterms:created>
  <dcterms:modified xsi:type="dcterms:W3CDTF">2018-10-17T19:27:00Z</dcterms:modified>
</cp:coreProperties>
</file>