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8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1AFD"/>
    <a:srgbClr val="1488FF"/>
    <a:srgbClr val="3A911A"/>
    <a:srgbClr val="54F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91097" y="3721473"/>
            <a:ext cx="682752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55300" y="6429375"/>
            <a:ext cx="1168400" cy="292100"/>
          </a:xfrm>
        </p:spPr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7319512" y="0"/>
            <a:ext cx="4525024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65760" y="1298448"/>
            <a:ext cx="11460480" cy="4937760"/>
          </a:xfrm>
        </p:spPr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4991099" y="1400175"/>
            <a:ext cx="682752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45720" y="136642"/>
            <a:ext cx="4434865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978401" y="2895600"/>
            <a:ext cx="6839391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0" y="1298449"/>
            <a:ext cx="566420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6154420" y="1298449"/>
            <a:ext cx="566420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377952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5034580" y="533400"/>
            <a:ext cx="6751021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299" y="1539240"/>
            <a:ext cx="377952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46600" y="0"/>
            <a:ext cx="764540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368299" y="228600"/>
            <a:ext cx="377952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65760" y="1536192"/>
            <a:ext cx="377952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1295401"/>
            <a:ext cx="1145540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6429375"/>
            <a:ext cx="28448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1099" y="6429375"/>
            <a:ext cx="5448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5300" y="6429375"/>
            <a:ext cx="116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tr-TR" sz="4000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1452880"/>
          </a:xfrm>
        </p:spPr>
        <p:txBody>
          <a:bodyPr>
            <a:normAutofit/>
          </a:bodyPr>
          <a:lstStyle/>
          <a:p>
            <a:r>
              <a:rPr lang="tr-TR" sz="3600" dirty="0"/>
              <a:t>ÇOCUĞU TANIMA VE DEĞERLENDİRME TEKNİKLERİ</a:t>
            </a:r>
          </a:p>
        </p:txBody>
      </p:sp>
    </p:spTree>
    <p:extLst>
      <p:ext uri="{BB962C8B-B14F-4D97-AF65-F5344CB8AC3E}">
        <p14:creationId xmlns:p14="http://schemas.microsoft.com/office/powerpoint/2010/main" val="3066745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GÖZLEMSEL TEKNİKLER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1311830" y="2450122"/>
            <a:ext cx="10514409" cy="3786085"/>
          </a:xfrm>
        </p:spPr>
        <p:txBody>
          <a:bodyPr/>
          <a:lstStyle/>
          <a:p>
            <a:r>
              <a:rPr lang="tr-TR" dirty="0"/>
              <a:t>Özel kayıt çizelgeleri</a:t>
            </a:r>
          </a:p>
          <a:p>
            <a:endParaRPr lang="tr-TR" dirty="0"/>
          </a:p>
          <a:p>
            <a:r>
              <a:rPr lang="tr-TR" dirty="0" err="1"/>
              <a:t>Portfolyolar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Sosyometri</a:t>
            </a:r>
            <a:endParaRPr lang="tr-TR" dirty="0"/>
          </a:p>
          <a:p>
            <a:endParaRPr lang="tr-TR" dirty="0"/>
          </a:p>
          <a:p>
            <a:r>
              <a:rPr lang="tr-TR" dirty="0"/>
              <a:t>Ev ziyaretleri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2F38CC8-9D0F-4CFF-9DEB-7F060BC3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C04B1E-20F6-4D37-A77C-18D33AF082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o	</a:t>
            </a:r>
            <a:r>
              <a:rPr lang="tr-TR" dirty="0" err="1"/>
              <a:t>Axline</a:t>
            </a:r>
            <a:r>
              <a:rPr lang="tr-TR" dirty="0"/>
              <a:t>, Virginia. (1986). Benliğini Arayan Çocuk. Panama Yayıncılık. İstanbul. </a:t>
            </a:r>
          </a:p>
          <a:p>
            <a:r>
              <a:rPr lang="tr-TR" dirty="0"/>
              <a:t>o	Eriş, Bahar. (2018). Gölgedeki Yıldızlar-</a:t>
            </a:r>
            <a:r>
              <a:rPr lang="tr-TR" dirty="0" err="1"/>
              <a:t>Disleksinin</a:t>
            </a:r>
            <a:r>
              <a:rPr lang="tr-TR" dirty="0"/>
              <a:t> Gizli Yetenekleri. Alfa Basım Yayım Dağıtım San. ve Tic. AŞ. </a:t>
            </a:r>
            <a:r>
              <a:rPr lang="tr-TR" dirty="0" err="1"/>
              <a:t>İtanbul</a:t>
            </a:r>
            <a:r>
              <a:rPr lang="tr-TR" dirty="0"/>
              <a:t>. </a:t>
            </a:r>
          </a:p>
          <a:p>
            <a:r>
              <a:rPr lang="tr-TR" dirty="0"/>
              <a:t>o	Çocuktur Geçer</a:t>
            </a:r>
          </a:p>
          <a:p>
            <a:r>
              <a:rPr lang="tr-TR" dirty="0"/>
              <a:t>o	Bayhan, Pınar (Ed.). (2017). Okul Öncesinde Alternatif Değerlendirme. Hedef Yayıncılık. Ankara. </a:t>
            </a:r>
          </a:p>
          <a:p>
            <a:r>
              <a:rPr lang="tr-TR" dirty="0"/>
              <a:t>o	Kumtepe, Alper Tolga (Ed.). (2017). Çocuğu Tanıma ve Değerlendirme. Anadolu Üniversitesi Yayınları. Eskişehir.</a:t>
            </a:r>
          </a:p>
          <a:p>
            <a:r>
              <a:rPr lang="tr-TR" dirty="0"/>
              <a:t>o	</a:t>
            </a:r>
            <a:r>
              <a:rPr lang="tr-TR" dirty="0" err="1"/>
              <a:t>Bredekamp</a:t>
            </a:r>
            <a:r>
              <a:rPr lang="tr-TR" dirty="0"/>
              <a:t>, </a:t>
            </a:r>
            <a:r>
              <a:rPr lang="tr-TR" dirty="0" err="1"/>
              <a:t>Sue</a:t>
            </a:r>
            <a:r>
              <a:rPr lang="tr-TR" dirty="0"/>
              <a:t>. (2015).  Erken Çocukluk Eğitiminde Etkili uygulamalar.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Afee</a:t>
            </a:r>
            <a:r>
              <a:rPr lang="tr-TR" dirty="0"/>
              <a:t>, </a:t>
            </a:r>
            <a:r>
              <a:rPr lang="tr-TR" dirty="0" err="1"/>
              <a:t>Oralie</a:t>
            </a:r>
            <a:r>
              <a:rPr lang="tr-TR" dirty="0"/>
              <a:t> ve </a:t>
            </a:r>
            <a:r>
              <a:rPr lang="tr-TR" dirty="0" err="1"/>
              <a:t>Leong</a:t>
            </a:r>
            <a:r>
              <a:rPr lang="tr-TR" dirty="0"/>
              <a:t>, </a:t>
            </a:r>
            <a:r>
              <a:rPr lang="tr-TR" dirty="0" err="1"/>
              <a:t>Deborah</a:t>
            </a:r>
            <a:r>
              <a:rPr lang="tr-TR" dirty="0"/>
              <a:t> J. (2015). Erken Çocukluk Döneminde Gelişim ve Öğrenmenin Değerlendirilmesi ve Desteklenmesi.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Yıldız Bıçakçı, M. (2017). Çocuğun Değerlendirilmesi. Erken Çocukluk Döneminde Gelişim I (Ed. Aysel Köksal Akyol). Anı Yayıncılık. Ankara.</a:t>
            </a:r>
          </a:p>
          <a:p>
            <a:r>
              <a:rPr lang="tr-TR" dirty="0"/>
              <a:t>o	Yıldız Bıçakçı, M. (2017). Çocuğun Değerlendirilmesi. Erken Çocukluk Döneminde Gelişim II (Ed. Aysel Köksal Akyol). Anı Yayıncılık. Ankara.</a:t>
            </a:r>
          </a:p>
          <a:p>
            <a:r>
              <a:rPr lang="tr-TR" dirty="0"/>
              <a:t>o	Karaaslan, Tuğba. (2018). “Okul Öncesi Dönem (3-5 Yaş) Çocuklarının Gelişimsel Özelliklerinin Değerlendirilmesi”. Okul Öncesinde ve İlkokulda Rehberlik ve Psikolojik Danışma (Ed. Zeynep Hamamcı). Nobel Akademik Yayıncılık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Emre </a:t>
            </a:r>
            <a:r>
              <a:rPr lang="tr-TR" dirty="0" err="1"/>
              <a:t>Bolatbaş</a:t>
            </a:r>
            <a:r>
              <a:rPr lang="tr-TR" dirty="0"/>
              <a:t>, Didem ve Yıldız Bıçakçı, </a:t>
            </a:r>
            <a:r>
              <a:rPr lang="tr-TR" dirty="0" err="1"/>
              <a:t>Müdriye</a:t>
            </a:r>
            <a:r>
              <a:rPr lang="tr-TR" dirty="0"/>
              <a:t>. (2018). Çocuk Gelişimini Değerlendirmede Biçimsel Olmayan Yöntemler (Standardize Olmayan Yöntemler). . </a:t>
            </a:r>
          </a:p>
          <a:p>
            <a:r>
              <a:rPr lang="tr-TR" dirty="0"/>
              <a:t>o	</a:t>
            </a:r>
            <a:r>
              <a:rPr lang="tr-TR" dirty="0" err="1"/>
              <a:t>Nitko</a:t>
            </a:r>
            <a:r>
              <a:rPr lang="tr-TR" dirty="0"/>
              <a:t>, </a:t>
            </a:r>
            <a:r>
              <a:rPr lang="tr-TR" dirty="0" err="1"/>
              <a:t>Anthony</a:t>
            </a:r>
            <a:r>
              <a:rPr lang="tr-TR" dirty="0"/>
              <a:t> J. ve </a:t>
            </a:r>
            <a:r>
              <a:rPr lang="tr-TR" dirty="0" err="1"/>
              <a:t>Brookhart</a:t>
            </a:r>
            <a:r>
              <a:rPr lang="tr-TR" dirty="0"/>
              <a:t>, Susan M. (2016). Öğrencilerin Eğitsel Değerlendirilmesi. Nobel Akademik Yayıncılık). Ankara.</a:t>
            </a:r>
          </a:p>
          <a:p>
            <a:r>
              <a:rPr lang="tr-TR" dirty="0"/>
              <a:t>o	 Önder, Alev. (Ed.) (2014). Okul Öncesi Dönemde Çocukları Değerlendirme ve Tanıma. </a:t>
            </a:r>
            <a:r>
              <a:rPr lang="tr-TR" dirty="0" err="1"/>
              <a:t>Pegem</a:t>
            </a:r>
            <a:r>
              <a:rPr lang="tr-TR" dirty="0"/>
              <a:t> Akademi. Ankara.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1528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KİŞİLİK TESTLERİ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365760" y="2127738"/>
            <a:ext cx="11460480" cy="4108470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tr-TR" sz="2800" dirty="0"/>
              <a:t>Bireylerin ruhsal ihtiyaçlarını ve değerlerini ölçen standart testlerdir. </a:t>
            </a:r>
          </a:p>
          <a:p>
            <a:pPr>
              <a:lnSpc>
                <a:spcPct val="130000"/>
              </a:lnSpc>
            </a:pPr>
            <a:r>
              <a:rPr lang="tr-TR" sz="2800" dirty="0"/>
              <a:t>Kullanım amacı bireylerin kişilik örüntüsünü, tipik davranışlarını belirlemektir. </a:t>
            </a:r>
          </a:p>
          <a:p>
            <a:pPr>
              <a:lnSpc>
                <a:spcPct val="130000"/>
              </a:lnSpc>
            </a:pPr>
            <a:r>
              <a:rPr lang="tr-TR" sz="2800" dirty="0"/>
              <a:t>Bunun yanında bireylerin normal ve normal olmayan kişilik yönlerini belirlemeye de yardımcı olabilir. 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608875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KİŞİLİK TESTLERİ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65760" y="2297722"/>
            <a:ext cx="11460480" cy="3938485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tr-TR" sz="2800" dirty="0"/>
              <a:t>Bireylerin kişilik özellikleri ve uyum düzeyleri hakkında veri elde etmek, sorun yaşayan birinin sorununa çözüm bulabilmek amacıyla tanı koymaya yardımcı olmak, toplumdaki risk altında olan, ruh sağlığı sorunu bulunan veya </a:t>
            </a:r>
            <a:r>
              <a:rPr lang="tr-TR" sz="2800" dirty="0" err="1"/>
              <a:t>psikolo-jik</a:t>
            </a:r>
            <a:r>
              <a:rPr lang="tr-TR" sz="2800" dirty="0"/>
              <a:t> danışmaya ihtiyacı olan bireyleri belirlemek amacıyla da kullanılmaktadır</a:t>
            </a:r>
          </a:p>
          <a:p>
            <a:pPr>
              <a:lnSpc>
                <a:spcPct val="14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05978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KİŞİLİK TESTLERİ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365760" y="1943100"/>
            <a:ext cx="11460480" cy="4293107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tr-TR" sz="2800" dirty="0"/>
              <a:t>Minnesota Çok Yönlü Kişilik Envanteri, Hacettepe Kişilik Envanterleri 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tr-TR" sz="2800" dirty="0"/>
              <a:t>-Depresyon, Hastalık hastalığı, Histeri, </a:t>
            </a:r>
            <a:r>
              <a:rPr lang="tr-TR" sz="2800" dirty="0" err="1"/>
              <a:t>Psikotik</a:t>
            </a:r>
            <a:r>
              <a:rPr lang="tr-TR" sz="2800" dirty="0"/>
              <a:t> sapma, cinsel tercih ve eğilimler, Paranoya, Psikasteni(Saplantı-Takıntı), Şizofreni, </a:t>
            </a:r>
            <a:r>
              <a:rPr lang="tr-TR" sz="2800" dirty="0" err="1"/>
              <a:t>Hipomani</a:t>
            </a:r>
            <a:r>
              <a:rPr lang="tr-TR" sz="2800" dirty="0"/>
              <a:t> (Duygu durum bozukluğu, öfke patlaması gibi), Sosyal içe dönüklük(çekingenlik)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tr-TR" sz="2800" dirty="0"/>
              <a:t>- 566 Soru</a:t>
            </a:r>
          </a:p>
        </p:txBody>
      </p:sp>
    </p:spTree>
    <p:extLst>
      <p:ext uri="{BB962C8B-B14F-4D97-AF65-F5344CB8AC3E}">
        <p14:creationId xmlns:p14="http://schemas.microsoft.com/office/powerpoint/2010/main" val="2049318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KİŞİLİK TESTLERİ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365760" y="2332892"/>
            <a:ext cx="11460480" cy="39033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3600" b="1" dirty="0"/>
              <a:t>Hacettepe Kişilik Envanteri</a:t>
            </a:r>
          </a:p>
          <a:p>
            <a:pPr marL="0" indent="0">
              <a:buNone/>
            </a:pPr>
            <a:endParaRPr lang="tr-TR" sz="3600" b="1" dirty="0"/>
          </a:p>
          <a:p>
            <a:r>
              <a:rPr lang="tr-TR" sz="3600" dirty="0"/>
              <a:t>14 yaş ve üzeri</a:t>
            </a:r>
          </a:p>
          <a:p>
            <a:r>
              <a:rPr lang="tr-TR" sz="3600" dirty="0"/>
              <a:t>168 Madde </a:t>
            </a:r>
          </a:p>
        </p:txBody>
      </p:sp>
    </p:spTree>
    <p:extLst>
      <p:ext uri="{BB962C8B-B14F-4D97-AF65-F5344CB8AC3E}">
        <p14:creationId xmlns:p14="http://schemas.microsoft.com/office/powerpoint/2010/main" val="2390398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Hacettepe Kişilik Envanteri</a:t>
            </a:r>
            <a:br>
              <a:rPr lang="tr-TR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2800" dirty="0"/>
              <a:t>Kişisel Uyum</a:t>
            </a:r>
          </a:p>
          <a:p>
            <a:pPr marL="0" indent="0">
              <a:buNone/>
            </a:pPr>
            <a:r>
              <a:rPr lang="tr-TR" sz="2800" dirty="0"/>
              <a:t>	Kendini Gerçekleştirme, </a:t>
            </a:r>
          </a:p>
          <a:p>
            <a:pPr marL="0" indent="0">
              <a:buNone/>
            </a:pPr>
            <a:r>
              <a:rPr lang="tr-TR" sz="2800" dirty="0"/>
              <a:t>	Duygusal Kararlılık, </a:t>
            </a:r>
          </a:p>
          <a:p>
            <a:pPr marL="0" indent="0">
              <a:buNone/>
            </a:pPr>
            <a:r>
              <a:rPr lang="tr-TR" sz="2800" dirty="0"/>
              <a:t>	</a:t>
            </a:r>
            <a:r>
              <a:rPr lang="tr-TR" sz="2800" dirty="0" err="1"/>
              <a:t>Nevrotik</a:t>
            </a:r>
            <a:r>
              <a:rPr lang="tr-TR" sz="2800" dirty="0"/>
              <a:t> Eğilimler </a:t>
            </a:r>
          </a:p>
          <a:p>
            <a:pPr marL="0" indent="0">
              <a:buNone/>
            </a:pPr>
            <a:r>
              <a:rPr lang="tr-TR" sz="2800" dirty="0"/>
              <a:t>	</a:t>
            </a:r>
            <a:r>
              <a:rPr lang="tr-TR" sz="2800" dirty="0" err="1"/>
              <a:t>Psikotik</a:t>
            </a:r>
            <a:r>
              <a:rPr lang="tr-TR" sz="2800" dirty="0"/>
              <a:t> Belirtiler</a:t>
            </a:r>
          </a:p>
          <a:p>
            <a:pPr marL="0" indent="0">
              <a:buNone/>
            </a:pPr>
            <a:r>
              <a:rPr lang="tr-TR" sz="2800" dirty="0"/>
              <a:t>Sosyal Uyum</a:t>
            </a:r>
          </a:p>
          <a:p>
            <a:pPr marL="342202" lvl="2" indent="0">
              <a:buNone/>
            </a:pPr>
            <a:r>
              <a:rPr lang="tr-TR" sz="2800" dirty="0"/>
              <a:t>	Aile ilişkileri</a:t>
            </a:r>
          </a:p>
          <a:p>
            <a:pPr marL="342202" lvl="2" indent="0">
              <a:buNone/>
            </a:pPr>
            <a:r>
              <a:rPr lang="tr-TR" sz="2800" dirty="0"/>
              <a:t>	Sosyal ilişkiler</a:t>
            </a:r>
          </a:p>
          <a:p>
            <a:pPr marL="342202" lvl="2" indent="0">
              <a:buNone/>
            </a:pPr>
            <a:r>
              <a:rPr lang="tr-TR" sz="2800" dirty="0"/>
              <a:t>	Sosyal normlar</a:t>
            </a:r>
          </a:p>
          <a:p>
            <a:pPr marL="342202" lvl="2" indent="0">
              <a:buNone/>
            </a:pPr>
            <a:r>
              <a:rPr lang="tr-TR" sz="2800" dirty="0"/>
              <a:t>	</a:t>
            </a:r>
            <a:r>
              <a:rPr lang="tr-TR" sz="2800" dirty="0" err="1"/>
              <a:t>Antisosyal</a:t>
            </a:r>
            <a:r>
              <a:rPr lang="tr-TR" sz="2800" dirty="0"/>
              <a:t> eğilimler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572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KENDİNİ ANLATMA TEKNİKLERİ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1856100" y="2215662"/>
            <a:ext cx="9970139" cy="4020546"/>
          </a:xfrm>
        </p:spPr>
        <p:txBody>
          <a:bodyPr/>
          <a:lstStyle/>
          <a:p>
            <a:r>
              <a:rPr lang="tr-TR" dirty="0"/>
              <a:t>Görüşme</a:t>
            </a:r>
          </a:p>
          <a:p>
            <a:endParaRPr lang="tr-TR" dirty="0"/>
          </a:p>
          <a:p>
            <a:r>
              <a:rPr lang="tr-TR" dirty="0"/>
              <a:t>Anket</a:t>
            </a:r>
          </a:p>
          <a:p>
            <a:endParaRPr lang="tr-TR" dirty="0"/>
          </a:p>
          <a:p>
            <a:r>
              <a:rPr lang="tr-TR" dirty="0"/>
              <a:t>Envanter</a:t>
            </a:r>
          </a:p>
          <a:p>
            <a:endParaRPr lang="tr-TR" dirty="0"/>
          </a:p>
          <a:p>
            <a:r>
              <a:rPr lang="tr-TR" dirty="0"/>
              <a:t>Problem tarama listeleri</a:t>
            </a:r>
          </a:p>
          <a:p>
            <a:endParaRPr lang="tr-TR" dirty="0"/>
          </a:p>
          <a:p>
            <a:r>
              <a:rPr lang="tr-TR" dirty="0"/>
              <a:t>Otobiyografi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KENDİNİ ANLATMA TEKNİKLERİ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1200184" y="2344614"/>
            <a:ext cx="10626055" cy="3891593"/>
          </a:xfrm>
        </p:spPr>
        <p:txBody>
          <a:bodyPr/>
          <a:lstStyle/>
          <a:p>
            <a:r>
              <a:rPr lang="tr-TR" dirty="0" err="1"/>
              <a:t>Psikodrama</a:t>
            </a:r>
            <a:endParaRPr lang="tr-TR" dirty="0"/>
          </a:p>
          <a:p>
            <a:endParaRPr lang="tr-TR" dirty="0"/>
          </a:p>
          <a:p>
            <a:r>
              <a:rPr lang="tr-TR" dirty="0"/>
              <a:t>Oyun ve oyun terapisi</a:t>
            </a:r>
          </a:p>
          <a:p>
            <a:endParaRPr lang="tr-TR" dirty="0"/>
          </a:p>
          <a:p>
            <a:r>
              <a:rPr lang="tr-TR" dirty="0"/>
              <a:t>Arzu listeleri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68300" y="228602"/>
            <a:ext cx="11455400" cy="1049214"/>
          </a:xfrm>
        </p:spPr>
        <p:txBody>
          <a:bodyPr/>
          <a:lstStyle/>
          <a:p>
            <a:r>
              <a:rPr lang="tr-TR" b="1" dirty="0"/>
              <a:t>GÖZLEMSEL TEKNİKLER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1646766" y="2286000"/>
            <a:ext cx="10179474" cy="3950208"/>
          </a:xfrm>
        </p:spPr>
        <p:txBody>
          <a:bodyPr>
            <a:normAutofit/>
          </a:bodyPr>
          <a:lstStyle/>
          <a:p>
            <a:r>
              <a:rPr lang="tr-TR" dirty="0"/>
              <a:t>Gözlem</a:t>
            </a:r>
          </a:p>
          <a:p>
            <a:endParaRPr lang="tr-TR" dirty="0"/>
          </a:p>
          <a:p>
            <a:r>
              <a:rPr lang="tr-TR" dirty="0"/>
              <a:t>Derecelendirme örnekleri</a:t>
            </a:r>
          </a:p>
          <a:p>
            <a:endParaRPr lang="tr-TR" dirty="0"/>
          </a:p>
          <a:p>
            <a:r>
              <a:rPr lang="tr-TR" dirty="0" err="1"/>
              <a:t>Anektod</a:t>
            </a:r>
            <a:r>
              <a:rPr lang="tr-TR" dirty="0"/>
              <a:t> / vaka kaydı</a:t>
            </a:r>
          </a:p>
          <a:p>
            <a:endParaRPr lang="tr-TR" dirty="0"/>
          </a:p>
          <a:p>
            <a:r>
              <a:rPr lang="tr-TR" dirty="0"/>
              <a:t>Denetim listeleri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SOHO.thmx</Template>
  <TotalTime>518</TotalTime>
  <Words>569</Words>
  <Application>Microsoft Office PowerPoint</Application>
  <PresentationFormat>Geniş ekran</PresentationFormat>
  <Paragraphs>74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Candara</vt:lpstr>
      <vt:lpstr>Tahoma</vt:lpstr>
      <vt:lpstr>Tunga</vt:lpstr>
      <vt:lpstr>Soho</vt:lpstr>
      <vt:lpstr>ÇOCUĞU TANIMA VE DEĞERLENDİRME TEKNİKLERİ</vt:lpstr>
      <vt:lpstr>KİŞİLİK TESTLERİ</vt:lpstr>
      <vt:lpstr>KİŞİLİK TESTLERİ</vt:lpstr>
      <vt:lpstr>KİŞİLİK TESTLERİ</vt:lpstr>
      <vt:lpstr>KİŞİLİK TESTLERİ</vt:lpstr>
      <vt:lpstr>Hacettepe Kişilik Envanteri </vt:lpstr>
      <vt:lpstr>KENDİNİ ANLATMA TEKNİKLERİ</vt:lpstr>
      <vt:lpstr>KENDİNİ ANLATMA TEKNİKLERİ</vt:lpstr>
      <vt:lpstr>GÖZLEMSEL TEKNİKLER</vt:lpstr>
      <vt:lpstr>GÖZLEMSEL TEKNİKLER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Emin Demir</cp:lastModifiedBy>
  <cp:revision>101</cp:revision>
  <dcterms:created xsi:type="dcterms:W3CDTF">2017-09-25T14:40:04Z</dcterms:created>
  <dcterms:modified xsi:type="dcterms:W3CDTF">2020-05-03T23:02:31Z</dcterms:modified>
</cp:coreProperties>
</file>