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75" r:id="rId4"/>
    <p:sldId id="276" r:id="rId5"/>
    <p:sldId id="277" r:id="rId6"/>
    <p:sldId id="278" r:id="rId7"/>
    <p:sldId id="279" r:id="rId8"/>
    <p:sldId id="280" r:id="rId9"/>
    <p:sldId id="281" r:id="rId10"/>
    <p:sldId id="282"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75"/>
            <p14:sldId id="276"/>
            <p14:sldId id="277"/>
            <p14:sldId id="278"/>
            <p14:sldId id="279"/>
            <p14:sldId id="280"/>
            <p14:sldId id="281"/>
            <p14:sldId id="282"/>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14</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690057"/>
            <a:ext cx="7192169" cy="400110"/>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a:t>
            </a:r>
          </a:p>
        </p:txBody>
      </p:sp>
      <p:sp>
        <p:nvSpPr>
          <p:cNvPr id="6" name="Rectangle 5">
            <a:extLst>
              <a:ext uri="{FF2B5EF4-FFF2-40B4-BE49-F238E27FC236}">
                <a16:creationId xmlns:a16="http://schemas.microsoft.com/office/drawing/2014/main" id="{1590FC59-1EF0-4EC0-A5EF-3C6B2D041690}"/>
              </a:ext>
            </a:extLst>
          </p:cNvPr>
          <p:cNvSpPr/>
          <p:nvPr/>
        </p:nvSpPr>
        <p:spPr>
          <a:xfrm>
            <a:off x="4740751" y="1890112"/>
            <a:ext cx="6394430" cy="255454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Одна из главных черт пластических искусств 70–80-х гг. – отсутствие единого стиля, нет жестких канонов в применении выразительных средств и приемов, стираются, размываются границы между жанрами,  сближаются виды искусства. Среди талантливых мастеров  70-х гг. – Т. Назаренко, О. Булгакова, А. Ситников, В. Орлов.</a:t>
            </a: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115227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826135"/>
            <a:ext cx="7192169" cy="5632311"/>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Семидесятые годы часто описываются историками как «годы застоя». Казалось, время остановилось. Однако это не совсем так. Семидесятые годы показали что-то очень важное в культуре, а именно то, что культура сильнее власти.  Власть уже не могла вести борьбу с неофициальной культурой прежними методами. Культура продолжала свое развитие несмотря ни на что. Ярким доказательством этому стала литература, породившая два ярчайших явления: военную и деревенскую прозу. Яркими произведениями деревенской прозы стали работы В.П. Астафьева, Ф.А. Абрамова, В.А. Солоухина и В.М. Шукшина. Деревенская проза показала читателю нового героя – «простого человека из народа», который пережил многое тяготы судьбы: революцию, коллективизацию, войну и который сумел сохранить гордость и достоинство несмотря на все пережитое.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2151352"/>
            <a:ext cx="7192169" cy="2246769"/>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«Горячий снег» Ю.В. Бондарева и «А зори здесь тихие» Б.А. Васильева ярчайшие произведения военной прозы этого периода. Авторы посредством своих героев поднимают вопрос смысла времени и бытия. Литература семидесятых заявила о праве на разное миропонимание и восприятие. .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92307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536714"/>
            <a:ext cx="7192169" cy="6247864"/>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Зародившееся в шестидесятые годы как форма культурного инакомыслия диссидентство в семидесятые все больше набирало силу. Процесс над Синявским и Даниэлем показал невозможность восстановления единства между официальной и неофициальной культурами. Многие талантливые представители мира искусства были вынуждены эмигрировать за границу. Этот процесс войдет в историю как «вторая волна эмиграции». Диссидент – это слово латинского происхождения, обозначающее «несогласие» и первоначально оно существовало именно в мире культуры. Культура, как активная форма поиска, значительно обогащалась благодаря диссидентству. «Белые вороны инакомыслия» чаще всего не могли изменить ход истории, однако благодаря им культура обретала иное духовное и самобытное влияние. Однако трагедия диссидентов-семидесятников состоит в том, что диссидентство из сферы культуры перешло в сферу политики.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319285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2206488"/>
            <a:ext cx="7192169" cy="2246769"/>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Официальная власть определяла диссидентство «вредное течение, порочащее советский строй. За инакомыслие были осуждены А.И. Солженицын, В.П. Некрасов, М.Л. Ростропович, Г.П. Вишневская, А.А. Тарковский, Ю.П. Любимов, А.Д. Сахаров и многие другие. Все они были вынуждены покинуть страну.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17887369"/>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Следствие диссидентства стало рождение в СССР альтернативной культуры. Интересным явление в культуре станет сатира. Культура стане искать способы обхода официальных форм и найдет их в смехе. Каламбурные традиции шестидесятых и традиционных смеховых форм ярко проявятся в авторской песни бардов. Песни Высоцкого, Окуджавы, Галича будут распространятся «самиздатом» в музыке – магнитофонными кассетами. Каждый бард находил свои формы выражения проблемы официальной и неофициальных культур: Высоцкий в своих песнях говорил от имени двойников, Окуджава создавал другой возвышенный мир, Галич открыто пел о гонимых и гонителях. Говоря о сатире семидесятых нельзя не отметить творчество А. Райкина. А. Райкин критиковал реальность посредством создания целой галереи образов-масок.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2206488"/>
            <a:ext cx="7192169" cy="707886"/>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2348577"/>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Для архитектуры 60-80 годов было характерно «устранении излишеств в проектировании и строительстве», принятое в 1955. Это решение положило конец сталинскому ампиру. После войны остро встал вопрос строительства массового жилья быстрыми темпами. Именно в этот период был принят план типовых проектов зданий.  Именно типовыми зданиями застраивались целые районы и даже города.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91096" y="2206488"/>
            <a:ext cx="7192169" cy="707886"/>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164576"/>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Архитектура 60-70 – х годов – строгий экономичный минимализм. Важными объектами этого периода признаны Проспект Калинина, сегодня Новый Арбат, архитектор М.В. Посохин, здание Совета Экономической Взаимопомощи, коллектив архитекторов, а также Останкинская башня – отражение технических возможностей своего времени. В 1980 году в Москве проходила Летняя Олимпиада. К Олимпиаде – 80 в Москве была построена Олимпийская деревня и множество минималистических зданий.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2757557"/>
            <a:ext cx="7192169" cy="707886"/>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 </a:t>
            </a:r>
          </a:p>
          <a:p>
            <a:pPr algn="just"/>
            <a:endParaRPr lang="ru-RU"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6212503"/>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03882" y="1690057"/>
            <a:ext cx="7192169" cy="347787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В 70-е годы художники продолжают развивать традиции предшественников, пытаясь выразить свое восприятие современности со всеми ее проблемами. В этот период можно увидеть отход от прозаически предметного изображения. В работах все больше появляется символики. Популярными становятся многочастные картины – диптихи, триптихи. Живописцы обращаются к фольклору, традициям западноевропейского и русского искусства разных веков. Продолжается расцвет национальных школ Закавказья, Средней Азии, Прибалтики, Украины, Белоруссии.</a:t>
            </a:r>
          </a:p>
        </p:txBody>
      </p:sp>
    </p:spTree>
    <p:extLst>
      <p:ext uri="{BB962C8B-B14F-4D97-AF65-F5344CB8AC3E}">
        <p14:creationId xmlns:p14="http://schemas.microsoft.com/office/powerpoint/2010/main" val="1357301072"/>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1024</Words>
  <Application>Microsoft Office PowerPoint</Application>
  <PresentationFormat>Widescreen</PresentationFormat>
  <Paragraphs>22</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Следствие диссидентства стало рождение в СССР альтернативной культуры. Интересным явление в культуре станет сатира. Культура стане искать способы обхода официальных форм и найдет их в смехе. Каламбурные традиции шестидесятых и традиционных смеховых форм ярко проявятся в авторской песни бардов. Песни Высоцкого, Окуджавы, Галича будут распространятся «самиздатом» в музыке – магнитофонными кассетами. Каждый бард находил свои формы выражения проблемы официальной и неофициальных культур: Высоцкий в своих песнях говорил от имени двойников, Окуджава создавал другой возвышенный мир, Галич открыто пел о гонимых и гонителях. Говоря о сатире семидесятых нельзя не отметить творчество А. Райкина. А. Райкин критиковал реальность посредством создания целой галереи образов-масок.  </vt:lpstr>
      <vt:lpstr> Для архитектуры 60-80 годов было характерно «устранении излишеств в проектировании и строительстве», принятое в 1955. Это решение положило конец сталинскому ампиру. После войны остро встал вопрос строительства массового жилья быстрыми темпами. Именно в этот период был принят план типовых проектов зданий.  Именно типовыми зданиями застраивались целые районы и даже города.  </vt:lpstr>
      <vt:lpstr> Архитектура 60-70 – х годов – строгий экономичный минимализм. Важными объектами этого периода признаны Проспект Калинина, сегодня Новый Арбат, архитектор М.В. Посохин, здание Совета Экономической Взаимопомощи, коллектив архитекторов, а также Останкинская башня – отражение технических возможностей своего времени. В 1980 году в Москве проходила Летняя Олимпиада. К Олимпиаде – 80 в Москве была построена Олимпийская деревня и множество минималистических зданий.   </vt:lpstr>
      <vt:lpstr> </vt:lpstr>
      <vt:lpstr>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2020-03-16T14:23:23Z</dcterms:modified>
</cp:coreProperties>
</file>