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66" r:id="rId3"/>
    <p:sldId id="275" r:id="rId4"/>
    <p:sldId id="276" r:id="rId5"/>
    <p:sldId id="277" r:id="rId6"/>
    <p:sldId id="278" r:id="rId7"/>
    <p:sldId id="279" r:id="rId8"/>
    <p:sldId id="280" r:id="rId9"/>
    <p:sldId id="281" r:id="rId10"/>
    <p:sldId id="282" r:id="rId11"/>
    <p:sldId id="27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F1115A-CDD4-4757-8566-F0A4240EED07}">
          <p14:sldIdLst>
            <p14:sldId id="257"/>
          </p14:sldIdLst>
        </p14:section>
        <p14:section name="Untitled Section" id="{F52430D4-87AD-425C-BAF2-A46EB702E8E2}">
          <p14:sldIdLst>
            <p14:sldId id="266"/>
            <p14:sldId id="275"/>
            <p14:sldId id="276"/>
            <p14:sldId id="277"/>
            <p14:sldId id="278"/>
            <p14:sldId id="279"/>
            <p14:sldId id="280"/>
            <p14:sldId id="281"/>
            <p14:sldId id="282"/>
            <p14:sldId id="27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59" autoAdjust="0"/>
    <p:restoredTop sz="94660"/>
  </p:normalViewPr>
  <p:slideViewPr>
    <p:cSldViewPr snapToGrid="0">
      <p:cViewPr varScale="1">
        <p:scale>
          <a:sx n="72" d="100"/>
          <a:sy n="72" d="100"/>
        </p:scale>
        <p:origin x="6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3/16/2020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3/16/2020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3/16/2020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3/16/2020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3/16/2020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3600" i="1" dirty="0">
                <a:solidFill>
                  <a:schemeClr val="tx1"/>
                </a:solidFill>
                <a:latin typeface="Arial" panose="020B0604020202020204" pitchFamily="34" charset="0"/>
                <a:cs typeface="Arial" panose="020B0604020202020204" pitchFamily="34" charset="0"/>
              </a:rPr>
              <a:t>ИСТОРИЯ РУССКОЙ КУЛЬТУРЫ </a:t>
            </a:r>
            <a:r>
              <a:rPr lang="tr-TR" sz="3600" i="1" dirty="0">
                <a:solidFill>
                  <a:schemeClr val="tx1"/>
                </a:solidFill>
                <a:latin typeface="Arial" panose="020B0604020202020204" pitchFamily="34" charset="0"/>
                <a:cs typeface="Arial" panose="020B0604020202020204" pitchFamily="34" charset="0"/>
              </a:rPr>
              <a:t>II</a:t>
            </a:r>
            <a:endParaRPr lang="en-US" sz="3600" i="1" dirty="0">
              <a:solidFill>
                <a:schemeClr val="tx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latin typeface="Arial" panose="020B0604020202020204" pitchFamily="34" charset="0"/>
                <a:cs typeface="Arial" panose="020B0604020202020204" pitchFamily="34" charset="0"/>
              </a:rPr>
              <a:t>Лекция 14</a:t>
            </a:r>
            <a:endParaRPr lang="en-US"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1690057"/>
            <a:ext cx="7192169" cy="400110"/>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a:t>
            </a:r>
          </a:p>
        </p:txBody>
      </p:sp>
      <p:sp>
        <p:nvSpPr>
          <p:cNvPr id="6" name="Rectangle 5">
            <a:extLst>
              <a:ext uri="{FF2B5EF4-FFF2-40B4-BE49-F238E27FC236}">
                <a16:creationId xmlns:a16="http://schemas.microsoft.com/office/drawing/2014/main" id="{1590FC59-1EF0-4EC0-A5EF-3C6B2D041690}"/>
              </a:ext>
            </a:extLst>
          </p:cNvPr>
          <p:cNvSpPr/>
          <p:nvPr/>
        </p:nvSpPr>
        <p:spPr>
          <a:xfrm>
            <a:off x="4740751" y="1890112"/>
            <a:ext cx="6394430" cy="2554545"/>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Одна из главных черт пластических искусств 70–80-х гг. – отсутствие единого стиля, нет жестких канонов в применении выразительных средств и приемов, стираются, размываются границы между жанрами,  сближаются виды искусства. Среди талантливых мастеров  70-х гг. – Т. Назаренко, О. Булгакова, А. Ситников, В. Орлов.</a:t>
            </a:r>
            <a:endParaRPr lang="en-US"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1152273"/>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353878"/>
          </a:xfrm>
        </p:spPr>
        <p:txBody>
          <a:bodyPr>
            <a:normAutofit fontScale="90000"/>
          </a:bodyPr>
          <a:lstStyle/>
          <a:p>
            <a:r>
              <a:rPr lang="ru-RU" sz="2000" i="1">
                <a:latin typeface="Arial" panose="020B0604020202020204" pitchFamily="34" charset="0"/>
                <a:cs typeface="Arial" panose="020B0604020202020204" pitchFamily="34" charset="0"/>
              </a:rPr>
              <a:t>Список </a:t>
            </a:r>
            <a:r>
              <a:rPr lang="ru-RU" sz="2000" i="1" dirty="0">
                <a:latin typeface="Arial" panose="020B0604020202020204" pitchFamily="34" charset="0"/>
                <a:cs typeface="Arial" panose="020B0604020202020204" pitchFamily="34" charset="0"/>
              </a:rPr>
              <a:t>литературы, использованный при составлении слайдов:</a:t>
            </a:r>
            <a:br>
              <a:rPr lang="ru-RU" sz="2000" i="1" dirty="0">
                <a:latin typeface="Arial" panose="020B0604020202020204" pitchFamily="34" charset="0"/>
                <a:cs typeface="Arial" panose="020B0604020202020204" pitchFamily="34" charset="0"/>
              </a:rPr>
            </a:br>
            <a:br>
              <a:rPr lang="ru-RU" sz="20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latin typeface="Arial" panose="020B0604020202020204" pitchFamily="34" charset="0"/>
                <a:cs typeface="Arial" panose="020B0604020202020204" pitchFamily="34" charset="0"/>
              </a:rPr>
              <a:t>Харвест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Бутромеев</a:t>
            </a:r>
            <a:r>
              <a:rPr lang="ru-RU" sz="1800" i="1" dirty="0">
                <a:latin typeface="Arial" panose="020B0604020202020204" pitchFamily="34" charset="0"/>
                <a:cs typeface="Arial" panose="020B0604020202020204" pitchFamily="34" charset="0"/>
              </a:rPr>
              <a:t>, В.П. и др.(2007). Россия державная. Москва. Белый город.</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Горелов, А.А. (2015). История русской культуры. Москва. </a:t>
            </a:r>
            <a:r>
              <a:rPr lang="ru-RU" sz="1800" i="1" dirty="0" err="1">
                <a:latin typeface="Arial" panose="020B0604020202020204" pitchFamily="34" charset="0"/>
                <a:cs typeface="Arial" panose="020B0604020202020204" pitchFamily="34" charset="0"/>
              </a:rPr>
              <a:t>Юрайт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Забылин</a:t>
            </a:r>
            <a:r>
              <a:rPr lang="ru-RU" sz="1800" i="1" dirty="0">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Стахорский</a:t>
            </a:r>
            <a:r>
              <a:rPr lang="ru-RU" sz="1800" i="1" dirty="0">
                <a:latin typeface="Arial" panose="020B0604020202020204" pitchFamily="34" charset="0"/>
                <a:cs typeface="Arial" panose="020B0604020202020204" pitchFamily="34" charset="0"/>
              </a:rPr>
              <a:t>, С. (2006). Русская культура.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Терехова, А. и др. (2007). История русской культуры. Москва. </a:t>
            </a:r>
            <a:r>
              <a:rPr lang="ru-RU" sz="1800" i="1" dirty="0" err="1">
                <a:latin typeface="Arial" panose="020B0604020202020204" pitchFamily="34" charset="0"/>
                <a:cs typeface="Arial" panose="020B0604020202020204" pitchFamily="34" charset="0"/>
              </a:rPr>
              <a:t>Эксмо</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5003743"/>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91096" y="826135"/>
            <a:ext cx="7192169" cy="5632311"/>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Семидесятые годы часто описываются историками как «годы застоя». Казалось, время остановилось. Однако это не совсем так. Семидесятые годы показали что-то очень важное в культуре, а именно то, что культура сильнее власти.  Власть уже не могла вести борьбу с неофициальной культурой прежними методами. Культура продолжала свое развитие несмотря ни на что. Ярким доказательством этому стала литература, породившая два ярчайших явления: военную и деревенскую прозу. Яркими произведениями деревенской прозы стали работы В.П. Астафьева, Ф.А. Абрамова, В.А. Солоухина и В.М. Шукшина. Деревенская проза показала читателю нового героя – «простого человека из народа», который пережил многое тяготы судьбы: революцию, коллективизацию, войну и который сумел сохранить гордость и достоинство несмотря на все пережитое.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825639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65090" y="2151352"/>
            <a:ext cx="7192169" cy="2246769"/>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«Горячий снег» Ю.В. Бондарева и «А зори здесь тихие» Б.А. Васильева ярчайшие произведения военной прозы этого периода. Авторы посредством своих героев поднимают вопрос смысла времени и бытия. Литература семидесятых заявила о праве на разное миропонимание и восприятие. .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2923075"/>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91096" y="536714"/>
            <a:ext cx="7192169" cy="6247864"/>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Зародившееся в шестидесятые годы как форма культурного инакомыслия диссидентство в семидесятые все больше набирало силу. Процесс над Синявским и Даниэлем показал невозможность восстановления единства между официальной и неофициальной культурами. Многие талантливые представители мира искусства были вынуждены эмигрировать за границу. Этот процесс войдет в историю как «вторая волна эмиграции». Диссидент – это слово латинского происхождения, обозначающее «несогласие» и первоначально оно существовало именно в мире культуры. Культура, как активная форма поиска, значительно обогащалась благодаря диссидентству. «Белые вороны инакомыслия» чаще всего не могли изменить ход истории, однако благодаря им культура обретала иное духовное и самобытное влияние. Однако трагедия диссидентов-семидесятников состоит в том, что диссидентство из сферы культуры перешло в сферу политики.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3192853"/>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91096" y="2206488"/>
            <a:ext cx="7192169" cy="2246769"/>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Официальная власть определяла диссидентство «вредное течение, порочащее советский строй. За инакомыслие были осуждены А.И. Солженицын, В.П. Некрасов, М.Л. Ростропович, Г.П. Вишневская, А.А. Тарковский, Ю.П. Любимов, А.Д. Сахаров и многие другие. Все они были вынуждены покинуть страну.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7887369"/>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Следствие диссидентства стало рождение в СССР альтернативной культуры. Интересным явление в культуре станет сатира. Культура стане искать способы обхода официальных форм и найдет их в смехе. Каламбурные традиции шестидесятых и традиционных смеховых форм ярко проявятся в авторской песни бардов. Песни Высоцкого, Окуджавы, Галича будут распространятся «самиздатом» в музыке – магнитофонными кассетами. Каждый бард находил свои формы выражения проблемы официальной и неофициальных культур: Высоцкий в своих песнях говорил от имени двойников, Окуджава создавал другой возвышенный мир, Галич открыто пел о гонимых и гонителях. Говоря о сатире семидесятых нельзя не отметить творчество А. Райкина. А. Райкин критиковал реальность посредством создания целой галереи образов-масок.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91096" y="2206488"/>
            <a:ext cx="7192169" cy="707886"/>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2348577"/>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Для архитектуры 60-80 годов было характерно «устранении излишеств в проектировании и строительстве», принятое в 1955. Это решение положило конец сталинскому ампиру. После войны остро встал вопрос строительства массового жилья быстрыми темпами. Именно в этот период был принят план типовых проектов зданий.  Именно типовыми зданиями застраивались целые районы и даже города.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491096" y="2206488"/>
            <a:ext cx="7192169" cy="707886"/>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4164576"/>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Архитектура 60-70 – х годов – строгий экономичный минимализм. Важными объектами этого периода признаны Проспект Калинина, сегодня Новый Арбат, архитектор М.В. Посохин, здание Совета Экономической Взаимопомощи, коллектив архитекторов, а также Останкинская башня – отражение технических возможностей своего времени. В 1980 году в Москве проходила Летняя Олимпиада. К Олимпиаде – 80 в Москве была построена Олимпийская деревня и множество минималистических зданий.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2757557"/>
            <a:ext cx="7192169" cy="707886"/>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 </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6212503"/>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4A5CD506-EAD7-47A9-9FBB-3031485BCB4C}"/>
              </a:ext>
            </a:extLst>
          </p:cNvPr>
          <p:cNvSpPr/>
          <p:nvPr/>
        </p:nvSpPr>
        <p:spPr>
          <a:xfrm>
            <a:off x="4503882" y="1690057"/>
            <a:ext cx="7192169" cy="3477875"/>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В 70-е годы художники продолжают развивать традиции предшественников, пытаясь выразить свое восприятие современности со всеми ее проблемами. В этот период можно увидеть отход от прозаически предметного изображения. В работах все больше появляется символики. Популярными становятся многочастные картины – диптихи, триптихи. Живописцы обращаются к фольклору, традициям западноевропейского и русского искусства разных веков. Продолжается расцвет национальных школ Закавказья, Средней Азии, Прибалтики, Украины, Белоруссии.</a:t>
            </a:r>
          </a:p>
        </p:txBody>
      </p:sp>
    </p:spTree>
    <p:extLst>
      <p:ext uri="{BB962C8B-B14F-4D97-AF65-F5344CB8AC3E}">
        <p14:creationId xmlns:p14="http://schemas.microsoft.com/office/powerpoint/2010/main" val="1357301072"/>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1024</Words>
  <Application>Microsoft Office PowerPoint</Application>
  <PresentationFormat>Widescreen</PresentationFormat>
  <Paragraphs>22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Avenir Next LT Pro</vt:lpstr>
      <vt:lpstr>Avenir Next LT Pro Light</vt:lpstr>
      <vt:lpstr>Garamond</vt:lpstr>
      <vt:lpstr>SavonVTI</vt:lpstr>
      <vt:lpstr>ИСТОРИЯ РУССКОЙ КУЛЬТУРЫ II</vt:lpstr>
      <vt:lpstr> </vt:lpstr>
      <vt:lpstr> </vt:lpstr>
      <vt:lpstr> </vt:lpstr>
      <vt:lpstr> </vt:lpstr>
      <vt:lpstr> Следствие диссидентства стало рождение в СССР альтернативной культуры. Интересным явление в культуре станет сатира. Культура стане искать способы обхода официальных форм и найдет их в смехе. Каламбурные традиции шестидесятых и традиционных смеховых форм ярко проявятся в авторской песни бардов. Песни Высоцкого, Окуджавы, Галича будут распространятся «самиздатом» в музыке – магнитофонными кассетами. Каждый бард находил свои формы выражения проблемы официальной и неофициальных культур: Высоцкий в своих песнях говорил от имени двойников, Окуджава создавал другой возвышенный мир, Галич открыто пел о гонимых и гонителях. Говоря о сатире семидесятых нельзя не отметить творчество А. Райкина. А. Райкин критиковал реальность посредством создания целой галереи образов-масок.  </vt:lpstr>
      <vt:lpstr> Для архитектуры 60-80 годов было характерно «устранении излишеств в проектировании и строительстве», принятое в 1955. Это решение положило конец сталинскому ампиру. После войны остро встал вопрос строительства массового жилья быстрыми темпами. Именно в этот период был принят план типовых проектов зданий.  Именно типовыми зданиями застраивались целые районы и даже города.  </vt:lpstr>
      <vt:lpstr> Архитектура 60-70 – х годов – строгий экономичный минимализм. Важными объектами этого периода признаны Проспект Калинина, сегодня Новый Арбат, архитектор М.В. Посохин, здание Совета Экономической Взаимопомощи, коллектив архитекторов, а также Останкинская башня – отражение технических возможностей своего времени. В 1980 году в Москве проходила Летняя Олимпиада. К Олимпиаде – 80 в Москве была построена Олимпийская деревня и множество минималистических зданий.   </vt:lpstr>
      <vt:lpstr> </vt:lpstr>
      <vt:lpstr> </vt:lpstr>
      <vt:lpstr>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2019-12-24T19:39:16Z</dcterms:created>
  <dcterms:modified xsi:type="dcterms:W3CDTF">2020-03-16T14:23:23Z</dcterms:modified>
</cp:coreProperties>
</file>