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6"/>
  </p:notesMasterIdLst>
  <p:sldIdLst>
    <p:sldId id="256" r:id="rId2"/>
    <p:sldId id="257" r:id="rId3"/>
    <p:sldId id="259" r:id="rId4"/>
    <p:sldId id="262" r:id="rId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72" y="10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BE24CD-442D-4180-8953-90DED5B12028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6CB25D-AB6A-42FB-8D5A-80FE5DD686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20045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5750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87083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177433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6531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687705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32370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39557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1980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103509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53411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85717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5179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0952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62973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13856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569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2CD9E7-2B3E-4DB2-A421-BAC802732996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4152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06415" y="1072661"/>
            <a:ext cx="9144000" cy="1522901"/>
          </a:xfrm>
        </p:spPr>
        <p:txBody>
          <a:bodyPr/>
          <a:lstStyle/>
          <a:p>
            <a:pPr algn="ctr"/>
            <a:r>
              <a:rPr lang="tr-TR" dirty="0"/>
              <a:t>Olgularla Klinik Biyokimya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60082" y="4287465"/>
            <a:ext cx="9144000" cy="965471"/>
          </a:xfrm>
        </p:spPr>
        <p:txBody>
          <a:bodyPr/>
          <a:lstStyle/>
          <a:p>
            <a:pPr algn="ctr"/>
            <a:endParaRPr lang="tr-TR" dirty="0"/>
          </a:p>
        </p:txBody>
      </p:sp>
      <p:sp>
        <p:nvSpPr>
          <p:cNvPr id="4" name="Metin kutusu 3"/>
          <p:cNvSpPr txBox="1"/>
          <p:nvPr/>
        </p:nvSpPr>
        <p:spPr>
          <a:xfrm>
            <a:off x="882222" y="2597658"/>
            <a:ext cx="100759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600" dirty="0"/>
              <a:t>Karaciğer Parametreleri II</a:t>
            </a:r>
          </a:p>
        </p:txBody>
      </p:sp>
    </p:spTree>
    <p:extLst>
      <p:ext uri="{BB962C8B-B14F-4D97-AF65-F5344CB8AC3E}">
        <p14:creationId xmlns:p14="http://schemas.microsoft.com/office/powerpoint/2010/main" val="31959690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Olgu 2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Bireysel Özellikler:</a:t>
            </a:r>
          </a:p>
          <a:p>
            <a:pPr lvl="1"/>
            <a:r>
              <a:rPr lang="tr-TR" dirty="0"/>
              <a:t>7 yaşında, erkek melez, köpek</a:t>
            </a:r>
          </a:p>
          <a:p>
            <a:r>
              <a:rPr lang="tr-TR" dirty="0"/>
              <a:t>Hikaye:  </a:t>
            </a:r>
          </a:p>
          <a:p>
            <a:pPr lvl="1"/>
            <a:r>
              <a:rPr lang="tr-TR" dirty="0"/>
              <a:t>İştahsızlık, grip benzeri burun akıntısı, kusmaya meyil</a:t>
            </a:r>
          </a:p>
          <a:p>
            <a:pPr lvl="1"/>
            <a:r>
              <a:rPr lang="tr-TR" dirty="0"/>
              <a:t>Klinik muayenesinde sağ </a:t>
            </a:r>
            <a:r>
              <a:rPr lang="tr-TR" dirty="0" err="1"/>
              <a:t>hipokondriumda</a:t>
            </a:r>
            <a:r>
              <a:rPr lang="tr-TR" dirty="0"/>
              <a:t> </a:t>
            </a:r>
            <a:r>
              <a:rPr lang="tr-TR" dirty="0" err="1"/>
              <a:t>hassaiyet</a:t>
            </a:r>
            <a:endParaRPr lang="tr-TR" dirty="0"/>
          </a:p>
          <a:p>
            <a:pPr lvl="1"/>
            <a:r>
              <a:rPr lang="tr-TR" dirty="0"/>
              <a:t>Karaciğer </a:t>
            </a:r>
            <a:r>
              <a:rPr lang="tr-TR" dirty="0" err="1"/>
              <a:t>palpe</a:t>
            </a:r>
            <a:r>
              <a:rPr lang="tr-TR" dirty="0"/>
              <a:t> edilebilir</a:t>
            </a:r>
          </a:p>
          <a:p>
            <a:pPr lvl="1"/>
            <a:endParaRPr lang="tr-TR" dirty="0"/>
          </a:p>
          <a:p>
            <a:pPr lvl="1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61428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Serum Biyokimya</a:t>
            </a:r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7984862"/>
              </p:ext>
            </p:extLst>
          </p:nvPr>
        </p:nvGraphicFramePr>
        <p:xfrm>
          <a:off x="1432867" y="2364556"/>
          <a:ext cx="8128000" cy="249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36101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Muayene sırasında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/>
                        <a:t>Bir </a:t>
                      </a:r>
                      <a:r>
                        <a:rPr lang="tr-TR" dirty="0" err="1"/>
                        <a:t>haffta</a:t>
                      </a:r>
                      <a:r>
                        <a:rPr lang="tr-TR" dirty="0"/>
                        <a:t> sonra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err="1"/>
                        <a:t>Bilrubin</a:t>
                      </a:r>
                      <a:r>
                        <a:rPr lang="tr-TR" dirty="0"/>
                        <a:t> (</a:t>
                      </a:r>
                      <a:r>
                        <a:rPr lang="tr-TR" dirty="0" err="1"/>
                        <a:t>mikromol</a:t>
                      </a:r>
                      <a:r>
                        <a:rPr lang="tr-TR" dirty="0"/>
                        <a:t>/L)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err="1"/>
                        <a:t>Albumin</a:t>
                      </a:r>
                      <a:r>
                        <a:rPr lang="tr-TR" dirty="0"/>
                        <a:t> g/L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AST IU/L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ALP IU/L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GGT IU/L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" name="Dikdörtgen 2"/>
          <p:cNvSpPr/>
          <p:nvPr/>
        </p:nvSpPr>
        <p:spPr>
          <a:xfrm>
            <a:off x="1588850" y="5031912"/>
            <a:ext cx="819717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/>
              <a:t>Bilirubin</a:t>
            </a:r>
            <a:r>
              <a:rPr lang="tr-TR" dirty="0"/>
              <a:t> (İdrar)                                                                   </a:t>
            </a:r>
          </a:p>
          <a:p>
            <a:r>
              <a:rPr lang="tr-TR" dirty="0" err="1"/>
              <a:t>Ürobilinojen</a:t>
            </a:r>
            <a:r>
              <a:rPr lang="tr-TR" dirty="0"/>
              <a:t> (İdrar</a:t>
            </a:r>
            <a:r>
              <a:rPr lang="tr-TR"/>
              <a:t>)                                                              </a:t>
            </a:r>
            <a:endParaRPr lang="tr-TR" dirty="0"/>
          </a:p>
        </p:txBody>
      </p:sp>
      <p:sp>
        <p:nvSpPr>
          <p:cNvPr id="5" name="Yukarı Ok 4"/>
          <p:cNvSpPr/>
          <p:nvPr/>
        </p:nvSpPr>
        <p:spPr>
          <a:xfrm>
            <a:off x="6433851" y="3690651"/>
            <a:ext cx="187286" cy="26440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Yukarı Ok 5"/>
          <p:cNvSpPr/>
          <p:nvPr/>
        </p:nvSpPr>
        <p:spPr>
          <a:xfrm>
            <a:off x="8326916" y="2928651"/>
            <a:ext cx="187286" cy="26440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Yukarı Ok 6"/>
          <p:cNvSpPr/>
          <p:nvPr/>
        </p:nvSpPr>
        <p:spPr>
          <a:xfrm>
            <a:off x="8370983" y="3655764"/>
            <a:ext cx="187286" cy="26440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Aşağı Ok 7"/>
          <p:cNvSpPr/>
          <p:nvPr/>
        </p:nvSpPr>
        <p:spPr>
          <a:xfrm>
            <a:off x="6257581" y="3316077"/>
            <a:ext cx="209320" cy="27542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Aşağı Ok 8"/>
          <p:cNvSpPr/>
          <p:nvPr/>
        </p:nvSpPr>
        <p:spPr>
          <a:xfrm>
            <a:off x="8216747" y="3336274"/>
            <a:ext cx="209320" cy="27542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09696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Biyokimyasal Profil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992221" y="2133600"/>
            <a:ext cx="10512391" cy="3777622"/>
          </a:xfrm>
        </p:spPr>
        <p:txBody>
          <a:bodyPr/>
          <a:lstStyle/>
          <a:p>
            <a:r>
              <a:rPr lang="tr-TR"/>
              <a:t>Yorum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86225283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602</TotalTime>
  <Words>77</Words>
  <Application>Microsoft Office PowerPoint</Application>
  <PresentationFormat>Geniş ekran</PresentationFormat>
  <Paragraphs>21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9" baseType="lpstr">
      <vt:lpstr>Arial</vt:lpstr>
      <vt:lpstr>Calibri</vt:lpstr>
      <vt:lpstr>Century Gothic</vt:lpstr>
      <vt:lpstr>Wingdings 3</vt:lpstr>
      <vt:lpstr>Duman</vt:lpstr>
      <vt:lpstr>Olgularla Klinik Biyokimya</vt:lpstr>
      <vt:lpstr>Olgu 2</vt:lpstr>
      <vt:lpstr>Serum Biyokimya</vt:lpstr>
      <vt:lpstr>Biyokimyasal Profil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Fizyopatoloji</dc:title>
  <dc:creator>efe</dc:creator>
  <cp:lastModifiedBy>Efe Kurtdede</cp:lastModifiedBy>
  <cp:revision>65</cp:revision>
  <dcterms:created xsi:type="dcterms:W3CDTF">2019-03-19T08:07:29Z</dcterms:created>
  <dcterms:modified xsi:type="dcterms:W3CDTF">2025-09-01T10:56:59Z</dcterms:modified>
</cp:coreProperties>
</file>