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4" r:id="rId2"/>
    <p:sldId id="258" r:id="rId3"/>
    <p:sldId id="265" r:id="rId4"/>
    <p:sldId id="266" r:id="rId5"/>
    <p:sldId id="271" r:id="rId6"/>
    <p:sldId id="268" r:id="rId7"/>
    <p:sldId id="269" r:id="rId8"/>
    <p:sldId id="273" r:id="rId9"/>
    <p:sldId id="270" r:id="rId10"/>
    <p:sldId id="27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65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TOPLUMSAL SORUNLAR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3600" i="1" dirty="0">
                <a:latin typeface="Book Antiqua" pitchFamily="18" charset="0"/>
              </a:rPr>
              <a:t>Toplumsal Sorunlara İlişkin Yaklaşımlar 2: Günümüzdeki Yaklaşımlar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err="1">
                <a:latin typeface="Book Antiqua" pitchFamily="18" charset="0"/>
              </a:rPr>
              <a:t>erol</a:t>
            </a:r>
            <a:r>
              <a:rPr lang="tr-TR" b="1" dirty="0">
                <a:latin typeface="Book Antiqua" pitchFamily="18" charset="0"/>
              </a:rPr>
              <a:t>.demir@</a:t>
            </a:r>
            <a:r>
              <a:rPr lang="tr-TR" b="1" dirty="0" err="1">
                <a:latin typeface="Book Antiqua" pitchFamily="18" charset="0"/>
              </a:rPr>
              <a:t>humanity</a:t>
            </a:r>
            <a:r>
              <a:rPr lang="tr-TR" b="1" dirty="0">
                <a:latin typeface="Book Antiqua" pitchFamily="18" charset="0"/>
              </a:rPr>
              <a:t>.</a:t>
            </a:r>
            <a:r>
              <a:rPr lang="tr-TR" b="1" dirty="0" err="1">
                <a:latin typeface="Book Antiqua" pitchFamily="18" charset="0"/>
              </a:rPr>
              <a:t>ankara</a:t>
            </a:r>
            <a:r>
              <a:rPr lang="tr-TR" b="1" dirty="0">
                <a:latin typeface="Book Antiqua" pitchFamily="18" charset="0"/>
              </a:rPr>
              <a:t>.edu.tr</a:t>
            </a: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2 : Günümüzdeki Yaklaşımlar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Feminist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Başka yaklaşımlardan da yararlanarak, </a:t>
            </a:r>
            <a:r>
              <a:rPr lang="tr-TR" sz="2800" dirty="0" smtClean="0">
                <a:latin typeface="Book Antiqua" panose="02040602050305030304" pitchFamily="18" charset="0"/>
              </a:rPr>
              <a:t>cinsiyet </a:t>
            </a:r>
            <a:r>
              <a:rPr lang="tr-TR" sz="2800" dirty="0">
                <a:latin typeface="Book Antiqua" panose="02040602050305030304" pitchFamily="18" charset="0"/>
              </a:rPr>
              <a:t>eşitsizliğine neden olan faktörleri öncelikli olarak dikkate alır.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Feminist yaklaşıma göre, ataerkil toplumun kendisi toplumsal sorunların temelini oluşturmaktadır.</a:t>
            </a:r>
          </a:p>
        </p:txBody>
      </p:sp>
    </p:spTree>
    <p:extLst>
      <p:ext uri="{BB962C8B-B14F-4D97-AF65-F5344CB8AC3E}">
        <p14:creationId xmlns:p14="http://schemas.microsoft.com/office/powerpoint/2010/main" xmlns="" val="4195487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2 : Günümüzdeki Yaklaşımlar </a:t>
            </a:r>
            <a:r>
              <a:rPr lang="tr-TR" b="1" dirty="0">
                <a:latin typeface="Book Antiqua" panose="02040602050305030304" pitchFamily="18" charset="0"/>
              </a:rPr>
              <a:t>– Ders İçeriği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Yaftalama (etiketleme)</a:t>
            </a:r>
            <a:endParaRPr lang="tr-TR" sz="2800" dirty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Çatışmacı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Eleştirel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İnşacı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Feminist Yaklaşım</a:t>
            </a: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2 : Günümüzdeki Yaklaşımlar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Yaftalama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1950’ler sonrası gelişen bu yaklaşım daha çok dışlanma olgusu üzerinde durmuştur.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Yalnızca sorunun kendisiyle ilgili değil, aynı zamanda içinde olan insanların ikinci bir sapkınlığa uğratılmasını inceleme konusu yapmışlardır.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6153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2 : Günümüzdeki Yaklaşımlar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Çatışmacı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yaklaşıma göre toplumsal sorunlar sosyal sınıflar ve gruplar (cinsiyet, </a:t>
            </a:r>
            <a:r>
              <a:rPr lang="tr-TR" sz="2800" dirty="0" err="1">
                <a:latin typeface="Book Antiqua" panose="02040602050305030304" pitchFamily="18" charset="0"/>
              </a:rPr>
              <a:t>etnisite</a:t>
            </a:r>
            <a:r>
              <a:rPr lang="tr-TR" sz="2800" dirty="0">
                <a:latin typeface="Book Antiqua" panose="02040602050305030304" pitchFamily="18" charset="0"/>
              </a:rPr>
              <a:t> vb.) arasındaki çatışmadan kaynaklanır.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Daha geniş düzeyde bu faktörlerle ilişkili olarak güç ve kontrol yapılarının ve eşitsizliklerin sorunlara yol açtığını belirtir. </a:t>
            </a:r>
          </a:p>
        </p:txBody>
      </p:sp>
    </p:spTree>
    <p:extLst>
      <p:ext uri="{BB962C8B-B14F-4D97-AF65-F5344CB8AC3E}">
        <p14:creationId xmlns:p14="http://schemas.microsoft.com/office/powerpoint/2010/main" xmlns="" val="2217425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2 : Günümüzdeki Yaklaşımlar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932" y="2539854"/>
            <a:ext cx="9392530" cy="3460652"/>
          </a:xfrm>
        </p:spPr>
        <p:txBody>
          <a:bodyPr>
            <a:normAutofit fontScale="92500" lnSpcReduction="20000"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Çatışmacı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Toplumsal sorunların tanımlarının dahi politik, ekonomik ve sosyal açılardan güçlü olan gruplar tarafından yapıldığını savunurlar.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yaklaşıma göre en büyük toplumsal sorun sistemin kendisi ve bu sistemin yarattığı eşitsizliktir.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 sorunların makro düzeyde yapısal nedenlere bağlı olduğunu ve bu yapısal nedenler dikkate alınmadan sorunları çözmenin zor olduğunu savunur.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tr-TR" sz="2800" dirty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7094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2 : Günümüzdeki Yaklaşımlar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 lnSpcReduction="10000"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Eleştirel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Kökenleri 1930’lara kadar gitmekle birlikte, 1970’lerde geliştirilmiş bu yaklaşım, Frankfurt Okulu </a:t>
            </a:r>
            <a:r>
              <a:rPr lang="tr-TR" sz="2800" dirty="0" smtClean="0">
                <a:latin typeface="Book Antiqua" panose="02040602050305030304" pitchFamily="18" charset="0"/>
              </a:rPr>
              <a:t>yaklaşımından </a:t>
            </a:r>
            <a:r>
              <a:rPr lang="tr-TR" sz="2800" dirty="0">
                <a:latin typeface="Book Antiqua" panose="02040602050305030304" pitchFamily="18" charset="0"/>
              </a:rPr>
              <a:t>beslenmiştir.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yaklaşıma göre, toplumsal sorunlar politik ve ekonomik süreçlerle ilişkilendirilerek, ancak yapısal seviyede soyutlamalarla açıklama gücüne kavuşabilir. </a:t>
            </a:r>
          </a:p>
        </p:txBody>
      </p:sp>
    </p:spTree>
    <p:extLst>
      <p:ext uri="{BB962C8B-B14F-4D97-AF65-F5344CB8AC3E}">
        <p14:creationId xmlns:p14="http://schemas.microsoft.com/office/powerpoint/2010/main" xmlns="" val="110160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2 : Günümüzdeki Yaklaşımlar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İnşacı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1970’lerde gelişen bu yaklaşıma göre sorunun kendisi önemli olmakla birlikte, esas olarak sorunun inşa edildiği ve yorumlandığı süreç önemlidir. Bu nedenle sürecin nasıl değerlendirildiği çözüm bulma açısından daha önceliklidir. </a:t>
            </a:r>
          </a:p>
        </p:txBody>
      </p:sp>
    </p:spTree>
    <p:extLst>
      <p:ext uri="{BB962C8B-B14F-4D97-AF65-F5344CB8AC3E}">
        <p14:creationId xmlns:p14="http://schemas.microsoft.com/office/powerpoint/2010/main" xmlns="" val="4082787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2 : Günümüzdeki Yaklaşımlar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İnşacı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Toplumsal sorunlar, çalışılması ve düzeltilmesi gereken objektif koşullar olarak değil; suç ve yoksulluk gibi baskıcı, adil olmayan koşulları oluşturan yorumsal	 süreçler olarak görülmektedir.</a:t>
            </a:r>
          </a:p>
        </p:txBody>
      </p:sp>
    </p:spTree>
    <p:extLst>
      <p:ext uri="{BB962C8B-B14F-4D97-AF65-F5344CB8AC3E}">
        <p14:creationId xmlns:p14="http://schemas.microsoft.com/office/powerpoint/2010/main" xmlns="" val="3340206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2 : Günümüzdeki Yaklaşımlar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Feminist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yaklaşım, diğer pek çok konuda olduğu gibi, toplumsal teorinin üretiminde ve toplumsal olguların incelenmesinde erkek egemen bakışın olduğundan ve kadın bakışının dikkate alınmadığından yola çıkarak, kadın yönelimli bir perspektif geliştirmeye çalışır. </a:t>
            </a:r>
          </a:p>
        </p:txBody>
      </p:sp>
    </p:spTree>
    <p:extLst>
      <p:ext uri="{BB962C8B-B14F-4D97-AF65-F5344CB8AC3E}">
        <p14:creationId xmlns:p14="http://schemas.microsoft.com/office/powerpoint/2010/main" xmlns="" val="42892525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323</TotalTime>
  <Words>390</Words>
  <Application>Microsoft Office PowerPoint</Application>
  <PresentationFormat>Özel</PresentationFormat>
  <Paragraphs>42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Görünüş</vt:lpstr>
      <vt:lpstr>TOPLUMSAL SORUNLAR Toplumsal Sorunlara İlişkin Yaklaşımlar 2: Günümüzdeki Yaklaşımlar</vt:lpstr>
      <vt:lpstr>Toplumsal Sorunlara İlişkin Yaklaşımlar 2 : Günümüzdeki Yaklaşımlar – Ders İçeriği</vt:lpstr>
      <vt:lpstr>Toplumsal Sorunlara İlişkin Yaklaşımlar 2 : Günümüzdeki Yaklaşımlar</vt:lpstr>
      <vt:lpstr>Toplumsal Sorunlara İlişkin Yaklaşımlar 2 : Günümüzdeki Yaklaşımlar</vt:lpstr>
      <vt:lpstr>Toplumsal Sorunlara İlişkin Yaklaşımlar 2 : Günümüzdeki Yaklaşımlar</vt:lpstr>
      <vt:lpstr>Toplumsal Sorunlara İlişkin Yaklaşımlar 2 : Günümüzdeki Yaklaşımlar</vt:lpstr>
      <vt:lpstr>Toplumsal Sorunlara İlişkin Yaklaşımlar 2 : Günümüzdeki Yaklaşımlar</vt:lpstr>
      <vt:lpstr>Toplumsal Sorunlara İlişkin Yaklaşımlar 2 : Günümüzdeki Yaklaşımlar</vt:lpstr>
      <vt:lpstr>Toplumsal Sorunlara İlişkin Yaklaşımlar 2 : Günümüzdeki Yaklaşımlar</vt:lpstr>
      <vt:lpstr>Toplumsal Sorunlara İlişkin Yaklaşımlar 2 : Günümüzdeki Yaklaşımlar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FİZYNH</cp:lastModifiedBy>
  <cp:revision>142</cp:revision>
  <dcterms:created xsi:type="dcterms:W3CDTF">2018-03-24T09:54:46Z</dcterms:created>
  <dcterms:modified xsi:type="dcterms:W3CDTF">2020-02-12T08:13:49Z</dcterms:modified>
</cp:coreProperties>
</file>